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Lst>
  <p:notesMasterIdLst>
    <p:notesMasterId r:id="rId23"/>
  </p:notesMasterIdLst>
  <p:sldIdLst>
    <p:sldId id="443" r:id="rId5"/>
    <p:sldId id="471" r:id="rId6"/>
    <p:sldId id="543" r:id="rId7"/>
    <p:sldId id="261" r:id="rId8"/>
    <p:sldId id="287" r:id="rId9"/>
    <p:sldId id="280" r:id="rId10"/>
    <p:sldId id="486" r:id="rId11"/>
    <p:sldId id="548" r:id="rId12"/>
    <p:sldId id="549" r:id="rId13"/>
    <p:sldId id="291" r:id="rId14"/>
    <p:sldId id="505" r:id="rId15"/>
    <p:sldId id="506" r:id="rId16"/>
    <p:sldId id="551" r:id="rId17"/>
    <p:sldId id="550" r:id="rId18"/>
    <p:sldId id="552" r:id="rId19"/>
    <p:sldId id="544" r:id="rId20"/>
    <p:sldId id="546" r:id="rId21"/>
    <p:sldId id="453" r:id="rId22"/>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ce NIVELLE" initials="FN" lastIdx="16" clrIdx="0">
    <p:extLst>
      <p:ext uri="{19B8F6BF-5375-455C-9EA6-DF929625EA0E}">
        <p15:presenceInfo xmlns:p15="http://schemas.microsoft.com/office/powerpoint/2012/main" userId="S::france.nivelle@ebrains.eu::aa6748a7-abef-4b65-b2b7-996de965ef33" providerId="AD"/>
      </p:ext>
    </p:extLst>
  </p:cmAuthor>
  <p:cmAuthor id="2" name="Edith EUAN-DIAZ" initials="EED" lastIdx="3" clrIdx="1">
    <p:extLst>
      <p:ext uri="{19B8F6BF-5375-455C-9EA6-DF929625EA0E}">
        <p15:presenceInfo xmlns:p15="http://schemas.microsoft.com/office/powerpoint/2012/main" userId="S::edith.euan-diaz@ebrains.eu::e12462bf-6985-40cd-90a7-f76623db4eaa" providerId="AD"/>
      </p:ext>
    </p:extLst>
  </p:cmAuthor>
  <p:cmAuthor id="3" name="Steven VERMEULEN" initials="SV" lastIdx="2" clrIdx="2">
    <p:extLst>
      <p:ext uri="{19B8F6BF-5375-455C-9EA6-DF929625EA0E}">
        <p15:presenceInfo xmlns:p15="http://schemas.microsoft.com/office/powerpoint/2012/main" userId="S::steven.vermeulen@ebrains.eu::72e5a029-c090-4d95-9b48-6dea96974e91" providerId="AD"/>
      </p:ext>
    </p:extLst>
  </p:cmAuthor>
  <p:cmAuthor id="4" name="Christian Fauteux" initials="CF" lastIdx="1" clrIdx="3">
    <p:extLst>
      <p:ext uri="{19B8F6BF-5375-455C-9EA6-DF929625EA0E}">
        <p15:presenceInfo xmlns:p15="http://schemas.microsoft.com/office/powerpoint/2012/main" userId="S::christian.fauteux@ebrains.eu::c21601ea-6744-4623-b4f8-cb4c8c3d21d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5D4A"/>
    <a:srgbClr val="18B81D"/>
    <a:srgbClr val="CCFFD4"/>
    <a:srgbClr val="8EFEAB"/>
    <a:srgbClr val="DEF5CF"/>
    <a:srgbClr val="17B91D"/>
    <a:srgbClr val="A3D7CF"/>
    <a:srgbClr val="F8D49E"/>
    <a:srgbClr val="194C8A"/>
    <a:srgbClr val="D720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44"/>
    <p:restoredTop sz="90447"/>
  </p:normalViewPr>
  <p:slideViewPr>
    <p:cSldViewPr snapToGrid="0">
      <p:cViewPr varScale="1">
        <p:scale>
          <a:sx n="87" d="100"/>
          <a:sy n="87" d="100"/>
        </p:scale>
        <p:origin x="513" y="45"/>
      </p:cViewPr>
      <p:guideLst>
        <p:guide orient="horz" pos="2137"/>
        <p:guide pos="3840"/>
      </p:guideLst>
    </p:cSldViewPr>
  </p:slideViewPr>
  <p:notesTextViewPr>
    <p:cViewPr>
      <p:scale>
        <a:sx n="1" d="1"/>
        <a:sy n="1" d="1"/>
      </p:scale>
      <p:origin x="0" y="0"/>
    </p:cViewPr>
  </p:notesTextViewPr>
  <p:sorterViewPr>
    <p:cViewPr varScale="1">
      <p:scale>
        <a:sx n="100" d="100"/>
        <a:sy n="100" d="100"/>
      </p:scale>
      <p:origin x="0" y="-50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image" Target="../media/image11.jpeg"/><Relationship Id="rId5" Type="http://schemas.openxmlformats.org/officeDocument/2006/relationships/image" Target="../media/image15.jpeg"/><Relationship Id="rId4" Type="http://schemas.openxmlformats.org/officeDocument/2006/relationships/image" Target="../media/image1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image" Target="../media/image11.jpeg"/><Relationship Id="rId5" Type="http://schemas.openxmlformats.org/officeDocument/2006/relationships/image" Target="../media/image15.jpeg"/><Relationship Id="rId4"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1AC731-CA13-2041-9BBD-A05098F54A2B}"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5309D2DC-C7C2-4642-A2FE-F357D1068F14}">
      <dgm:prSet/>
      <dgm:spPr>
        <a:noFill/>
        <a:ln>
          <a:noFill/>
        </a:ln>
      </dgm:spPr>
      <dgm:t>
        <a:bodyPr/>
        <a:lstStyle/>
        <a:p>
          <a:r>
            <a:rPr lang="en-US" b="1" i="0">
              <a:solidFill>
                <a:schemeClr val="bg1"/>
              </a:solidFill>
              <a:latin typeface="Trebuchet MS" panose="020B0703020202090204" pitchFamily="34" charset="0"/>
            </a:rPr>
            <a:t>Data and Knowledge</a:t>
          </a:r>
          <a:endParaRPr lang="en-US"/>
        </a:p>
      </dgm:t>
    </dgm:pt>
    <dgm:pt modelId="{470DBEAA-CEB0-5E4E-9C10-07A8375E42AA}" type="parTrans" cxnId="{49785E54-2F6D-5343-B097-594662F2CC64}">
      <dgm:prSet/>
      <dgm:spPr/>
      <dgm:t>
        <a:bodyPr/>
        <a:lstStyle/>
        <a:p>
          <a:endParaRPr lang="en-US"/>
        </a:p>
      </dgm:t>
    </dgm:pt>
    <dgm:pt modelId="{852FDCF4-D1F7-DF4F-BE64-39DC52315090}" type="sibTrans" cxnId="{49785E54-2F6D-5343-B097-594662F2CC64}">
      <dgm:prSet/>
      <dgm:spPr/>
      <dgm:t>
        <a:bodyPr/>
        <a:lstStyle/>
        <a:p>
          <a:endParaRPr lang="en-US"/>
        </a:p>
      </dgm:t>
    </dgm:pt>
    <dgm:pt modelId="{A5DC6EFF-A442-2D47-9EF7-2ABDBDBA0448}">
      <dgm:prSet phldrT="[Text]"/>
      <dgm:spPr>
        <a:noFill/>
        <a:ln>
          <a:noFill/>
        </a:ln>
      </dgm:spPr>
      <dgm:t>
        <a:bodyPr/>
        <a:lstStyle/>
        <a:p>
          <a:r>
            <a:rPr lang="en-US" b="1" i="0">
              <a:solidFill>
                <a:schemeClr val="bg1"/>
              </a:solidFill>
              <a:latin typeface="Trebuchet MS" panose="020B0703020202090204" pitchFamily="34" charset="0"/>
            </a:rPr>
            <a:t>Atlases</a:t>
          </a:r>
          <a:endParaRPr lang="en-US"/>
        </a:p>
      </dgm:t>
    </dgm:pt>
    <dgm:pt modelId="{4BAF2DFA-A834-834C-9B93-7F54FC67CF90}" type="parTrans" cxnId="{3524C11E-9D23-1848-A401-C9DCA1887AAD}">
      <dgm:prSet/>
      <dgm:spPr/>
      <dgm:t>
        <a:bodyPr/>
        <a:lstStyle/>
        <a:p>
          <a:endParaRPr lang="en-US"/>
        </a:p>
      </dgm:t>
    </dgm:pt>
    <dgm:pt modelId="{5BDCA5C1-B0A6-2F4E-AD5D-47C9159B8AA8}" type="sibTrans" cxnId="{3524C11E-9D23-1848-A401-C9DCA1887AAD}">
      <dgm:prSet/>
      <dgm:spPr/>
      <dgm:t>
        <a:bodyPr/>
        <a:lstStyle/>
        <a:p>
          <a:endParaRPr lang="en-US"/>
        </a:p>
      </dgm:t>
    </dgm:pt>
    <dgm:pt modelId="{C3ADCA50-C144-6349-9E8B-6D8845766D37}">
      <dgm:prSet phldrT="[Text]"/>
      <dgm:spPr>
        <a:noFill/>
        <a:ln>
          <a:noFill/>
        </a:ln>
      </dgm:spPr>
      <dgm:t>
        <a:bodyPr/>
        <a:lstStyle/>
        <a:p>
          <a:r>
            <a:rPr lang="en-US" b="0" i="0">
              <a:solidFill>
                <a:schemeClr val="bg1">
                  <a:lumMod val="75000"/>
                </a:schemeClr>
              </a:solidFill>
              <a:latin typeface="Trebuchet MS" panose="020B0703020202090204" pitchFamily="34" charset="0"/>
            </a:rPr>
            <a:t>Navigate, </a:t>
          </a:r>
          <a:r>
            <a:rPr lang="en-US" b="0" i="0" err="1">
              <a:solidFill>
                <a:schemeClr val="bg1">
                  <a:lumMod val="75000"/>
                </a:schemeClr>
              </a:solidFill>
              <a:latin typeface="Trebuchet MS" panose="020B0703020202090204" pitchFamily="34" charset="0"/>
            </a:rPr>
            <a:t>characterise</a:t>
          </a:r>
          <a:r>
            <a:rPr lang="en-US" b="0" i="0">
              <a:solidFill>
                <a:schemeClr val="bg1">
                  <a:lumMod val="75000"/>
                </a:schemeClr>
              </a:solidFill>
              <a:latin typeface="Trebuchet MS" panose="020B0703020202090204" pitchFamily="34" charset="0"/>
            </a:rPr>
            <a:t> and </a:t>
          </a:r>
          <a:r>
            <a:rPr lang="en-US" b="0" i="0" err="1">
              <a:solidFill>
                <a:schemeClr val="bg1">
                  <a:lumMod val="75000"/>
                </a:schemeClr>
              </a:solidFill>
              <a:latin typeface="Trebuchet MS" panose="020B0703020202090204" pitchFamily="34" charset="0"/>
            </a:rPr>
            <a:t>analyse</a:t>
          </a:r>
          <a:r>
            <a:rPr lang="en-US" b="0" i="0">
              <a:solidFill>
                <a:schemeClr val="bg1">
                  <a:lumMod val="75000"/>
                </a:schemeClr>
              </a:solidFill>
              <a:latin typeface="Trebuchet MS" panose="020B0703020202090204" pitchFamily="34" charset="0"/>
            </a:rPr>
            <a:t> information on the basis of anatomical location</a:t>
          </a:r>
          <a:endParaRPr lang="en-US">
            <a:solidFill>
              <a:schemeClr val="bg1">
                <a:lumMod val="75000"/>
              </a:schemeClr>
            </a:solidFill>
          </a:endParaRPr>
        </a:p>
      </dgm:t>
    </dgm:pt>
    <dgm:pt modelId="{53325B5E-C8A1-8748-8DA3-6F2BD06FCFD4}" type="parTrans" cxnId="{577B4DF8-DCBD-354B-99AB-FD66920311E1}">
      <dgm:prSet/>
      <dgm:spPr/>
      <dgm:t>
        <a:bodyPr/>
        <a:lstStyle/>
        <a:p>
          <a:endParaRPr lang="en-US"/>
        </a:p>
      </dgm:t>
    </dgm:pt>
    <dgm:pt modelId="{271B15E2-53DB-7C47-B50B-FCAA10D748D9}" type="sibTrans" cxnId="{577B4DF8-DCBD-354B-99AB-FD66920311E1}">
      <dgm:prSet/>
      <dgm:spPr/>
      <dgm:t>
        <a:bodyPr/>
        <a:lstStyle/>
        <a:p>
          <a:endParaRPr lang="en-US"/>
        </a:p>
      </dgm:t>
    </dgm:pt>
    <dgm:pt modelId="{6E1FA8BB-2C2D-7646-BBE9-B6FF095C35B6}">
      <dgm:prSet/>
      <dgm:spPr>
        <a:noFill/>
        <a:ln>
          <a:noFill/>
        </a:ln>
      </dgm:spPr>
      <dgm:t>
        <a:bodyPr/>
        <a:lstStyle/>
        <a:p>
          <a:r>
            <a:rPr lang="en-US" b="0" i="0">
              <a:solidFill>
                <a:schemeClr val="bg1">
                  <a:lumMod val="75000"/>
                </a:schemeClr>
              </a:solidFill>
              <a:latin typeface="Trebuchet MS" panose="020B0703020202090204" pitchFamily="34" charset="0"/>
            </a:rPr>
            <a:t>Online solutions to facilitate sharing of and access to research data, computational models and software</a:t>
          </a:r>
          <a:endParaRPr lang="en-US" b="1" i="0">
            <a:solidFill>
              <a:schemeClr val="bg1">
                <a:lumMod val="75000"/>
              </a:schemeClr>
            </a:solidFill>
            <a:latin typeface="Trebuchet MS" panose="020B0703020202090204" pitchFamily="34" charset="0"/>
          </a:endParaRPr>
        </a:p>
      </dgm:t>
    </dgm:pt>
    <dgm:pt modelId="{F6648ED9-9FF2-C14A-B542-BCD1C6A09C9B}" type="parTrans" cxnId="{5FC42442-D5F9-364C-8F06-C38BD18E090E}">
      <dgm:prSet/>
      <dgm:spPr/>
      <dgm:t>
        <a:bodyPr/>
        <a:lstStyle/>
        <a:p>
          <a:endParaRPr lang="en-US"/>
        </a:p>
      </dgm:t>
    </dgm:pt>
    <dgm:pt modelId="{95AB4787-8868-F645-9594-69EF8410771F}" type="sibTrans" cxnId="{5FC42442-D5F9-364C-8F06-C38BD18E090E}">
      <dgm:prSet/>
      <dgm:spPr/>
      <dgm:t>
        <a:bodyPr/>
        <a:lstStyle/>
        <a:p>
          <a:endParaRPr lang="en-US"/>
        </a:p>
      </dgm:t>
    </dgm:pt>
    <dgm:pt modelId="{9AFE046E-9714-F644-907A-CC97B56EDAF8}">
      <dgm:prSet/>
      <dgm:spPr>
        <a:noFill/>
        <a:ln>
          <a:noFill/>
        </a:ln>
      </dgm:spPr>
      <dgm:t>
        <a:bodyPr/>
        <a:lstStyle/>
        <a:p>
          <a:r>
            <a:rPr lang="en-US" b="1" i="0">
              <a:solidFill>
                <a:schemeClr val="bg1"/>
              </a:solidFill>
              <a:latin typeface="Trebuchet MS" panose="020B0703020202090204" pitchFamily="34" charset="0"/>
            </a:rPr>
            <a:t>Simulation</a:t>
          </a:r>
          <a:endParaRPr lang="en-US"/>
        </a:p>
      </dgm:t>
    </dgm:pt>
    <dgm:pt modelId="{98FDF705-946C-814C-8CFD-240CC4CC82A3}" type="parTrans" cxnId="{0FEBF320-1352-3643-9D60-34131972D834}">
      <dgm:prSet/>
      <dgm:spPr/>
      <dgm:t>
        <a:bodyPr/>
        <a:lstStyle/>
        <a:p>
          <a:endParaRPr lang="en-US"/>
        </a:p>
      </dgm:t>
    </dgm:pt>
    <dgm:pt modelId="{065A0AFA-370F-224A-A434-F6ADAA1F2CF9}" type="sibTrans" cxnId="{0FEBF320-1352-3643-9D60-34131972D834}">
      <dgm:prSet/>
      <dgm:spPr/>
      <dgm:t>
        <a:bodyPr/>
        <a:lstStyle/>
        <a:p>
          <a:endParaRPr lang="en-US"/>
        </a:p>
      </dgm:t>
    </dgm:pt>
    <dgm:pt modelId="{A8DA42F2-0D55-504D-8AFA-B687FC59F05D}">
      <dgm:prSet/>
      <dgm:spPr>
        <a:noFill/>
        <a:ln>
          <a:noFill/>
        </a:ln>
      </dgm:spPr>
      <dgm:t>
        <a:bodyPr/>
        <a:lstStyle/>
        <a:p>
          <a:r>
            <a:rPr lang="en-US" b="0" i="0">
              <a:solidFill>
                <a:schemeClr val="bg1">
                  <a:lumMod val="75000"/>
                </a:schemeClr>
              </a:solidFill>
              <a:latin typeface="Trebuchet MS" panose="020B0703020202090204" pitchFamily="34" charset="0"/>
            </a:rPr>
            <a:t>Solutions for brain researchers to conduct sustainable simulation studies and share their results</a:t>
          </a:r>
          <a:endParaRPr lang="en-US">
            <a:solidFill>
              <a:schemeClr val="bg1">
                <a:lumMod val="75000"/>
              </a:schemeClr>
            </a:solidFill>
          </a:endParaRPr>
        </a:p>
      </dgm:t>
    </dgm:pt>
    <dgm:pt modelId="{8E233D7E-B8F4-5743-97BD-4EC14FB377A3}" type="parTrans" cxnId="{120A2813-6318-A14B-8DE4-0CEAB825A060}">
      <dgm:prSet/>
      <dgm:spPr/>
      <dgm:t>
        <a:bodyPr/>
        <a:lstStyle/>
        <a:p>
          <a:endParaRPr lang="en-US"/>
        </a:p>
      </dgm:t>
    </dgm:pt>
    <dgm:pt modelId="{1BEE01D1-E21B-074A-950E-6772997B9F41}" type="sibTrans" cxnId="{120A2813-6318-A14B-8DE4-0CEAB825A060}">
      <dgm:prSet/>
      <dgm:spPr/>
      <dgm:t>
        <a:bodyPr/>
        <a:lstStyle/>
        <a:p>
          <a:endParaRPr lang="en-US"/>
        </a:p>
      </dgm:t>
    </dgm:pt>
    <dgm:pt modelId="{21935A4A-9F83-A447-89D1-6C59540B712D}">
      <dgm:prSet/>
      <dgm:spPr>
        <a:noFill/>
        <a:ln>
          <a:noFill/>
        </a:ln>
      </dgm:spPr>
      <dgm:t>
        <a:bodyPr/>
        <a:lstStyle/>
        <a:p>
          <a:r>
            <a:rPr lang="en-US" b="1" i="0">
              <a:solidFill>
                <a:schemeClr val="bg1"/>
              </a:solidFill>
              <a:latin typeface="Trebuchet MS" panose="020B0703020202090204" pitchFamily="34" charset="0"/>
            </a:rPr>
            <a:t>Brain-Inspired Technologies</a:t>
          </a:r>
          <a:endParaRPr lang="en-US"/>
        </a:p>
      </dgm:t>
    </dgm:pt>
    <dgm:pt modelId="{6414405C-8D00-4040-AD38-44D9D63CDECD}" type="parTrans" cxnId="{8EE3DE0B-31D8-C646-9AD4-140BD5C1E61B}">
      <dgm:prSet/>
      <dgm:spPr/>
      <dgm:t>
        <a:bodyPr/>
        <a:lstStyle/>
        <a:p>
          <a:endParaRPr lang="en-US"/>
        </a:p>
      </dgm:t>
    </dgm:pt>
    <dgm:pt modelId="{A327CE32-BCE4-4546-9B64-02B081793DE9}" type="sibTrans" cxnId="{8EE3DE0B-31D8-C646-9AD4-140BD5C1E61B}">
      <dgm:prSet/>
      <dgm:spPr/>
      <dgm:t>
        <a:bodyPr/>
        <a:lstStyle/>
        <a:p>
          <a:endParaRPr lang="en-US"/>
        </a:p>
      </dgm:t>
    </dgm:pt>
    <dgm:pt modelId="{56BAF401-03D5-A546-AB93-3E1546AEA386}">
      <dgm:prSet/>
      <dgm:spPr>
        <a:noFill/>
        <a:ln>
          <a:noFill/>
        </a:ln>
      </dgm:spPr>
      <dgm:t>
        <a:bodyPr/>
        <a:lstStyle/>
        <a:p>
          <a:r>
            <a:rPr lang="en-US" b="0" i="0">
              <a:solidFill>
                <a:schemeClr val="bg1">
                  <a:lumMod val="75000"/>
                </a:schemeClr>
              </a:solidFill>
              <a:latin typeface="Trebuchet MS" panose="020B0703020202090204" pitchFamily="34" charset="0"/>
            </a:rPr>
            <a:t>Understand and leverage the computational capabilities of spiking neural networks</a:t>
          </a:r>
          <a:endParaRPr lang="en-US">
            <a:solidFill>
              <a:schemeClr val="bg1">
                <a:lumMod val="75000"/>
              </a:schemeClr>
            </a:solidFill>
          </a:endParaRPr>
        </a:p>
      </dgm:t>
    </dgm:pt>
    <dgm:pt modelId="{D39027DD-CBF5-9C44-A3AC-4982E2297397}" type="parTrans" cxnId="{EB4631F7-2198-AA46-99EC-7EAA370527FA}">
      <dgm:prSet/>
      <dgm:spPr/>
      <dgm:t>
        <a:bodyPr/>
        <a:lstStyle/>
        <a:p>
          <a:endParaRPr lang="en-US"/>
        </a:p>
      </dgm:t>
    </dgm:pt>
    <dgm:pt modelId="{CE89713B-DBF2-C748-976F-5BB85592C40B}" type="sibTrans" cxnId="{EB4631F7-2198-AA46-99EC-7EAA370527FA}">
      <dgm:prSet/>
      <dgm:spPr/>
      <dgm:t>
        <a:bodyPr/>
        <a:lstStyle/>
        <a:p>
          <a:endParaRPr lang="en-US"/>
        </a:p>
      </dgm:t>
    </dgm:pt>
    <dgm:pt modelId="{8D02FB20-E402-C748-B7FF-43BA4B77285E}">
      <dgm:prSet/>
      <dgm:spPr>
        <a:noFill/>
        <a:ln>
          <a:noFill/>
        </a:ln>
      </dgm:spPr>
      <dgm:t>
        <a:bodyPr/>
        <a:lstStyle/>
        <a:p>
          <a:r>
            <a:rPr lang="en-US" b="1" i="0">
              <a:solidFill>
                <a:schemeClr val="bg1"/>
              </a:solidFill>
              <a:latin typeface="Trebuchet MS" panose="020B0703020202090204" pitchFamily="34" charset="0"/>
            </a:rPr>
            <a:t>Medical Data Analytics</a:t>
          </a:r>
          <a:endParaRPr lang="en-US"/>
        </a:p>
      </dgm:t>
    </dgm:pt>
    <dgm:pt modelId="{6BD45AD1-1878-6C44-B6A0-5C3AF1DF1A44}" type="parTrans" cxnId="{9796B953-F566-FF4B-ABFE-F68485A51766}">
      <dgm:prSet/>
      <dgm:spPr/>
      <dgm:t>
        <a:bodyPr/>
        <a:lstStyle/>
        <a:p>
          <a:endParaRPr lang="en-US"/>
        </a:p>
      </dgm:t>
    </dgm:pt>
    <dgm:pt modelId="{6581D9B8-2913-694F-9453-A1615DA99092}" type="sibTrans" cxnId="{9796B953-F566-FF4B-ABFE-F68485A51766}">
      <dgm:prSet/>
      <dgm:spPr/>
      <dgm:t>
        <a:bodyPr/>
        <a:lstStyle/>
        <a:p>
          <a:endParaRPr lang="en-US"/>
        </a:p>
      </dgm:t>
    </dgm:pt>
    <dgm:pt modelId="{488D2F16-DCB8-004B-B234-A8B5C2E7E6C7}">
      <dgm:prSet/>
      <dgm:spPr>
        <a:noFill/>
        <a:ln>
          <a:noFill/>
        </a:ln>
      </dgm:spPr>
      <dgm:t>
        <a:bodyPr/>
        <a:lstStyle/>
        <a:p>
          <a:r>
            <a:rPr lang="en-US" b="0" i="0">
              <a:solidFill>
                <a:schemeClr val="bg1">
                  <a:lumMod val="75000"/>
                </a:schemeClr>
              </a:solidFill>
              <a:latin typeface="Trebuchet MS" panose="020B0703020202090204" pitchFamily="34" charset="0"/>
            </a:rPr>
            <a:t>The Medical Data Analytics service provides two unique EBRAINS platforms, covering key areas in clinical neuroscience research</a:t>
          </a:r>
          <a:endParaRPr lang="en-US">
            <a:solidFill>
              <a:schemeClr val="bg1">
                <a:lumMod val="75000"/>
              </a:schemeClr>
            </a:solidFill>
          </a:endParaRPr>
        </a:p>
      </dgm:t>
    </dgm:pt>
    <dgm:pt modelId="{88B27CB6-9E32-8945-857D-DE8B1E190D8B}" type="parTrans" cxnId="{1049271B-ACC6-E347-B27C-85E75B18CD01}">
      <dgm:prSet/>
      <dgm:spPr/>
      <dgm:t>
        <a:bodyPr/>
        <a:lstStyle/>
        <a:p>
          <a:endParaRPr lang="en-US"/>
        </a:p>
      </dgm:t>
    </dgm:pt>
    <dgm:pt modelId="{12B2D0BD-3100-014F-9852-91CC079430BB}" type="sibTrans" cxnId="{1049271B-ACC6-E347-B27C-85E75B18CD01}">
      <dgm:prSet/>
      <dgm:spPr/>
      <dgm:t>
        <a:bodyPr/>
        <a:lstStyle/>
        <a:p>
          <a:endParaRPr lang="en-US"/>
        </a:p>
      </dgm:t>
    </dgm:pt>
    <dgm:pt modelId="{71584155-E42D-0848-88A7-44DE3F677E01}" type="pres">
      <dgm:prSet presAssocID="{4F1AC731-CA13-2041-9BBD-A05098F54A2B}" presName="linear" presStyleCnt="0">
        <dgm:presLayoutVars>
          <dgm:dir/>
          <dgm:resizeHandles val="exact"/>
        </dgm:presLayoutVars>
      </dgm:prSet>
      <dgm:spPr/>
    </dgm:pt>
    <dgm:pt modelId="{074A10B9-FAF3-4F4A-B0B6-AF993C4591FE}" type="pres">
      <dgm:prSet presAssocID="{5309D2DC-C7C2-4642-A2FE-F357D1068F14}" presName="comp" presStyleCnt="0"/>
      <dgm:spPr/>
    </dgm:pt>
    <dgm:pt modelId="{B9C2E6EA-3460-CF4D-B979-022BCC5C38A0}" type="pres">
      <dgm:prSet presAssocID="{5309D2DC-C7C2-4642-A2FE-F357D1068F14}" presName="box" presStyleLbl="node1" presStyleIdx="0" presStyleCnt="5"/>
      <dgm:spPr/>
    </dgm:pt>
    <dgm:pt modelId="{BC7BB37C-9AEB-FF4B-9794-56EB7F9F3D90}" type="pres">
      <dgm:prSet presAssocID="{5309D2DC-C7C2-4642-A2FE-F357D1068F14}" presName="img" presStyleLbl="fgImgPlace1" presStyleIdx="0" presStyleCnt="5" custScaleX="83671" custScaleY="109800" custLinFactNeighborX="-6408"/>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92000" r="-92000"/>
          </a:stretch>
        </a:blipFill>
      </dgm:spPr>
    </dgm:pt>
    <dgm:pt modelId="{7971E8D3-D45C-2E48-843F-4CCC033263FD}" type="pres">
      <dgm:prSet presAssocID="{5309D2DC-C7C2-4642-A2FE-F357D1068F14}" presName="text" presStyleLbl="node1" presStyleIdx="0" presStyleCnt="5">
        <dgm:presLayoutVars>
          <dgm:bulletEnabled val="1"/>
        </dgm:presLayoutVars>
      </dgm:prSet>
      <dgm:spPr/>
    </dgm:pt>
    <dgm:pt modelId="{F325C947-0F34-DE41-87DB-7FC0298E1EBE}" type="pres">
      <dgm:prSet presAssocID="{852FDCF4-D1F7-DF4F-BE64-39DC52315090}" presName="spacer" presStyleCnt="0"/>
      <dgm:spPr/>
    </dgm:pt>
    <dgm:pt modelId="{767EC736-7844-AB4B-9CAC-CE329DA25801}" type="pres">
      <dgm:prSet presAssocID="{A5DC6EFF-A442-2D47-9EF7-2ABDBDBA0448}" presName="comp" presStyleCnt="0"/>
      <dgm:spPr/>
    </dgm:pt>
    <dgm:pt modelId="{ED2D7178-FAD5-234F-AFB6-D8F9009F441D}" type="pres">
      <dgm:prSet presAssocID="{A5DC6EFF-A442-2D47-9EF7-2ABDBDBA0448}" presName="box" presStyleLbl="node1" presStyleIdx="1" presStyleCnt="5"/>
      <dgm:spPr/>
    </dgm:pt>
    <dgm:pt modelId="{43A41F9C-DCBB-0F4C-8E1A-000267822D63}" type="pres">
      <dgm:prSet presAssocID="{A5DC6EFF-A442-2D47-9EF7-2ABDBDBA0448}" presName="img" presStyleLbl="fgImgPlace1" presStyleIdx="1" presStyleCnt="5" custScaleX="83671" custScaleY="109800" custLinFactNeighborX="-6408"/>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dgm:spPr>
    </dgm:pt>
    <dgm:pt modelId="{A550DBCB-BECD-7D44-B005-ACE814BBBE3C}" type="pres">
      <dgm:prSet presAssocID="{A5DC6EFF-A442-2D47-9EF7-2ABDBDBA0448}" presName="text" presStyleLbl="node1" presStyleIdx="1" presStyleCnt="5">
        <dgm:presLayoutVars>
          <dgm:bulletEnabled val="1"/>
        </dgm:presLayoutVars>
      </dgm:prSet>
      <dgm:spPr/>
    </dgm:pt>
    <dgm:pt modelId="{78DF4691-7EE3-274B-8F9E-61F4FF7B4194}" type="pres">
      <dgm:prSet presAssocID="{5BDCA5C1-B0A6-2F4E-AD5D-47C9159B8AA8}" presName="spacer" presStyleCnt="0"/>
      <dgm:spPr/>
    </dgm:pt>
    <dgm:pt modelId="{5E4861FF-2A98-E04F-9093-9A2CADEF3224}" type="pres">
      <dgm:prSet presAssocID="{9AFE046E-9714-F644-907A-CC97B56EDAF8}" presName="comp" presStyleCnt="0"/>
      <dgm:spPr/>
    </dgm:pt>
    <dgm:pt modelId="{6F627F73-0904-FF4E-B0BE-9D0BE6F37346}" type="pres">
      <dgm:prSet presAssocID="{9AFE046E-9714-F644-907A-CC97B56EDAF8}" presName="box" presStyleLbl="node1" presStyleIdx="2" presStyleCnt="5"/>
      <dgm:spPr/>
    </dgm:pt>
    <dgm:pt modelId="{22E035B9-23E7-764E-A6E1-D8D0BB59F5EF}" type="pres">
      <dgm:prSet presAssocID="{9AFE046E-9714-F644-907A-CC97B56EDAF8}" presName="img" presStyleLbl="fgImgPlace1" presStyleIdx="2" presStyleCnt="5" custScaleX="83671" custScaleY="109800" custLinFactNeighborX="-6408"/>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10734CB5-96CD-FA41-AA62-63B04B75B6EA}" type="pres">
      <dgm:prSet presAssocID="{9AFE046E-9714-F644-907A-CC97B56EDAF8}" presName="text" presStyleLbl="node1" presStyleIdx="2" presStyleCnt="5">
        <dgm:presLayoutVars>
          <dgm:bulletEnabled val="1"/>
        </dgm:presLayoutVars>
      </dgm:prSet>
      <dgm:spPr/>
    </dgm:pt>
    <dgm:pt modelId="{C40CF0F2-8005-5C46-AF46-02FDBD4CAA62}" type="pres">
      <dgm:prSet presAssocID="{065A0AFA-370F-224A-A434-F6ADAA1F2CF9}" presName="spacer" presStyleCnt="0"/>
      <dgm:spPr/>
    </dgm:pt>
    <dgm:pt modelId="{1B6DCD79-A4CB-F14A-B6DF-47004504E203}" type="pres">
      <dgm:prSet presAssocID="{21935A4A-9F83-A447-89D1-6C59540B712D}" presName="comp" presStyleCnt="0"/>
      <dgm:spPr/>
    </dgm:pt>
    <dgm:pt modelId="{F7B2225D-7395-0B4D-BA45-CB1467F35993}" type="pres">
      <dgm:prSet presAssocID="{21935A4A-9F83-A447-89D1-6C59540B712D}" presName="box" presStyleLbl="node1" presStyleIdx="3" presStyleCnt="5"/>
      <dgm:spPr/>
    </dgm:pt>
    <dgm:pt modelId="{5CC8E288-B4E6-EC48-A4D5-DAB9230F111D}" type="pres">
      <dgm:prSet presAssocID="{21935A4A-9F83-A447-89D1-6C59540B712D}" presName="img" presStyleLbl="fgImgPlace1" presStyleIdx="3" presStyleCnt="5" custScaleX="83671" custScaleY="109800" custLinFactNeighborX="-6408"/>
      <dgm:spPr>
        <a:blipFill>
          <a:blip xmlns:r="http://schemas.openxmlformats.org/officeDocument/2006/relationships" r:embed="rId4">
            <a:extLst>
              <a:ext uri="{28A0092B-C50C-407E-A947-70E740481C1C}">
                <a14:useLocalDpi xmlns:a14="http://schemas.microsoft.com/office/drawing/2010/main" val="0"/>
              </a:ext>
            </a:extLst>
          </a:blip>
          <a:srcRect/>
          <a:stretch>
            <a:fillRect l="-10000" r="-10000"/>
          </a:stretch>
        </a:blipFill>
      </dgm:spPr>
    </dgm:pt>
    <dgm:pt modelId="{A776C8B9-4BF8-C94F-A40B-9417752753FB}" type="pres">
      <dgm:prSet presAssocID="{21935A4A-9F83-A447-89D1-6C59540B712D}" presName="text" presStyleLbl="node1" presStyleIdx="3" presStyleCnt="5">
        <dgm:presLayoutVars>
          <dgm:bulletEnabled val="1"/>
        </dgm:presLayoutVars>
      </dgm:prSet>
      <dgm:spPr/>
    </dgm:pt>
    <dgm:pt modelId="{3D33BA83-AB99-004A-9BB6-31FDA3A79F29}" type="pres">
      <dgm:prSet presAssocID="{A327CE32-BCE4-4546-9B64-02B081793DE9}" presName="spacer" presStyleCnt="0"/>
      <dgm:spPr/>
    </dgm:pt>
    <dgm:pt modelId="{26D3D38B-15F3-034D-9E29-8EBD4C472AC7}" type="pres">
      <dgm:prSet presAssocID="{8D02FB20-E402-C748-B7FF-43BA4B77285E}" presName="comp" presStyleCnt="0"/>
      <dgm:spPr/>
    </dgm:pt>
    <dgm:pt modelId="{C441AA89-BCA8-E549-97AD-7C0F63EEDC1E}" type="pres">
      <dgm:prSet presAssocID="{8D02FB20-E402-C748-B7FF-43BA4B77285E}" presName="box" presStyleLbl="node1" presStyleIdx="4" presStyleCnt="5"/>
      <dgm:spPr/>
    </dgm:pt>
    <dgm:pt modelId="{85C6FA1D-115E-B645-B638-ED10EA3A7256}" type="pres">
      <dgm:prSet presAssocID="{8D02FB20-E402-C748-B7FF-43BA4B77285E}" presName="img" presStyleLbl="fgImgPlace1" presStyleIdx="4" presStyleCnt="5" custScaleX="83671" custScaleY="109800" custLinFactNeighborX="-6408"/>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20000" r="-20000"/>
          </a:stretch>
        </a:blipFill>
      </dgm:spPr>
    </dgm:pt>
    <dgm:pt modelId="{E1F7CFDF-B97F-CC4F-86CD-E2B652197AEF}" type="pres">
      <dgm:prSet presAssocID="{8D02FB20-E402-C748-B7FF-43BA4B77285E}" presName="text" presStyleLbl="node1" presStyleIdx="4" presStyleCnt="5">
        <dgm:presLayoutVars>
          <dgm:bulletEnabled val="1"/>
        </dgm:presLayoutVars>
      </dgm:prSet>
      <dgm:spPr/>
    </dgm:pt>
  </dgm:ptLst>
  <dgm:cxnLst>
    <dgm:cxn modelId="{F6062804-5756-0C40-81B8-925FCE405B3C}" type="presOf" srcId="{A8DA42F2-0D55-504D-8AFA-B687FC59F05D}" destId="{6F627F73-0904-FF4E-B0BE-9D0BE6F37346}" srcOrd="0" destOrd="1" presId="urn:microsoft.com/office/officeart/2005/8/layout/vList4"/>
    <dgm:cxn modelId="{CA42A506-E48F-604E-BD53-47091AAA509D}" type="presOf" srcId="{6E1FA8BB-2C2D-7646-BBE9-B6FF095C35B6}" destId="{B9C2E6EA-3460-CF4D-B979-022BCC5C38A0}" srcOrd="0" destOrd="1" presId="urn:microsoft.com/office/officeart/2005/8/layout/vList4"/>
    <dgm:cxn modelId="{AE7F5D0A-0907-FF4B-AA7A-FD4622A46743}" type="presOf" srcId="{21935A4A-9F83-A447-89D1-6C59540B712D}" destId="{F7B2225D-7395-0B4D-BA45-CB1467F35993}" srcOrd="0" destOrd="0" presId="urn:microsoft.com/office/officeart/2005/8/layout/vList4"/>
    <dgm:cxn modelId="{8EE3DE0B-31D8-C646-9AD4-140BD5C1E61B}" srcId="{4F1AC731-CA13-2041-9BBD-A05098F54A2B}" destId="{21935A4A-9F83-A447-89D1-6C59540B712D}" srcOrd="3" destOrd="0" parTransId="{6414405C-8D00-4040-AD38-44D9D63CDECD}" sibTransId="{A327CE32-BCE4-4546-9B64-02B081793DE9}"/>
    <dgm:cxn modelId="{120A2813-6318-A14B-8DE4-0CEAB825A060}" srcId="{9AFE046E-9714-F644-907A-CC97B56EDAF8}" destId="{A8DA42F2-0D55-504D-8AFA-B687FC59F05D}" srcOrd="0" destOrd="0" parTransId="{8E233D7E-B8F4-5743-97BD-4EC14FB377A3}" sibTransId="{1BEE01D1-E21B-074A-950E-6772997B9F41}"/>
    <dgm:cxn modelId="{CD0AB219-D609-0C42-84EE-62617C76142F}" type="presOf" srcId="{9AFE046E-9714-F644-907A-CC97B56EDAF8}" destId="{6F627F73-0904-FF4E-B0BE-9D0BE6F37346}" srcOrd="0" destOrd="0" presId="urn:microsoft.com/office/officeart/2005/8/layout/vList4"/>
    <dgm:cxn modelId="{1049271B-ACC6-E347-B27C-85E75B18CD01}" srcId="{8D02FB20-E402-C748-B7FF-43BA4B77285E}" destId="{488D2F16-DCB8-004B-B234-A8B5C2E7E6C7}" srcOrd="0" destOrd="0" parTransId="{88B27CB6-9E32-8945-857D-DE8B1E190D8B}" sibTransId="{12B2D0BD-3100-014F-9852-91CC079430BB}"/>
    <dgm:cxn modelId="{3524C11E-9D23-1848-A401-C9DCA1887AAD}" srcId="{4F1AC731-CA13-2041-9BBD-A05098F54A2B}" destId="{A5DC6EFF-A442-2D47-9EF7-2ABDBDBA0448}" srcOrd="1" destOrd="0" parTransId="{4BAF2DFA-A834-834C-9B93-7F54FC67CF90}" sibTransId="{5BDCA5C1-B0A6-2F4E-AD5D-47C9159B8AA8}"/>
    <dgm:cxn modelId="{0FEBF320-1352-3643-9D60-34131972D834}" srcId="{4F1AC731-CA13-2041-9BBD-A05098F54A2B}" destId="{9AFE046E-9714-F644-907A-CC97B56EDAF8}" srcOrd="2" destOrd="0" parTransId="{98FDF705-946C-814C-8CFD-240CC4CC82A3}" sibTransId="{065A0AFA-370F-224A-A434-F6ADAA1F2CF9}"/>
    <dgm:cxn modelId="{CEC89727-C3F6-694B-A8EC-8C7B6334FFB4}" type="presOf" srcId="{8D02FB20-E402-C748-B7FF-43BA4B77285E}" destId="{C441AA89-BCA8-E549-97AD-7C0F63EEDC1E}" srcOrd="0" destOrd="0" presId="urn:microsoft.com/office/officeart/2005/8/layout/vList4"/>
    <dgm:cxn modelId="{5FC42442-D5F9-364C-8F06-C38BD18E090E}" srcId="{5309D2DC-C7C2-4642-A2FE-F357D1068F14}" destId="{6E1FA8BB-2C2D-7646-BBE9-B6FF095C35B6}" srcOrd="0" destOrd="0" parTransId="{F6648ED9-9FF2-C14A-B542-BCD1C6A09C9B}" sibTransId="{95AB4787-8868-F645-9594-69EF8410771F}"/>
    <dgm:cxn modelId="{8546B162-C6C5-8F47-82E3-A90A55B16FF4}" type="presOf" srcId="{C3ADCA50-C144-6349-9E8B-6D8845766D37}" destId="{A550DBCB-BECD-7D44-B005-ACE814BBBE3C}" srcOrd="1" destOrd="1" presId="urn:microsoft.com/office/officeart/2005/8/layout/vList4"/>
    <dgm:cxn modelId="{1CD0786B-27FC-7A41-B894-05F04D50E5CD}" type="presOf" srcId="{9AFE046E-9714-F644-907A-CC97B56EDAF8}" destId="{10734CB5-96CD-FA41-AA62-63B04B75B6EA}" srcOrd="1" destOrd="0" presId="urn:microsoft.com/office/officeart/2005/8/layout/vList4"/>
    <dgm:cxn modelId="{A766504D-0FEE-1B4A-8EA3-093D4F4D9602}" type="presOf" srcId="{C3ADCA50-C144-6349-9E8B-6D8845766D37}" destId="{ED2D7178-FAD5-234F-AFB6-D8F9009F441D}" srcOrd="0" destOrd="1" presId="urn:microsoft.com/office/officeart/2005/8/layout/vList4"/>
    <dgm:cxn modelId="{9796B953-F566-FF4B-ABFE-F68485A51766}" srcId="{4F1AC731-CA13-2041-9BBD-A05098F54A2B}" destId="{8D02FB20-E402-C748-B7FF-43BA4B77285E}" srcOrd="4" destOrd="0" parTransId="{6BD45AD1-1878-6C44-B6A0-5C3AF1DF1A44}" sibTransId="{6581D9B8-2913-694F-9453-A1615DA99092}"/>
    <dgm:cxn modelId="{49785E54-2F6D-5343-B097-594662F2CC64}" srcId="{4F1AC731-CA13-2041-9BBD-A05098F54A2B}" destId="{5309D2DC-C7C2-4642-A2FE-F357D1068F14}" srcOrd="0" destOrd="0" parTransId="{470DBEAA-CEB0-5E4E-9C10-07A8375E42AA}" sibTransId="{852FDCF4-D1F7-DF4F-BE64-39DC52315090}"/>
    <dgm:cxn modelId="{9FFC2058-47AD-CE4D-952B-8383DC07EBAD}" type="presOf" srcId="{488D2F16-DCB8-004B-B234-A8B5C2E7E6C7}" destId="{C441AA89-BCA8-E549-97AD-7C0F63EEDC1E}" srcOrd="0" destOrd="1" presId="urn:microsoft.com/office/officeart/2005/8/layout/vList4"/>
    <dgm:cxn modelId="{899D167B-42CF-6E4A-925A-7F75C1070474}" type="presOf" srcId="{A5DC6EFF-A442-2D47-9EF7-2ABDBDBA0448}" destId="{ED2D7178-FAD5-234F-AFB6-D8F9009F441D}" srcOrd="0" destOrd="0" presId="urn:microsoft.com/office/officeart/2005/8/layout/vList4"/>
    <dgm:cxn modelId="{6CBF427C-2458-B746-BC32-4BDF926733D6}" type="presOf" srcId="{21935A4A-9F83-A447-89D1-6C59540B712D}" destId="{A776C8B9-4BF8-C94F-A40B-9417752753FB}" srcOrd="1" destOrd="0" presId="urn:microsoft.com/office/officeart/2005/8/layout/vList4"/>
    <dgm:cxn modelId="{8F1B2182-7C22-464A-A591-B54042E13159}" type="presOf" srcId="{56BAF401-03D5-A546-AB93-3E1546AEA386}" destId="{A776C8B9-4BF8-C94F-A40B-9417752753FB}" srcOrd="1" destOrd="1" presId="urn:microsoft.com/office/officeart/2005/8/layout/vList4"/>
    <dgm:cxn modelId="{F94DA8A7-A99D-0846-8E8F-289C80ABDA09}" type="presOf" srcId="{488D2F16-DCB8-004B-B234-A8B5C2E7E6C7}" destId="{E1F7CFDF-B97F-CC4F-86CD-E2B652197AEF}" srcOrd="1" destOrd="1" presId="urn:microsoft.com/office/officeart/2005/8/layout/vList4"/>
    <dgm:cxn modelId="{90CB9FAB-BEB6-5641-A4CF-78858300F7A7}" type="presOf" srcId="{4F1AC731-CA13-2041-9BBD-A05098F54A2B}" destId="{71584155-E42D-0848-88A7-44DE3F677E01}" srcOrd="0" destOrd="0" presId="urn:microsoft.com/office/officeart/2005/8/layout/vList4"/>
    <dgm:cxn modelId="{57F60DAD-EE1A-824C-98C5-FE0C53006212}" type="presOf" srcId="{8D02FB20-E402-C748-B7FF-43BA4B77285E}" destId="{E1F7CFDF-B97F-CC4F-86CD-E2B652197AEF}" srcOrd="1" destOrd="0" presId="urn:microsoft.com/office/officeart/2005/8/layout/vList4"/>
    <dgm:cxn modelId="{221C8ABC-08B8-BA4E-805A-412CCCA31819}" type="presOf" srcId="{5309D2DC-C7C2-4642-A2FE-F357D1068F14}" destId="{7971E8D3-D45C-2E48-843F-4CCC033263FD}" srcOrd="1" destOrd="0" presId="urn:microsoft.com/office/officeart/2005/8/layout/vList4"/>
    <dgm:cxn modelId="{31A8DAD7-9ED9-A145-A933-313C216504D9}" type="presOf" srcId="{6E1FA8BB-2C2D-7646-BBE9-B6FF095C35B6}" destId="{7971E8D3-D45C-2E48-843F-4CCC033263FD}" srcOrd="1" destOrd="1" presId="urn:microsoft.com/office/officeart/2005/8/layout/vList4"/>
    <dgm:cxn modelId="{59ECEFDF-7B6D-0C49-886D-76733EDC3AB1}" type="presOf" srcId="{56BAF401-03D5-A546-AB93-3E1546AEA386}" destId="{F7B2225D-7395-0B4D-BA45-CB1467F35993}" srcOrd="0" destOrd="1" presId="urn:microsoft.com/office/officeart/2005/8/layout/vList4"/>
    <dgm:cxn modelId="{E22A7BE6-B14A-7D49-AAEB-C611E3B1A11C}" type="presOf" srcId="{5309D2DC-C7C2-4642-A2FE-F357D1068F14}" destId="{B9C2E6EA-3460-CF4D-B979-022BCC5C38A0}" srcOrd="0" destOrd="0" presId="urn:microsoft.com/office/officeart/2005/8/layout/vList4"/>
    <dgm:cxn modelId="{B9156FEA-80FB-AB42-90E1-B298BB87A13E}" type="presOf" srcId="{A5DC6EFF-A442-2D47-9EF7-2ABDBDBA0448}" destId="{A550DBCB-BECD-7D44-B005-ACE814BBBE3C}" srcOrd="1" destOrd="0" presId="urn:microsoft.com/office/officeart/2005/8/layout/vList4"/>
    <dgm:cxn modelId="{8FB88CF4-B717-7B45-83A7-852B46383421}" type="presOf" srcId="{A8DA42F2-0D55-504D-8AFA-B687FC59F05D}" destId="{10734CB5-96CD-FA41-AA62-63B04B75B6EA}" srcOrd="1" destOrd="1" presId="urn:microsoft.com/office/officeart/2005/8/layout/vList4"/>
    <dgm:cxn modelId="{EB4631F7-2198-AA46-99EC-7EAA370527FA}" srcId="{21935A4A-9F83-A447-89D1-6C59540B712D}" destId="{56BAF401-03D5-A546-AB93-3E1546AEA386}" srcOrd="0" destOrd="0" parTransId="{D39027DD-CBF5-9C44-A3AC-4982E2297397}" sibTransId="{CE89713B-DBF2-C748-976F-5BB85592C40B}"/>
    <dgm:cxn modelId="{577B4DF8-DCBD-354B-99AB-FD66920311E1}" srcId="{A5DC6EFF-A442-2D47-9EF7-2ABDBDBA0448}" destId="{C3ADCA50-C144-6349-9E8B-6D8845766D37}" srcOrd="0" destOrd="0" parTransId="{53325B5E-C8A1-8748-8DA3-6F2BD06FCFD4}" sibTransId="{271B15E2-53DB-7C47-B50B-FCAA10D748D9}"/>
    <dgm:cxn modelId="{2FA5904B-3D04-0A43-BF33-A797BB562DB6}" type="presParOf" srcId="{71584155-E42D-0848-88A7-44DE3F677E01}" destId="{074A10B9-FAF3-4F4A-B0B6-AF993C4591FE}" srcOrd="0" destOrd="0" presId="urn:microsoft.com/office/officeart/2005/8/layout/vList4"/>
    <dgm:cxn modelId="{973F4748-2008-0C46-80E6-F6F8986F58FA}" type="presParOf" srcId="{074A10B9-FAF3-4F4A-B0B6-AF993C4591FE}" destId="{B9C2E6EA-3460-CF4D-B979-022BCC5C38A0}" srcOrd="0" destOrd="0" presId="urn:microsoft.com/office/officeart/2005/8/layout/vList4"/>
    <dgm:cxn modelId="{45320BF3-4160-D24F-9DE3-90533B7F14C8}" type="presParOf" srcId="{074A10B9-FAF3-4F4A-B0B6-AF993C4591FE}" destId="{BC7BB37C-9AEB-FF4B-9794-56EB7F9F3D90}" srcOrd="1" destOrd="0" presId="urn:microsoft.com/office/officeart/2005/8/layout/vList4"/>
    <dgm:cxn modelId="{9CAD26F5-DE5C-E544-A625-305BC898E5EB}" type="presParOf" srcId="{074A10B9-FAF3-4F4A-B0B6-AF993C4591FE}" destId="{7971E8D3-D45C-2E48-843F-4CCC033263FD}" srcOrd="2" destOrd="0" presId="urn:microsoft.com/office/officeart/2005/8/layout/vList4"/>
    <dgm:cxn modelId="{E09E6E68-CAD1-8949-BC3E-E2EDAFE7F0A8}" type="presParOf" srcId="{71584155-E42D-0848-88A7-44DE3F677E01}" destId="{F325C947-0F34-DE41-87DB-7FC0298E1EBE}" srcOrd="1" destOrd="0" presId="urn:microsoft.com/office/officeart/2005/8/layout/vList4"/>
    <dgm:cxn modelId="{B3BF67A9-90E9-6240-B835-93DEA9A53DD2}" type="presParOf" srcId="{71584155-E42D-0848-88A7-44DE3F677E01}" destId="{767EC736-7844-AB4B-9CAC-CE329DA25801}" srcOrd="2" destOrd="0" presId="urn:microsoft.com/office/officeart/2005/8/layout/vList4"/>
    <dgm:cxn modelId="{839451DC-9D26-D94F-8668-CF0539D25B09}" type="presParOf" srcId="{767EC736-7844-AB4B-9CAC-CE329DA25801}" destId="{ED2D7178-FAD5-234F-AFB6-D8F9009F441D}" srcOrd="0" destOrd="0" presId="urn:microsoft.com/office/officeart/2005/8/layout/vList4"/>
    <dgm:cxn modelId="{83AD4722-20E9-6D4B-8874-A28EF2534DD7}" type="presParOf" srcId="{767EC736-7844-AB4B-9CAC-CE329DA25801}" destId="{43A41F9C-DCBB-0F4C-8E1A-000267822D63}" srcOrd="1" destOrd="0" presId="urn:microsoft.com/office/officeart/2005/8/layout/vList4"/>
    <dgm:cxn modelId="{19D2B36C-1EE9-BD43-B620-75453E995B5D}" type="presParOf" srcId="{767EC736-7844-AB4B-9CAC-CE329DA25801}" destId="{A550DBCB-BECD-7D44-B005-ACE814BBBE3C}" srcOrd="2" destOrd="0" presId="urn:microsoft.com/office/officeart/2005/8/layout/vList4"/>
    <dgm:cxn modelId="{3E33D885-5161-D34C-93E7-A120655203EC}" type="presParOf" srcId="{71584155-E42D-0848-88A7-44DE3F677E01}" destId="{78DF4691-7EE3-274B-8F9E-61F4FF7B4194}" srcOrd="3" destOrd="0" presId="urn:microsoft.com/office/officeart/2005/8/layout/vList4"/>
    <dgm:cxn modelId="{995D223E-EB37-174E-A191-3AF43BD807DE}" type="presParOf" srcId="{71584155-E42D-0848-88A7-44DE3F677E01}" destId="{5E4861FF-2A98-E04F-9093-9A2CADEF3224}" srcOrd="4" destOrd="0" presId="urn:microsoft.com/office/officeart/2005/8/layout/vList4"/>
    <dgm:cxn modelId="{5C3B7A17-382D-DB45-96A5-B206A376FB41}" type="presParOf" srcId="{5E4861FF-2A98-E04F-9093-9A2CADEF3224}" destId="{6F627F73-0904-FF4E-B0BE-9D0BE6F37346}" srcOrd="0" destOrd="0" presId="urn:microsoft.com/office/officeart/2005/8/layout/vList4"/>
    <dgm:cxn modelId="{E4BE5BA2-EB0E-3B47-A400-FC87254B70FC}" type="presParOf" srcId="{5E4861FF-2A98-E04F-9093-9A2CADEF3224}" destId="{22E035B9-23E7-764E-A6E1-D8D0BB59F5EF}" srcOrd="1" destOrd="0" presId="urn:microsoft.com/office/officeart/2005/8/layout/vList4"/>
    <dgm:cxn modelId="{208FE94D-D33C-5F4A-8754-EF0705523A31}" type="presParOf" srcId="{5E4861FF-2A98-E04F-9093-9A2CADEF3224}" destId="{10734CB5-96CD-FA41-AA62-63B04B75B6EA}" srcOrd="2" destOrd="0" presId="urn:microsoft.com/office/officeart/2005/8/layout/vList4"/>
    <dgm:cxn modelId="{1858C876-4052-B749-B469-870535369DEC}" type="presParOf" srcId="{71584155-E42D-0848-88A7-44DE3F677E01}" destId="{C40CF0F2-8005-5C46-AF46-02FDBD4CAA62}" srcOrd="5" destOrd="0" presId="urn:microsoft.com/office/officeart/2005/8/layout/vList4"/>
    <dgm:cxn modelId="{D935EE20-60F0-AA40-B32C-F44507FB9DF0}" type="presParOf" srcId="{71584155-E42D-0848-88A7-44DE3F677E01}" destId="{1B6DCD79-A4CB-F14A-B6DF-47004504E203}" srcOrd="6" destOrd="0" presId="urn:microsoft.com/office/officeart/2005/8/layout/vList4"/>
    <dgm:cxn modelId="{22964893-919F-6A4F-B3FF-EEBA3FBFC19A}" type="presParOf" srcId="{1B6DCD79-A4CB-F14A-B6DF-47004504E203}" destId="{F7B2225D-7395-0B4D-BA45-CB1467F35993}" srcOrd="0" destOrd="0" presId="urn:microsoft.com/office/officeart/2005/8/layout/vList4"/>
    <dgm:cxn modelId="{53B8A359-DB5F-F640-8B69-3F228505A140}" type="presParOf" srcId="{1B6DCD79-A4CB-F14A-B6DF-47004504E203}" destId="{5CC8E288-B4E6-EC48-A4D5-DAB9230F111D}" srcOrd="1" destOrd="0" presId="urn:microsoft.com/office/officeart/2005/8/layout/vList4"/>
    <dgm:cxn modelId="{4E853397-DF36-8847-A133-0A4DF3D77776}" type="presParOf" srcId="{1B6DCD79-A4CB-F14A-B6DF-47004504E203}" destId="{A776C8B9-4BF8-C94F-A40B-9417752753FB}" srcOrd="2" destOrd="0" presId="urn:microsoft.com/office/officeart/2005/8/layout/vList4"/>
    <dgm:cxn modelId="{ECC8069D-3F5B-9246-BE6F-18C32E157363}" type="presParOf" srcId="{71584155-E42D-0848-88A7-44DE3F677E01}" destId="{3D33BA83-AB99-004A-9BB6-31FDA3A79F29}" srcOrd="7" destOrd="0" presId="urn:microsoft.com/office/officeart/2005/8/layout/vList4"/>
    <dgm:cxn modelId="{0112C1F1-49D3-7A45-8C73-767EB669E991}" type="presParOf" srcId="{71584155-E42D-0848-88A7-44DE3F677E01}" destId="{26D3D38B-15F3-034D-9E29-8EBD4C472AC7}" srcOrd="8" destOrd="0" presId="urn:microsoft.com/office/officeart/2005/8/layout/vList4"/>
    <dgm:cxn modelId="{61B5E4AC-FE72-C04B-A010-B95C7F0285CD}" type="presParOf" srcId="{26D3D38B-15F3-034D-9E29-8EBD4C472AC7}" destId="{C441AA89-BCA8-E549-97AD-7C0F63EEDC1E}" srcOrd="0" destOrd="0" presId="urn:microsoft.com/office/officeart/2005/8/layout/vList4"/>
    <dgm:cxn modelId="{31A71345-42CF-3447-BAC2-4E881FDA09C4}" type="presParOf" srcId="{26D3D38B-15F3-034D-9E29-8EBD4C472AC7}" destId="{85C6FA1D-115E-B645-B638-ED10EA3A7256}" srcOrd="1" destOrd="0" presId="urn:microsoft.com/office/officeart/2005/8/layout/vList4"/>
    <dgm:cxn modelId="{92083307-A3DB-D94B-8E16-FE823CF8B082}" type="presParOf" srcId="{26D3D38B-15F3-034D-9E29-8EBD4C472AC7}" destId="{E1F7CFDF-B97F-CC4F-86CD-E2B652197AE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9F2321-FAF8-FB42-872C-EA1227A7D8F9}" type="doc">
      <dgm:prSet loTypeId="urn:microsoft.com/office/officeart/2005/8/layout/hProcess11" loCatId="" qsTypeId="urn:microsoft.com/office/officeart/2005/8/quickstyle/simple1" qsCatId="simple" csTypeId="urn:microsoft.com/office/officeart/2005/8/colors/accent6_3" csCatId="accent6" phldr="1"/>
      <dgm:spPr/>
      <dgm:t>
        <a:bodyPr/>
        <a:lstStyle/>
        <a:p>
          <a:endParaRPr lang="en-US"/>
        </a:p>
      </dgm:t>
    </dgm:pt>
    <dgm:pt modelId="{4DE13ED9-A199-2045-9C12-D7763B3C2E27}">
      <dgm:prSet phldrT="[Text]" custT="1"/>
      <dgm:spPr/>
      <dgm:t>
        <a:bodyPr/>
        <a:lstStyle/>
        <a:p>
          <a:r>
            <a:rPr lang="en-US" sz="900" dirty="0"/>
            <a:t>Application</a:t>
          </a:r>
        </a:p>
      </dgm:t>
    </dgm:pt>
    <dgm:pt modelId="{4D234269-8752-5542-9B56-85B6F5E9C7F1}" type="parTrans" cxnId="{AD8B0736-8F5F-0242-831D-20D6922A9AA9}">
      <dgm:prSet/>
      <dgm:spPr/>
      <dgm:t>
        <a:bodyPr/>
        <a:lstStyle/>
        <a:p>
          <a:endParaRPr lang="en-US" sz="1000"/>
        </a:p>
      </dgm:t>
    </dgm:pt>
    <dgm:pt modelId="{D5167509-F807-DD49-BC72-3E1F5A20CEA3}" type="sibTrans" cxnId="{AD8B0736-8F5F-0242-831D-20D6922A9AA9}">
      <dgm:prSet/>
      <dgm:spPr/>
      <dgm:t>
        <a:bodyPr/>
        <a:lstStyle/>
        <a:p>
          <a:endParaRPr lang="en-US" sz="1000"/>
        </a:p>
      </dgm:t>
    </dgm:pt>
    <dgm:pt modelId="{6E2F0CCF-0897-7D49-9369-17589E3E806C}">
      <dgm:prSet phldrT="[Text]" custT="1"/>
      <dgm:spPr/>
      <dgm:t>
        <a:bodyPr/>
        <a:lstStyle/>
        <a:p>
          <a:r>
            <a:rPr lang="en-US" sz="900" dirty="0"/>
            <a:t>Approval</a:t>
          </a:r>
        </a:p>
      </dgm:t>
    </dgm:pt>
    <dgm:pt modelId="{CEFB2B91-2E4E-0741-80DE-675F3F345A13}" type="parTrans" cxnId="{C5FC2E4F-D9A4-FD45-99C1-2BD15E1B4279}">
      <dgm:prSet/>
      <dgm:spPr/>
      <dgm:t>
        <a:bodyPr/>
        <a:lstStyle/>
        <a:p>
          <a:endParaRPr lang="en-US" sz="1000"/>
        </a:p>
      </dgm:t>
    </dgm:pt>
    <dgm:pt modelId="{F78BC496-C673-3A4D-B7BC-4A90EDB6740F}" type="sibTrans" cxnId="{C5FC2E4F-D9A4-FD45-99C1-2BD15E1B4279}">
      <dgm:prSet/>
      <dgm:spPr/>
      <dgm:t>
        <a:bodyPr/>
        <a:lstStyle/>
        <a:p>
          <a:endParaRPr lang="en-US" sz="1000"/>
        </a:p>
      </dgm:t>
    </dgm:pt>
    <dgm:pt modelId="{EF20AD94-746A-DA48-9C1D-F501D5354DE9}">
      <dgm:prSet phldrT="[Text]" custT="1"/>
      <dgm:spPr/>
      <dgm:t>
        <a:bodyPr/>
        <a:lstStyle/>
        <a:p>
          <a:r>
            <a:rPr lang="en-US" sz="900" dirty="0"/>
            <a:t>Agreements</a:t>
          </a:r>
        </a:p>
      </dgm:t>
    </dgm:pt>
    <dgm:pt modelId="{B8A5E4F4-2805-1744-9711-0E1CDF299733}" type="parTrans" cxnId="{25258C61-9953-7B4F-A6E8-D0B576955E23}">
      <dgm:prSet/>
      <dgm:spPr/>
      <dgm:t>
        <a:bodyPr/>
        <a:lstStyle/>
        <a:p>
          <a:endParaRPr lang="en-US" sz="1000"/>
        </a:p>
      </dgm:t>
    </dgm:pt>
    <dgm:pt modelId="{F1583610-FA31-D945-BA0F-55BDC1F8954B}" type="sibTrans" cxnId="{25258C61-9953-7B4F-A6E8-D0B576955E23}">
      <dgm:prSet/>
      <dgm:spPr/>
      <dgm:t>
        <a:bodyPr/>
        <a:lstStyle/>
        <a:p>
          <a:endParaRPr lang="en-US" sz="1000"/>
        </a:p>
      </dgm:t>
    </dgm:pt>
    <dgm:pt modelId="{603B0280-74ED-494C-B63C-775FE43EB2C9}">
      <dgm:prSet phldrT="[Text]" custT="1"/>
      <dgm:spPr/>
      <dgm:t>
        <a:bodyPr/>
        <a:lstStyle/>
        <a:p>
          <a:r>
            <a:rPr lang="en-US" sz="900" dirty="0"/>
            <a:t>Comms</a:t>
          </a:r>
        </a:p>
      </dgm:t>
    </dgm:pt>
    <dgm:pt modelId="{86DEA861-0579-0842-B255-846F6E57F29B}" type="parTrans" cxnId="{557ECDC9-ED9A-D64A-9B15-91DE1ABD8DFB}">
      <dgm:prSet/>
      <dgm:spPr/>
      <dgm:t>
        <a:bodyPr/>
        <a:lstStyle/>
        <a:p>
          <a:endParaRPr lang="en-US" sz="1000"/>
        </a:p>
      </dgm:t>
    </dgm:pt>
    <dgm:pt modelId="{AB1C4D62-85D7-674D-BD97-E3DF67270C49}" type="sibTrans" cxnId="{557ECDC9-ED9A-D64A-9B15-91DE1ABD8DFB}">
      <dgm:prSet/>
      <dgm:spPr/>
      <dgm:t>
        <a:bodyPr/>
        <a:lstStyle/>
        <a:p>
          <a:endParaRPr lang="en-US" sz="1000"/>
        </a:p>
      </dgm:t>
    </dgm:pt>
    <dgm:pt modelId="{070C3C5A-47D0-AB43-8E1D-E918F05E9C46}" type="pres">
      <dgm:prSet presAssocID="{2A9F2321-FAF8-FB42-872C-EA1227A7D8F9}" presName="Name0" presStyleCnt="0">
        <dgm:presLayoutVars>
          <dgm:dir/>
          <dgm:resizeHandles val="exact"/>
        </dgm:presLayoutVars>
      </dgm:prSet>
      <dgm:spPr/>
    </dgm:pt>
    <dgm:pt modelId="{6512A585-0EF0-4A4F-85E2-8C76B19ED7A4}" type="pres">
      <dgm:prSet presAssocID="{2A9F2321-FAF8-FB42-872C-EA1227A7D8F9}" presName="arrow" presStyleLbl="bgShp" presStyleIdx="0" presStyleCnt="1" custScaleY="213940"/>
      <dgm:spPr/>
    </dgm:pt>
    <dgm:pt modelId="{02C8DA37-180C-F744-843B-996E95D4F0B8}" type="pres">
      <dgm:prSet presAssocID="{2A9F2321-FAF8-FB42-872C-EA1227A7D8F9}" presName="points" presStyleCnt="0"/>
      <dgm:spPr/>
    </dgm:pt>
    <dgm:pt modelId="{86845ADF-2F1C-C843-AB79-690A6AA47D0E}" type="pres">
      <dgm:prSet presAssocID="{4DE13ED9-A199-2045-9C12-D7763B3C2E27}" presName="compositeA" presStyleCnt="0"/>
      <dgm:spPr/>
    </dgm:pt>
    <dgm:pt modelId="{B7530898-6D00-1247-9FCB-00DCD18587FF}" type="pres">
      <dgm:prSet presAssocID="{4DE13ED9-A199-2045-9C12-D7763B3C2E27}" presName="textA" presStyleLbl="revTx" presStyleIdx="0" presStyleCnt="4" custScaleX="188155">
        <dgm:presLayoutVars>
          <dgm:bulletEnabled val="1"/>
        </dgm:presLayoutVars>
      </dgm:prSet>
      <dgm:spPr/>
    </dgm:pt>
    <dgm:pt modelId="{4DD1D6D7-3E23-C240-B3C8-5F47ED6EA1FD}" type="pres">
      <dgm:prSet presAssocID="{4DE13ED9-A199-2045-9C12-D7763B3C2E27}" presName="circleA" presStyleLbl="node1" presStyleIdx="0" presStyleCnt="4"/>
      <dgm:spPr/>
    </dgm:pt>
    <dgm:pt modelId="{43B8FE4A-C692-8847-8862-9CA1D035BACB}" type="pres">
      <dgm:prSet presAssocID="{4DE13ED9-A199-2045-9C12-D7763B3C2E27}" presName="spaceA" presStyleCnt="0"/>
      <dgm:spPr/>
    </dgm:pt>
    <dgm:pt modelId="{482A533C-04C2-D44B-ADAC-75F159AC6EBF}" type="pres">
      <dgm:prSet presAssocID="{D5167509-F807-DD49-BC72-3E1F5A20CEA3}" presName="space" presStyleCnt="0"/>
      <dgm:spPr/>
    </dgm:pt>
    <dgm:pt modelId="{4F8E0CC3-B640-8B41-9555-E1E1F29ECD2C}" type="pres">
      <dgm:prSet presAssocID="{6E2F0CCF-0897-7D49-9369-17589E3E806C}" presName="compositeB" presStyleCnt="0"/>
      <dgm:spPr/>
    </dgm:pt>
    <dgm:pt modelId="{E46EEED5-755B-854C-A03B-2924995D1032}" type="pres">
      <dgm:prSet presAssocID="{6E2F0CCF-0897-7D49-9369-17589E3E806C}" presName="textB" presStyleLbl="revTx" presStyleIdx="1" presStyleCnt="4" custScaleX="134126" custScaleY="65214" custLinFactNeighborY="-27146">
        <dgm:presLayoutVars>
          <dgm:bulletEnabled val="1"/>
        </dgm:presLayoutVars>
      </dgm:prSet>
      <dgm:spPr/>
    </dgm:pt>
    <dgm:pt modelId="{23B6DBC0-8C67-6341-B419-8F8866570525}" type="pres">
      <dgm:prSet presAssocID="{6E2F0CCF-0897-7D49-9369-17589E3E806C}" presName="circleB" presStyleLbl="node1" presStyleIdx="1" presStyleCnt="4"/>
      <dgm:spPr/>
    </dgm:pt>
    <dgm:pt modelId="{B94605DE-E512-C74E-AA14-5DACFCF5FDC3}" type="pres">
      <dgm:prSet presAssocID="{6E2F0CCF-0897-7D49-9369-17589E3E806C}" presName="spaceB" presStyleCnt="0"/>
      <dgm:spPr/>
    </dgm:pt>
    <dgm:pt modelId="{C73B9226-8C11-814C-9B29-6CA0844ED2D1}" type="pres">
      <dgm:prSet presAssocID="{F78BC496-C673-3A4D-B7BC-4A90EDB6740F}" presName="space" presStyleCnt="0"/>
      <dgm:spPr/>
    </dgm:pt>
    <dgm:pt modelId="{1A806D79-D6DB-4B47-8071-078302B32E89}" type="pres">
      <dgm:prSet presAssocID="{EF20AD94-746A-DA48-9C1D-F501D5354DE9}" presName="compositeA" presStyleCnt="0"/>
      <dgm:spPr/>
    </dgm:pt>
    <dgm:pt modelId="{E463AF33-AE07-474A-B27C-DF5C7266287D}" type="pres">
      <dgm:prSet presAssocID="{EF20AD94-746A-DA48-9C1D-F501D5354DE9}" presName="textA" presStyleLbl="revTx" presStyleIdx="2" presStyleCnt="4" custScaleX="183217">
        <dgm:presLayoutVars>
          <dgm:bulletEnabled val="1"/>
        </dgm:presLayoutVars>
      </dgm:prSet>
      <dgm:spPr/>
    </dgm:pt>
    <dgm:pt modelId="{3B530302-B910-FE4D-835C-ABE8F485F405}" type="pres">
      <dgm:prSet presAssocID="{EF20AD94-746A-DA48-9C1D-F501D5354DE9}" presName="circleA" presStyleLbl="node1" presStyleIdx="2" presStyleCnt="4"/>
      <dgm:spPr/>
    </dgm:pt>
    <dgm:pt modelId="{33F2D65A-1CDB-1848-A3A1-200AEA1202C6}" type="pres">
      <dgm:prSet presAssocID="{EF20AD94-746A-DA48-9C1D-F501D5354DE9}" presName="spaceA" presStyleCnt="0"/>
      <dgm:spPr/>
    </dgm:pt>
    <dgm:pt modelId="{AFEFBC0A-82E9-1D45-8C25-5AE158326A5E}" type="pres">
      <dgm:prSet presAssocID="{F1583610-FA31-D945-BA0F-55BDC1F8954B}" presName="space" presStyleCnt="0"/>
      <dgm:spPr/>
    </dgm:pt>
    <dgm:pt modelId="{CBD1E46E-0C7B-AA44-9CF4-E98CD912FCD9}" type="pres">
      <dgm:prSet presAssocID="{603B0280-74ED-494C-B63C-775FE43EB2C9}" presName="compositeB" presStyleCnt="0"/>
      <dgm:spPr/>
    </dgm:pt>
    <dgm:pt modelId="{88ADF091-DA58-9C4D-A8B7-99B67463449D}" type="pres">
      <dgm:prSet presAssocID="{603B0280-74ED-494C-B63C-775FE43EB2C9}" presName="textB" presStyleLbl="revTx" presStyleIdx="3" presStyleCnt="4" custScaleX="127598">
        <dgm:presLayoutVars>
          <dgm:bulletEnabled val="1"/>
        </dgm:presLayoutVars>
      </dgm:prSet>
      <dgm:spPr/>
    </dgm:pt>
    <dgm:pt modelId="{655D0E31-DD21-C84B-A0C6-96750876F805}" type="pres">
      <dgm:prSet presAssocID="{603B0280-74ED-494C-B63C-775FE43EB2C9}" presName="circleB" presStyleLbl="node1" presStyleIdx="3" presStyleCnt="4"/>
      <dgm:spPr/>
    </dgm:pt>
    <dgm:pt modelId="{A4787111-B0C1-7F4B-BC76-CCF910F211D1}" type="pres">
      <dgm:prSet presAssocID="{603B0280-74ED-494C-B63C-775FE43EB2C9}" presName="spaceB" presStyleCnt="0"/>
      <dgm:spPr/>
    </dgm:pt>
  </dgm:ptLst>
  <dgm:cxnLst>
    <dgm:cxn modelId="{AD8B0736-8F5F-0242-831D-20D6922A9AA9}" srcId="{2A9F2321-FAF8-FB42-872C-EA1227A7D8F9}" destId="{4DE13ED9-A199-2045-9C12-D7763B3C2E27}" srcOrd="0" destOrd="0" parTransId="{4D234269-8752-5542-9B56-85B6F5E9C7F1}" sibTransId="{D5167509-F807-DD49-BC72-3E1F5A20CEA3}"/>
    <dgm:cxn modelId="{25258C61-9953-7B4F-A6E8-D0B576955E23}" srcId="{2A9F2321-FAF8-FB42-872C-EA1227A7D8F9}" destId="{EF20AD94-746A-DA48-9C1D-F501D5354DE9}" srcOrd="2" destOrd="0" parTransId="{B8A5E4F4-2805-1744-9711-0E1CDF299733}" sibTransId="{F1583610-FA31-D945-BA0F-55BDC1F8954B}"/>
    <dgm:cxn modelId="{23192B68-5831-EE4D-B1DB-F713C03483E6}" type="presOf" srcId="{603B0280-74ED-494C-B63C-775FE43EB2C9}" destId="{88ADF091-DA58-9C4D-A8B7-99B67463449D}" srcOrd="0" destOrd="0" presId="urn:microsoft.com/office/officeart/2005/8/layout/hProcess11"/>
    <dgm:cxn modelId="{C5FC2E4F-D9A4-FD45-99C1-2BD15E1B4279}" srcId="{2A9F2321-FAF8-FB42-872C-EA1227A7D8F9}" destId="{6E2F0CCF-0897-7D49-9369-17589E3E806C}" srcOrd="1" destOrd="0" parTransId="{CEFB2B91-2E4E-0741-80DE-675F3F345A13}" sibTransId="{F78BC496-C673-3A4D-B7BC-4A90EDB6740F}"/>
    <dgm:cxn modelId="{3B935976-485E-0546-8FDF-4E2D82302CEE}" type="presOf" srcId="{4DE13ED9-A199-2045-9C12-D7763B3C2E27}" destId="{B7530898-6D00-1247-9FCB-00DCD18587FF}" srcOrd="0" destOrd="0" presId="urn:microsoft.com/office/officeart/2005/8/layout/hProcess11"/>
    <dgm:cxn modelId="{33A15F7F-0C58-5547-A45F-2F2AC3A55320}" type="presOf" srcId="{2A9F2321-FAF8-FB42-872C-EA1227A7D8F9}" destId="{070C3C5A-47D0-AB43-8E1D-E918F05E9C46}" srcOrd="0" destOrd="0" presId="urn:microsoft.com/office/officeart/2005/8/layout/hProcess11"/>
    <dgm:cxn modelId="{C4C576A8-D3E7-DF43-963D-FCB12355211A}" type="presOf" srcId="{EF20AD94-746A-DA48-9C1D-F501D5354DE9}" destId="{E463AF33-AE07-474A-B27C-DF5C7266287D}" srcOrd="0" destOrd="0" presId="urn:microsoft.com/office/officeart/2005/8/layout/hProcess11"/>
    <dgm:cxn modelId="{952B79B3-BB30-DB4A-8AA9-9B4875109CCF}" type="presOf" srcId="{6E2F0CCF-0897-7D49-9369-17589E3E806C}" destId="{E46EEED5-755B-854C-A03B-2924995D1032}" srcOrd="0" destOrd="0" presId="urn:microsoft.com/office/officeart/2005/8/layout/hProcess11"/>
    <dgm:cxn modelId="{557ECDC9-ED9A-D64A-9B15-91DE1ABD8DFB}" srcId="{2A9F2321-FAF8-FB42-872C-EA1227A7D8F9}" destId="{603B0280-74ED-494C-B63C-775FE43EB2C9}" srcOrd="3" destOrd="0" parTransId="{86DEA861-0579-0842-B255-846F6E57F29B}" sibTransId="{AB1C4D62-85D7-674D-BD97-E3DF67270C49}"/>
    <dgm:cxn modelId="{AC3CB059-B053-D84F-AD11-D3990DD390FE}" type="presParOf" srcId="{070C3C5A-47D0-AB43-8E1D-E918F05E9C46}" destId="{6512A585-0EF0-4A4F-85E2-8C76B19ED7A4}" srcOrd="0" destOrd="0" presId="urn:microsoft.com/office/officeart/2005/8/layout/hProcess11"/>
    <dgm:cxn modelId="{4BE2D6D7-40B5-0A4C-A362-F0C0D77F8118}" type="presParOf" srcId="{070C3C5A-47D0-AB43-8E1D-E918F05E9C46}" destId="{02C8DA37-180C-F744-843B-996E95D4F0B8}" srcOrd="1" destOrd="0" presId="urn:microsoft.com/office/officeart/2005/8/layout/hProcess11"/>
    <dgm:cxn modelId="{6D5B12AE-68D5-4B47-A38E-6A3CFA15D463}" type="presParOf" srcId="{02C8DA37-180C-F744-843B-996E95D4F0B8}" destId="{86845ADF-2F1C-C843-AB79-690A6AA47D0E}" srcOrd="0" destOrd="0" presId="urn:microsoft.com/office/officeart/2005/8/layout/hProcess11"/>
    <dgm:cxn modelId="{7136DE46-A3F5-6240-8FC6-F473CE3BF0C5}" type="presParOf" srcId="{86845ADF-2F1C-C843-AB79-690A6AA47D0E}" destId="{B7530898-6D00-1247-9FCB-00DCD18587FF}" srcOrd="0" destOrd="0" presId="urn:microsoft.com/office/officeart/2005/8/layout/hProcess11"/>
    <dgm:cxn modelId="{C9F0631D-42F8-BA47-B0A5-DD2D8A61E100}" type="presParOf" srcId="{86845ADF-2F1C-C843-AB79-690A6AA47D0E}" destId="{4DD1D6D7-3E23-C240-B3C8-5F47ED6EA1FD}" srcOrd="1" destOrd="0" presId="urn:microsoft.com/office/officeart/2005/8/layout/hProcess11"/>
    <dgm:cxn modelId="{EB317998-3938-724C-A8A2-110C366DE118}" type="presParOf" srcId="{86845ADF-2F1C-C843-AB79-690A6AA47D0E}" destId="{43B8FE4A-C692-8847-8862-9CA1D035BACB}" srcOrd="2" destOrd="0" presId="urn:microsoft.com/office/officeart/2005/8/layout/hProcess11"/>
    <dgm:cxn modelId="{83D548D0-B670-5A4D-9166-63AFB72FC4C7}" type="presParOf" srcId="{02C8DA37-180C-F744-843B-996E95D4F0B8}" destId="{482A533C-04C2-D44B-ADAC-75F159AC6EBF}" srcOrd="1" destOrd="0" presId="urn:microsoft.com/office/officeart/2005/8/layout/hProcess11"/>
    <dgm:cxn modelId="{5698ADEA-0260-C341-B7E6-127876A82798}" type="presParOf" srcId="{02C8DA37-180C-F744-843B-996E95D4F0B8}" destId="{4F8E0CC3-B640-8B41-9555-E1E1F29ECD2C}" srcOrd="2" destOrd="0" presId="urn:microsoft.com/office/officeart/2005/8/layout/hProcess11"/>
    <dgm:cxn modelId="{4E9B99E2-C9EC-8B4A-92AD-3076A0EB3646}" type="presParOf" srcId="{4F8E0CC3-B640-8B41-9555-E1E1F29ECD2C}" destId="{E46EEED5-755B-854C-A03B-2924995D1032}" srcOrd="0" destOrd="0" presId="urn:microsoft.com/office/officeart/2005/8/layout/hProcess11"/>
    <dgm:cxn modelId="{40CA48B9-4083-2F4E-976D-4130661CC64A}" type="presParOf" srcId="{4F8E0CC3-B640-8B41-9555-E1E1F29ECD2C}" destId="{23B6DBC0-8C67-6341-B419-8F8866570525}" srcOrd="1" destOrd="0" presId="urn:microsoft.com/office/officeart/2005/8/layout/hProcess11"/>
    <dgm:cxn modelId="{48E50266-85DA-B044-BB07-31A7ABCDC45B}" type="presParOf" srcId="{4F8E0CC3-B640-8B41-9555-E1E1F29ECD2C}" destId="{B94605DE-E512-C74E-AA14-5DACFCF5FDC3}" srcOrd="2" destOrd="0" presId="urn:microsoft.com/office/officeart/2005/8/layout/hProcess11"/>
    <dgm:cxn modelId="{E58CD1EC-BFE3-644A-AC87-695F607D8870}" type="presParOf" srcId="{02C8DA37-180C-F744-843B-996E95D4F0B8}" destId="{C73B9226-8C11-814C-9B29-6CA0844ED2D1}" srcOrd="3" destOrd="0" presId="urn:microsoft.com/office/officeart/2005/8/layout/hProcess11"/>
    <dgm:cxn modelId="{86E91554-AFD0-8846-AFAC-69EC3D67D029}" type="presParOf" srcId="{02C8DA37-180C-F744-843B-996E95D4F0B8}" destId="{1A806D79-D6DB-4B47-8071-078302B32E89}" srcOrd="4" destOrd="0" presId="urn:microsoft.com/office/officeart/2005/8/layout/hProcess11"/>
    <dgm:cxn modelId="{BE46D545-A9F1-AE46-80C2-44F6D6BA9428}" type="presParOf" srcId="{1A806D79-D6DB-4B47-8071-078302B32E89}" destId="{E463AF33-AE07-474A-B27C-DF5C7266287D}" srcOrd="0" destOrd="0" presId="urn:microsoft.com/office/officeart/2005/8/layout/hProcess11"/>
    <dgm:cxn modelId="{C5A3CFB5-9E66-FA40-A12E-77791711935C}" type="presParOf" srcId="{1A806D79-D6DB-4B47-8071-078302B32E89}" destId="{3B530302-B910-FE4D-835C-ABE8F485F405}" srcOrd="1" destOrd="0" presId="urn:microsoft.com/office/officeart/2005/8/layout/hProcess11"/>
    <dgm:cxn modelId="{26ECA98F-FD87-684A-88E7-38AD6E220A0F}" type="presParOf" srcId="{1A806D79-D6DB-4B47-8071-078302B32E89}" destId="{33F2D65A-1CDB-1848-A3A1-200AEA1202C6}" srcOrd="2" destOrd="0" presId="urn:microsoft.com/office/officeart/2005/8/layout/hProcess11"/>
    <dgm:cxn modelId="{B4D35A42-CBE1-FB46-93F9-3A51B9D9386B}" type="presParOf" srcId="{02C8DA37-180C-F744-843B-996E95D4F0B8}" destId="{AFEFBC0A-82E9-1D45-8C25-5AE158326A5E}" srcOrd="5" destOrd="0" presId="urn:microsoft.com/office/officeart/2005/8/layout/hProcess11"/>
    <dgm:cxn modelId="{11AB23B0-BD3F-E74E-A1B6-89C999C31407}" type="presParOf" srcId="{02C8DA37-180C-F744-843B-996E95D4F0B8}" destId="{CBD1E46E-0C7B-AA44-9CF4-E98CD912FCD9}" srcOrd="6" destOrd="0" presId="urn:microsoft.com/office/officeart/2005/8/layout/hProcess11"/>
    <dgm:cxn modelId="{ACD036B7-8056-0343-AF20-2DA1773784E4}" type="presParOf" srcId="{CBD1E46E-0C7B-AA44-9CF4-E98CD912FCD9}" destId="{88ADF091-DA58-9C4D-A8B7-99B67463449D}" srcOrd="0" destOrd="0" presId="urn:microsoft.com/office/officeart/2005/8/layout/hProcess11"/>
    <dgm:cxn modelId="{04CC3A16-9799-8A46-BA3A-3C954AFDB02B}" type="presParOf" srcId="{CBD1E46E-0C7B-AA44-9CF4-E98CD912FCD9}" destId="{655D0E31-DD21-C84B-A0C6-96750876F805}" srcOrd="1" destOrd="0" presId="urn:microsoft.com/office/officeart/2005/8/layout/hProcess11"/>
    <dgm:cxn modelId="{D2640600-8F71-E94D-B019-103EC3D7604A}" type="presParOf" srcId="{CBD1E46E-0C7B-AA44-9CF4-E98CD912FCD9}" destId="{A4787111-B0C1-7F4B-BC76-CCF910F211D1}"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9F2321-FAF8-FB42-872C-EA1227A7D8F9}" type="doc">
      <dgm:prSet loTypeId="urn:microsoft.com/office/officeart/2005/8/layout/hProcess11" loCatId="" qsTypeId="urn:microsoft.com/office/officeart/2005/8/quickstyle/simple1" qsCatId="simple" csTypeId="urn:microsoft.com/office/officeart/2005/8/colors/accent6_1" csCatId="accent6" phldr="1"/>
      <dgm:spPr/>
      <dgm:t>
        <a:bodyPr/>
        <a:lstStyle/>
        <a:p>
          <a:endParaRPr lang="en-US"/>
        </a:p>
      </dgm:t>
    </dgm:pt>
    <dgm:pt modelId="{4DE13ED9-A199-2045-9C12-D7763B3C2E27}">
      <dgm:prSet phldrT="[Text]" custT="1"/>
      <dgm:spPr/>
      <dgm:t>
        <a:bodyPr/>
        <a:lstStyle/>
        <a:p>
          <a:r>
            <a:rPr lang="en-US" sz="1400" b="0" dirty="0">
              <a:latin typeface="Calibri" panose="020F0502020204030204" pitchFamily="34" charset="0"/>
              <a:cs typeface="Calibri" panose="020F0502020204030204" pitchFamily="34" charset="0"/>
            </a:rPr>
            <a:t>Partnership or Consortium</a:t>
          </a:r>
        </a:p>
      </dgm:t>
    </dgm:pt>
    <dgm:pt modelId="{4D234269-8752-5542-9B56-85B6F5E9C7F1}" type="parTrans" cxnId="{AD8B0736-8F5F-0242-831D-20D6922A9AA9}">
      <dgm:prSet/>
      <dgm:spPr/>
      <dgm:t>
        <a:bodyPr/>
        <a:lstStyle/>
        <a:p>
          <a:endParaRPr lang="en-US" sz="1400" b="0">
            <a:latin typeface="Calibri" panose="020F0502020204030204" pitchFamily="34" charset="0"/>
            <a:cs typeface="Calibri" panose="020F0502020204030204" pitchFamily="34" charset="0"/>
          </a:endParaRPr>
        </a:p>
      </dgm:t>
    </dgm:pt>
    <dgm:pt modelId="{D5167509-F807-DD49-BC72-3E1F5A20CEA3}" type="sibTrans" cxnId="{AD8B0736-8F5F-0242-831D-20D6922A9AA9}">
      <dgm:prSet/>
      <dgm:spPr/>
      <dgm:t>
        <a:bodyPr/>
        <a:lstStyle/>
        <a:p>
          <a:endParaRPr lang="en-US" sz="1400" b="0">
            <a:latin typeface="Calibri" panose="020F0502020204030204" pitchFamily="34" charset="0"/>
            <a:cs typeface="Calibri" panose="020F0502020204030204" pitchFamily="34" charset="0"/>
          </a:endParaRPr>
        </a:p>
      </dgm:t>
    </dgm:pt>
    <dgm:pt modelId="{5A95CF9A-819F-BA4F-91A8-D2A5622ECBA7}">
      <dgm:prSet phldrT="[Text]" custT="1"/>
      <dgm:spPr/>
      <dgm:t>
        <a:bodyPr/>
        <a:lstStyle/>
        <a:p>
          <a:r>
            <a:rPr lang="en-US" sz="1400" b="0" dirty="0">
              <a:latin typeface="Calibri" panose="020F0502020204030204" pitchFamily="34" charset="0"/>
              <a:cs typeface="Calibri" panose="020F0502020204030204" pitchFamily="34" charset="0"/>
            </a:rPr>
            <a:t>Service definition</a:t>
          </a:r>
        </a:p>
      </dgm:t>
    </dgm:pt>
    <dgm:pt modelId="{01626B42-4492-D949-9588-A18E5AA71A28}" type="parTrans" cxnId="{CA682D46-BE8F-4047-9814-3970682EC194}">
      <dgm:prSet/>
      <dgm:spPr/>
      <dgm:t>
        <a:bodyPr/>
        <a:lstStyle/>
        <a:p>
          <a:endParaRPr lang="en-US" sz="1400" b="0">
            <a:latin typeface="Calibri" panose="020F0502020204030204" pitchFamily="34" charset="0"/>
            <a:cs typeface="Calibri" panose="020F0502020204030204" pitchFamily="34" charset="0"/>
          </a:endParaRPr>
        </a:p>
      </dgm:t>
    </dgm:pt>
    <dgm:pt modelId="{6CDD2A1F-DF75-3841-99EB-3E2571FEDDDE}" type="sibTrans" cxnId="{CA682D46-BE8F-4047-9814-3970682EC194}">
      <dgm:prSet/>
      <dgm:spPr/>
      <dgm:t>
        <a:bodyPr/>
        <a:lstStyle/>
        <a:p>
          <a:endParaRPr lang="en-US" sz="1400" b="0">
            <a:latin typeface="Calibri" panose="020F0502020204030204" pitchFamily="34" charset="0"/>
            <a:cs typeface="Calibri" panose="020F0502020204030204" pitchFamily="34" charset="0"/>
          </a:endParaRPr>
        </a:p>
      </dgm:t>
    </dgm:pt>
    <dgm:pt modelId="{040FE798-AA98-A74F-81EF-C9673A4955F9}">
      <dgm:prSet phldrT="[Text]" custT="1"/>
      <dgm:spPr/>
      <dgm:t>
        <a:bodyPr/>
        <a:lstStyle/>
        <a:p>
          <a:r>
            <a:rPr lang="en-US" sz="1400" b="0" dirty="0">
              <a:latin typeface="Calibri" panose="020F0502020204030204" pitchFamily="34" charset="0"/>
              <a:cs typeface="Calibri" panose="020F0502020204030204" pitchFamily="34" charset="0"/>
            </a:rPr>
            <a:t>National Node Agreement </a:t>
          </a:r>
        </a:p>
      </dgm:t>
    </dgm:pt>
    <dgm:pt modelId="{51E08D26-0731-A947-A737-826E012F468D}" type="parTrans" cxnId="{D65F4137-3C90-8C44-97A9-B3B72CB648ED}">
      <dgm:prSet/>
      <dgm:spPr/>
      <dgm:t>
        <a:bodyPr/>
        <a:lstStyle/>
        <a:p>
          <a:endParaRPr lang="en-US" sz="1400" b="0">
            <a:latin typeface="Calibri" panose="020F0502020204030204" pitchFamily="34" charset="0"/>
            <a:cs typeface="Calibri" panose="020F0502020204030204" pitchFamily="34" charset="0"/>
          </a:endParaRPr>
        </a:p>
      </dgm:t>
    </dgm:pt>
    <dgm:pt modelId="{B97D861F-BC24-244F-909A-76A1BA0A3040}" type="sibTrans" cxnId="{D65F4137-3C90-8C44-97A9-B3B72CB648ED}">
      <dgm:prSet/>
      <dgm:spPr/>
      <dgm:t>
        <a:bodyPr/>
        <a:lstStyle/>
        <a:p>
          <a:endParaRPr lang="en-US" sz="1400" b="0">
            <a:latin typeface="Calibri" panose="020F0502020204030204" pitchFamily="34" charset="0"/>
            <a:cs typeface="Calibri" panose="020F0502020204030204" pitchFamily="34" charset="0"/>
          </a:endParaRPr>
        </a:p>
      </dgm:t>
    </dgm:pt>
    <dgm:pt modelId="{2EEC9007-E645-4742-A799-07E51A497ED1}">
      <dgm:prSet phldrT="[Text]" custT="1"/>
      <dgm:spPr/>
      <dgm:t>
        <a:bodyPr/>
        <a:lstStyle/>
        <a:p>
          <a:r>
            <a:rPr lang="en-US" sz="1400" b="0" dirty="0">
              <a:latin typeface="Calibri" panose="020F0502020204030204" pitchFamily="34" charset="0"/>
              <a:cs typeface="Calibri" panose="020F0502020204030204" pitchFamily="34" charset="0"/>
            </a:rPr>
            <a:t>Service Agreements</a:t>
          </a:r>
        </a:p>
      </dgm:t>
    </dgm:pt>
    <dgm:pt modelId="{5CF14F43-BB02-D94F-B9CE-42C1000CDBDC}" type="parTrans" cxnId="{D6AD2874-24BE-CF42-A26C-E4B1C7C4ABDE}">
      <dgm:prSet/>
      <dgm:spPr/>
      <dgm:t>
        <a:bodyPr/>
        <a:lstStyle/>
        <a:p>
          <a:endParaRPr lang="en-US" sz="1400" b="0">
            <a:latin typeface="Calibri" panose="020F0502020204030204" pitchFamily="34" charset="0"/>
            <a:cs typeface="Calibri" panose="020F0502020204030204" pitchFamily="34" charset="0"/>
          </a:endParaRPr>
        </a:p>
      </dgm:t>
    </dgm:pt>
    <dgm:pt modelId="{13481444-D8BD-4845-837A-4EE878C7C65A}" type="sibTrans" cxnId="{D6AD2874-24BE-CF42-A26C-E4B1C7C4ABDE}">
      <dgm:prSet/>
      <dgm:spPr/>
      <dgm:t>
        <a:bodyPr/>
        <a:lstStyle/>
        <a:p>
          <a:endParaRPr lang="en-US" sz="1400" b="0">
            <a:latin typeface="Calibri" panose="020F0502020204030204" pitchFamily="34" charset="0"/>
            <a:cs typeface="Calibri" panose="020F0502020204030204" pitchFamily="34" charset="0"/>
          </a:endParaRPr>
        </a:p>
      </dgm:t>
    </dgm:pt>
    <dgm:pt modelId="{1A21E6A0-F058-634C-9B6E-1BE13C956AF4}">
      <dgm:prSet phldrT="[Text]" custT="1"/>
      <dgm:spPr/>
      <dgm:t>
        <a:bodyPr/>
        <a:lstStyle/>
        <a:p>
          <a:r>
            <a:rPr lang="en-US" sz="1400" b="0" dirty="0">
              <a:latin typeface="Calibri" panose="020F0502020204030204" pitchFamily="34" charset="0"/>
              <a:cs typeface="Calibri" panose="020F0502020204030204" pitchFamily="34" charset="0"/>
            </a:rPr>
            <a:t>Comms </a:t>
          </a:r>
        </a:p>
      </dgm:t>
    </dgm:pt>
    <dgm:pt modelId="{A20ACE18-D487-7545-8044-BD9AD04D45FB}" type="parTrans" cxnId="{1C527C30-3B11-9644-BE36-C1786EDC99DE}">
      <dgm:prSet/>
      <dgm:spPr/>
      <dgm:t>
        <a:bodyPr/>
        <a:lstStyle/>
        <a:p>
          <a:endParaRPr lang="en-US" sz="1400" b="0">
            <a:latin typeface="Calibri" panose="020F0502020204030204" pitchFamily="34" charset="0"/>
            <a:cs typeface="Calibri" panose="020F0502020204030204" pitchFamily="34" charset="0"/>
          </a:endParaRPr>
        </a:p>
      </dgm:t>
    </dgm:pt>
    <dgm:pt modelId="{20425BE2-A39B-7B48-B143-F1F5D5228C53}" type="sibTrans" cxnId="{1C527C30-3B11-9644-BE36-C1786EDC99DE}">
      <dgm:prSet/>
      <dgm:spPr/>
      <dgm:t>
        <a:bodyPr/>
        <a:lstStyle/>
        <a:p>
          <a:endParaRPr lang="en-US" sz="1400" b="0">
            <a:latin typeface="Calibri" panose="020F0502020204030204" pitchFamily="34" charset="0"/>
            <a:cs typeface="Calibri" panose="020F0502020204030204" pitchFamily="34" charset="0"/>
          </a:endParaRPr>
        </a:p>
      </dgm:t>
    </dgm:pt>
    <dgm:pt modelId="{B8987068-8435-7441-B37D-5AF7666068E8}">
      <dgm:prSet phldrT="[Text]" custT="1"/>
      <dgm:spPr/>
      <dgm:t>
        <a:bodyPr/>
        <a:lstStyle/>
        <a:p>
          <a:r>
            <a:rPr lang="en-US" sz="1400" b="0" dirty="0" err="1">
              <a:latin typeface="Calibri" panose="020F0502020204030204" pitchFamily="34" charset="0"/>
              <a:cs typeface="Calibri" panose="020F0502020204030204" pitchFamily="34" charset="0"/>
            </a:rPr>
            <a:t>EoI</a:t>
          </a:r>
          <a:endParaRPr lang="en-US" sz="1400" b="0" dirty="0">
            <a:latin typeface="Calibri" panose="020F0502020204030204" pitchFamily="34" charset="0"/>
            <a:cs typeface="Calibri" panose="020F0502020204030204" pitchFamily="34" charset="0"/>
          </a:endParaRPr>
        </a:p>
      </dgm:t>
    </dgm:pt>
    <dgm:pt modelId="{0192BF4D-02FF-7C4A-8476-49857A3E16C7}" type="parTrans" cxnId="{CEAC9E8E-E76B-6A49-8A9F-9079A0B54ACF}">
      <dgm:prSet/>
      <dgm:spPr/>
      <dgm:t>
        <a:bodyPr/>
        <a:lstStyle/>
        <a:p>
          <a:endParaRPr lang="en-US" sz="3600"/>
        </a:p>
      </dgm:t>
    </dgm:pt>
    <dgm:pt modelId="{49B9DFB2-76A4-DB44-9A42-D902CB2B4C0C}" type="sibTrans" cxnId="{CEAC9E8E-E76B-6A49-8A9F-9079A0B54ACF}">
      <dgm:prSet/>
      <dgm:spPr/>
      <dgm:t>
        <a:bodyPr/>
        <a:lstStyle/>
        <a:p>
          <a:endParaRPr lang="en-US" sz="3600"/>
        </a:p>
      </dgm:t>
    </dgm:pt>
    <dgm:pt modelId="{070C3C5A-47D0-AB43-8E1D-E918F05E9C46}" type="pres">
      <dgm:prSet presAssocID="{2A9F2321-FAF8-FB42-872C-EA1227A7D8F9}" presName="Name0" presStyleCnt="0">
        <dgm:presLayoutVars>
          <dgm:dir/>
          <dgm:resizeHandles val="exact"/>
        </dgm:presLayoutVars>
      </dgm:prSet>
      <dgm:spPr/>
    </dgm:pt>
    <dgm:pt modelId="{6512A585-0EF0-4A4F-85E2-8C76B19ED7A4}" type="pres">
      <dgm:prSet presAssocID="{2A9F2321-FAF8-FB42-872C-EA1227A7D8F9}" presName="arrow" presStyleLbl="bgShp" presStyleIdx="0" presStyleCnt="1" custScaleY="213940"/>
      <dgm:spPr>
        <a:solidFill>
          <a:schemeClr val="accent6">
            <a:lumMod val="40000"/>
            <a:lumOff val="60000"/>
          </a:schemeClr>
        </a:solidFill>
        <a:ln>
          <a:solidFill>
            <a:schemeClr val="accent6">
              <a:lumMod val="60000"/>
              <a:lumOff val="40000"/>
            </a:schemeClr>
          </a:solidFill>
        </a:ln>
      </dgm:spPr>
    </dgm:pt>
    <dgm:pt modelId="{02C8DA37-180C-F744-843B-996E95D4F0B8}" type="pres">
      <dgm:prSet presAssocID="{2A9F2321-FAF8-FB42-872C-EA1227A7D8F9}" presName="points" presStyleCnt="0"/>
      <dgm:spPr/>
    </dgm:pt>
    <dgm:pt modelId="{34B68C7F-74FD-6F43-9FD3-8C5CD7594CC0}" type="pres">
      <dgm:prSet presAssocID="{B8987068-8435-7441-B37D-5AF7666068E8}" presName="compositeA" presStyleCnt="0"/>
      <dgm:spPr/>
    </dgm:pt>
    <dgm:pt modelId="{DC11CD7B-8CE7-6A4C-8227-CD9003CCD04D}" type="pres">
      <dgm:prSet presAssocID="{B8987068-8435-7441-B37D-5AF7666068E8}" presName="textA" presStyleLbl="revTx" presStyleIdx="0" presStyleCnt="6" custScaleX="328282" custLinFactNeighborY="12923">
        <dgm:presLayoutVars>
          <dgm:bulletEnabled val="1"/>
        </dgm:presLayoutVars>
      </dgm:prSet>
      <dgm:spPr/>
    </dgm:pt>
    <dgm:pt modelId="{C38E1A77-0A54-6249-BC20-E2B62E970970}" type="pres">
      <dgm:prSet presAssocID="{B8987068-8435-7441-B37D-5AF7666068E8}" presName="circleA" presStyleLbl="node1" presStyleIdx="0" presStyleCnt="6"/>
      <dgm:spPr/>
    </dgm:pt>
    <dgm:pt modelId="{6F6B805A-3361-5848-82D3-C79AB3774CE8}" type="pres">
      <dgm:prSet presAssocID="{B8987068-8435-7441-B37D-5AF7666068E8}" presName="spaceA" presStyleCnt="0"/>
      <dgm:spPr/>
    </dgm:pt>
    <dgm:pt modelId="{0F21F9FC-1173-F747-99CD-DE4F50F6247C}" type="pres">
      <dgm:prSet presAssocID="{49B9DFB2-76A4-DB44-9A42-D902CB2B4C0C}" presName="space" presStyleCnt="0"/>
      <dgm:spPr/>
    </dgm:pt>
    <dgm:pt modelId="{DE51BF29-A33F-BA41-8AD0-21CF7952050F}" type="pres">
      <dgm:prSet presAssocID="{4DE13ED9-A199-2045-9C12-D7763B3C2E27}" presName="compositeB" presStyleCnt="0"/>
      <dgm:spPr/>
    </dgm:pt>
    <dgm:pt modelId="{F417F848-4422-7F44-858D-AF464BC8A179}" type="pres">
      <dgm:prSet presAssocID="{4DE13ED9-A199-2045-9C12-D7763B3C2E27}" presName="textB" presStyleLbl="revTx" presStyleIdx="1" presStyleCnt="6" custScaleX="564009" custLinFactNeighborY="-31494">
        <dgm:presLayoutVars>
          <dgm:bulletEnabled val="1"/>
        </dgm:presLayoutVars>
      </dgm:prSet>
      <dgm:spPr/>
    </dgm:pt>
    <dgm:pt modelId="{417B652E-0B8E-DE4A-B7CF-9DC5999A45D2}" type="pres">
      <dgm:prSet presAssocID="{4DE13ED9-A199-2045-9C12-D7763B3C2E27}" presName="circleB" presStyleLbl="node1" presStyleIdx="1" presStyleCnt="6"/>
      <dgm:spPr/>
    </dgm:pt>
    <dgm:pt modelId="{8422D6D0-506E-E440-BE00-69F9FD07E965}" type="pres">
      <dgm:prSet presAssocID="{4DE13ED9-A199-2045-9C12-D7763B3C2E27}" presName="spaceB" presStyleCnt="0"/>
      <dgm:spPr/>
    </dgm:pt>
    <dgm:pt modelId="{482A533C-04C2-D44B-ADAC-75F159AC6EBF}" type="pres">
      <dgm:prSet presAssocID="{D5167509-F807-DD49-BC72-3E1F5A20CEA3}" presName="space" presStyleCnt="0"/>
      <dgm:spPr/>
    </dgm:pt>
    <dgm:pt modelId="{3661A313-1521-F34E-9F11-E5EB7D1572BB}" type="pres">
      <dgm:prSet presAssocID="{5A95CF9A-819F-BA4F-91A8-D2A5622ECBA7}" presName="compositeA" presStyleCnt="0"/>
      <dgm:spPr/>
    </dgm:pt>
    <dgm:pt modelId="{265C2E78-3A8D-884C-B2CF-8F6703B64BD7}" type="pres">
      <dgm:prSet presAssocID="{5A95CF9A-819F-BA4F-91A8-D2A5622ECBA7}" presName="textA" presStyleLbl="revTx" presStyleIdx="2" presStyleCnt="6" custScaleX="605156" custLinFactNeighborY="15714">
        <dgm:presLayoutVars>
          <dgm:bulletEnabled val="1"/>
        </dgm:presLayoutVars>
      </dgm:prSet>
      <dgm:spPr/>
    </dgm:pt>
    <dgm:pt modelId="{06B30C2F-35D6-CD41-9372-F55D25ABEE60}" type="pres">
      <dgm:prSet presAssocID="{5A95CF9A-819F-BA4F-91A8-D2A5622ECBA7}" presName="circleA" presStyleLbl="node1" presStyleIdx="2" presStyleCnt="6"/>
      <dgm:spPr/>
    </dgm:pt>
    <dgm:pt modelId="{FE7B744B-9DD3-4D4C-9C2C-CAB57CE0CECD}" type="pres">
      <dgm:prSet presAssocID="{5A95CF9A-819F-BA4F-91A8-D2A5622ECBA7}" presName="spaceA" presStyleCnt="0"/>
      <dgm:spPr/>
    </dgm:pt>
    <dgm:pt modelId="{8D0AED43-00FB-F448-8512-C5A324C0C663}" type="pres">
      <dgm:prSet presAssocID="{6CDD2A1F-DF75-3841-99EB-3E2571FEDDDE}" presName="space" presStyleCnt="0"/>
      <dgm:spPr/>
    </dgm:pt>
    <dgm:pt modelId="{CC673BB2-894F-D344-861E-8447017A1FBE}" type="pres">
      <dgm:prSet presAssocID="{040FE798-AA98-A74F-81EF-C9673A4955F9}" presName="compositeB" presStyleCnt="0"/>
      <dgm:spPr/>
    </dgm:pt>
    <dgm:pt modelId="{E515285E-2CD7-6B4C-906A-25E8AD5A69D2}" type="pres">
      <dgm:prSet presAssocID="{040FE798-AA98-A74F-81EF-C9673A4955F9}" presName="textB" presStyleLbl="revTx" presStyleIdx="3" presStyleCnt="6" custScaleX="621420" custLinFactNeighborY="-30963">
        <dgm:presLayoutVars>
          <dgm:bulletEnabled val="1"/>
        </dgm:presLayoutVars>
      </dgm:prSet>
      <dgm:spPr/>
    </dgm:pt>
    <dgm:pt modelId="{6D51B9EE-0E7A-1242-924D-4F847D696648}" type="pres">
      <dgm:prSet presAssocID="{040FE798-AA98-A74F-81EF-C9673A4955F9}" presName="circleB" presStyleLbl="node1" presStyleIdx="3" presStyleCnt="6"/>
      <dgm:spPr/>
    </dgm:pt>
    <dgm:pt modelId="{C9243358-DC29-3447-98B2-B50238AAA6A8}" type="pres">
      <dgm:prSet presAssocID="{040FE798-AA98-A74F-81EF-C9673A4955F9}" presName="spaceB" presStyleCnt="0"/>
      <dgm:spPr/>
    </dgm:pt>
    <dgm:pt modelId="{3540C86E-680A-4E48-9820-9865F3374CFF}" type="pres">
      <dgm:prSet presAssocID="{B97D861F-BC24-244F-909A-76A1BA0A3040}" presName="space" presStyleCnt="0"/>
      <dgm:spPr/>
    </dgm:pt>
    <dgm:pt modelId="{CD4E5813-D8C8-FC48-B584-8942D9282631}" type="pres">
      <dgm:prSet presAssocID="{2EEC9007-E645-4742-A799-07E51A497ED1}" presName="compositeA" presStyleCnt="0"/>
      <dgm:spPr/>
    </dgm:pt>
    <dgm:pt modelId="{79A48E0B-7EDB-9849-BB43-2976BB8DA32A}" type="pres">
      <dgm:prSet presAssocID="{2EEC9007-E645-4742-A799-07E51A497ED1}" presName="textA" presStyleLbl="revTx" presStyleIdx="4" presStyleCnt="6" custScaleX="618892" custLinFactNeighborY="12222">
        <dgm:presLayoutVars>
          <dgm:bulletEnabled val="1"/>
        </dgm:presLayoutVars>
      </dgm:prSet>
      <dgm:spPr/>
    </dgm:pt>
    <dgm:pt modelId="{EB934BB2-D70E-D546-B011-9F1437FFA56D}" type="pres">
      <dgm:prSet presAssocID="{2EEC9007-E645-4742-A799-07E51A497ED1}" presName="circleA" presStyleLbl="node1" presStyleIdx="4" presStyleCnt="6"/>
      <dgm:spPr/>
    </dgm:pt>
    <dgm:pt modelId="{DBE6F807-DD6A-2442-A296-03BDD9F2C01F}" type="pres">
      <dgm:prSet presAssocID="{2EEC9007-E645-4742-A799-07E51A497ED1}" presName="spaceA" presStyleCnt="0"/>
      <dgm:spPr/>
    </dgm:pt>
    <dgm:pt modelId="{D3B85876-99F9-7F4D-AFFD-26D84FCC4DA9}" type="pres">
      <dgm:prSet presAssocID="{13481444-D8BD-4845-837A-4EE878C7C65A}" presName="space" presStyleCnt="0"/>
      <dgm:spPr/>
    </dgm:pt>
    <dgm:pt modelId="{32C83FFE-E566-014D-A3DE-A160D7AF3C93}" type="pres">
      <dgm:prSet presAssocID="{1A21E6A0-F058-634C-9B6E-1BE13C956AF4}" presName="compositeB" presStyleCnt="0"/>
      <dgm:spPr/>
    </dgm:pt>
    <dgm:pt modelId="{A0FFC599-AF11-6F49-8C86-69A0BB3677BA}" type="pres">
      <dgm:prSet presAssocID="{1A21E6A0-F058-634C-9B6E-1BE13C956AF4}" presName="textB" presStyleLbl="revTx" presStyleIdx="5" presStyleCnt="6" custScaleX="387218" custLinFactNeighborX="280" custLinFactNeighborY="-15714">
        <dgm:presLayoutVars>
          <dgm:bulletEnabled val="1"/>
        </dgm:presLayoutVars>
      </dgm:prSet>
      <dgm:spPr/>
    </dgm:pt>
    <dgm:pt modelId="{67D84EC4-AE28-7B48-831E-EF27463C4534}" type="pres">
      <dgm:prSet presAssocID="{1A21E6A0-F058-634C-9B6E-1BE13C956AF4}" presName="circleB" presStyleLbl="node1" presStyleIdx="5" presStyleCnt="6"/>
      <dgm:spPr/>
    </dgm:pt>
    <dgm:pt modelId="{946CE703-84F0-714C-9236-BADA24BF81FC}" type="pres">
      <dgm:prSet presAssocID="{1A21E6A0-F058-634C-9B6E-1BE13C956AF4}" presName="spaceB" presStyleCnt="0"/>
      <dgm:spPr/>
    </dgm:pt>
  </dgm:ptLst>
  <dgm:cxnLst>
    <dgm:cxn modelId="{1C527C30-3B11-9644-BE36-C1786EDC99DE}" srcId="{2A9F2321-FAF8-FB42-872C-EA1227A7D8F9}" destId="{1A21E6A0-F058-634C-9B6E-1BE13C956AF4}" srcOrd="5" destOrd="0" parTransId="{A20ACE18-D487-7545-8044-BD9AD04D45FB}" sibTransId="{20425BE2-A39B-7B48-B143-F1F5D5228C53}"/>
    <dgm:cxn modelId="{AD8B0736-8F5F-0242-831D-20D6922A9AA9}" srcId="{2A9F2321-FAF8-FB42-872C-EA1227A7D8F9}" destId="{4DE13ED9-A199-2045-9C12-D7763B3C2E27}" srcOrd="1" destOrd="0" parTransId="{4D234269-8752-5542-9B56-85B6F5E9C7F1}" sibTransId="{D5167509-F807-DD49-BC72-3E1F5A20CEA3}"/>
    <dgm:cxn modelId="{D65F4137-3C90-8C44-97A9-B3B72CB648ED}" srcId="{2A9F2321-FAF8-FB42-872C-EA1227A7D8F9}" destId="{040FE798-AA98-A74F-81EF-C9673A4955F9}" srcOrd="3" destOrd="0" parTransId="{51E08D26-0731-A947-A737-826E012F468D}" sibTransId="{B97D861F-BC24-244F-909A-76A1BA0A3040}"/>
    <dgm:cxn modelId="{BC1E1442-AFEA-3148-ADF8-9B12D7EE4CD0}" type="presOf" srcId="{5A95CF9A-819F-BA4F-91A8-D2A5622ECBA7}" destId="{265C2E78-3A8D-884C-B2CF-8F6703B64BD7}" srcOrd="0" destOrd="0" presId="urn:microsoft.com/office/officeart/2005/8/layout/hProcess11"/>
    <dgm:cxn modelId="{CA682D46-BE8F-4047-9814-3970682EC194}" srcId="{2A9F2321-FAF8-FB42-872C-EA1227A7D8F9}" destId="{5A95CF9A-819F-BA4F-91A8-D2A5622ECBA7}" srcOrd="2" destOrd="0" parTransId="{01626B42-4492-D949-9588-A18E5AA71A28}" sibTransId="{6CDD2A1F-DF75-3841-99EB-3E2571FEDDDE}"/>
    <dgm:cxn modelId="{D6AD2874-24BE-CF42-A26C-E4B1C7C4ABDE}" srcId="{2A9F2321-FAF8-FB42-872C-EA1227A7D8F9}" destId="{2EEC9007-E645-4742-A799-07E51A497ED1}" srcOrd="4" destOrd="0" parTransId="{5CF14F43-BB02-D94F-B9CE-42C1000CDBDC}" sibTransId="{13481444-D8BD-4845-837A-4EE878C7C65A}"/>
    <dgm:cxn modelId="{33A15F7F-0C58-5547-A45F-2F2AC3A55320}" type="presOf" srcId="{2A9F2321-FAF8-FB42-872C-EA1227A7D8F9}" destId="{070C3C5A-47D0-AB43-8E1D-E918F05E9C46}" srcOrd="0" destOrd="0" presId="urn:microsoft.com/office/officeart/2005/8/layout/hProcess11"/>
    <dgm:cxn modelId="{B2FF8882-C119-EB46-900B-D9E8DBEF015D}" type="presOf" srcId="{2EEC9007-E645-4742-A799-07E51A497ED1}" destId="{79A48E0B-7EDB-9849-BB43-2976BB8DA32A}" srcOrd="0" destOrd="0" presId="urn:microsoft.com/office/officeart/2005/8/layout/hProcess11"/>
    <dgm:cxn modelId="{B0716A86-7F7E-4848-BEFD-E8640F0C31B7}" type="presOf" srcId="{040FE798-AA98-A74F-81EF-C9673A4955F9}" destId="{E515285E-2CD7-6B4C-906A-25E8AD5A69D2}" srcOrd="0" destOrd="0" presId="urn:microsoft.com/office/officeart/2005/8/layout/hProcess11"/>
    <dgm:cxn modelId="{06DB228E-BB47-AB41-BB88-E3AE7EC00B13}" type="presOf" srcId="{1A21E6A0-F058-634C-9B6E-1BE13C956AF4}" destId="{A0FFC599-AF11-6F49-8C86-69A0BB3677BA}" srcOrd="0" destOrd="0" presId="urn:microsoft.com/office/officeart/2005/8/layout/hProcess11"/>
    <dgm:cxn modelId="{CEAC9E8E-E76B-6A49-8A9F-9079A0B54ACF}" srcId="{2A9F2321-FAF8-FB42-872C-EA1227A7D8F9}" destId="{B8987068-8435-7441-B37D-5AF7666068E8}" srcOrd="0" destOrd="0" parTransId="{0192BF4D-02FF-7C4A-8476-49857A3E16C7}" sibTransId="{49B9DFB2-76A4-DB44-9A42-D902CB2B4C0C}"/>
    <dgm:cxn modelId="{63E354BD-ADDE-384E-8FE8-12586B79F0CB}" type="presOf" srcId="{4DE13ED9-A199-2045-9C12-D7763B3C2E27}" destId="{F417F848-4422-7F44-858D-AF464BC8A179}" srcOrd="0" destOrd="0" presId="urn:microsoft.com/office/officeart/2005/8/layout/hProcess11"/>
    <dgm:cxn modelId="{8CD65DCC-2ACE-ED48-B86F-E1EBC4BF2C2F}" type="presOf" srcId="{B8987068-8435-7441-B37D-5AF7666068E8}" destId="{DC11CD7B-8CE7-6A4C-8227-CD9003CCD04D}" srcOrd="0" destOrd="0" presId="urn:microsoft.com/office/officeart/2005/8/layout/hProcess11"/>
    <dgm:cxn modelId="{AC3CB059-B053-D84F-AD11-D3990DD390FE}" type="presParOf" srcId="{070C3C5A-47D0-AB43-8E1D-E918F05E9C46}" destId="{6512A585-0EF0-4A4F-85E2-8C76B19ED7A4}" srcOrd="0" destOrd="0" presId="urn:microsoft.com/office/officeart/2005/8/layout/hProcess11"/>
    <dgm:cxn modelId="{4BE2D6D7-40B5-0A4C-A362-F0C0D77F8118}" type="presParOf" srcId="{070C3C5A-47D0-AB43-8E1D-E918F05E9C46}" destId="{02C8DA37-180C-F744-843B-996E95D4F0B8}" srcOrd="1" destOrd="0" presId="urn:microsoft.com/office/officeart/2005/8/layout/hProcess11"/>
    <dgm:cxn modelId="{266C5B55-BF8D-6749-96C2-B4F2327D27DF}" type="presParOf" srcId="{02C8DA37-180C-F744-843B-996E95D4F0B8}" destId="{34B68C7F-74FD-6F43-9FD3-8C5CD7594CC0}" srcOrd="0" destOrd="0" presId="urn:microsoft.com/office/officeart/2005/8/layout/hProcess11"/>
    <dgm:cxn modelId="{FDA4272D-35BA-894F-AF88-B241654E975D}" type="presParOf" srcId="{34B68C7F-74FD-6F43-9FD3-8C5CD7594CC0}" destId="{DC11CD7B-8CE7-6A4C-8227-CD9003CCD04D}" srcOrd="0" destOrd="0" presId="urn:microsoft.com/office/officeart/2005/8/layout/hProcess11"/>
    <dgm:cxn modelId="{5EA4D264-AA40-AD40-AB00-791F50287E1E}" type="presParOf" srcId="{34B68C7F-74FD-6F43-9FD3-8C5CD7594CC0}" destId="{C38E1A77-0A54-6249-BC20-E2B62E970970}" srcOrd="1" destOrd="0" presId="urn:microsoft.com/office/officeart/2005/8/layout/hProcess11"/>
    <dgm:cxn modelId="{0121C868-077F-B148-98A0-7CF271379A8D}" type="presParOf" srcId="{34B68C7F-74FD-6F43-9FD3-8C5CD7594CC0}" destId="{6F6B805A-3361-5848-82D3-C79AB3774CE8}" srcOrd="2" destOrd="0" presId="urn:microsoft.com/office/officeart/2005/8/layout/hProcess11"/>
    <dgm:cxn modelId="{FFEC7BB8-C1C0-504F-A220-2650E7034E84}" type="presParOf" srcId="{02C8DA37-180C-F744-843B-996E95D4F0B8}" destId="{0F21F9FC-1173-F747-99CD-DE4F50F6247C}" srcOrd="1" destOrd="0" presId="urn:microsoft.com/office/officeart/2005/8/layout/hProcess11"/>
    <dgm:cxn modelId="{6B0DC3CB-A89B-FE44-BEAD-4D9A408AD5BD}" type="presParOf" srcId="{02C8DA37-180C-F744-843B-996E95D4F0B8}" destId="{DE51BF29-A33F-BA41-8AD0-21CF7952050F}" srcOrd="2" destOrd="0" presId="urn:microsoft.com/office/officeart/2005/8/layout/hProcess11"/>
    <dgm:cxn modelId="{D3FD6A4B-1A97-F749-93BC-39E519C58741}" type="presParOf" srcId="{DE51BF29-A33F-BA41-8AD0-21CF7952050F}" destId="{F417F848-4422-7F44-858D-AF464BC8A179}" srcOrd="0" destOrd="0" presId="urn:microsoft.com/office/officeart/2005/8/layout/hProcess11"/>
    <dgm:cxn modelId="{52ECF981-753D-4B43-BFC2-093A5C774C67}" type="presParOf" srcId="{DE51BF29-A33F-BA41-8AD0-21CF7952050F}" destId="{417B652E-0B8E-DE4A-B7CF-9DC5999A45D2}" srcOrd="1" destOrd="0" presId="urn:microsoft.com/office/officeart/2005/8/layout/hProcess11"/>
    <dgm:cxn modelId="{565A8076-BA1C-504F-91AA-7C8526261C0B}" type="presParOf" srcId="{DE51BF29-A33F-BA41-8AD0-21CF7952050F}" destId="{8422D6D0-506E-E440-BE00-69F9FD07E965}" srcOrd="2" destOrd="0" presId="urn:microsoft.com/office/officeart/2005/8/layout/hProcess11"/>
    <dgm:cxn modelId="{83D548D0-B670-5A4D-9166-63AFB72FC4C7}" type="presParOf" srcId="{02C8DA37-180C-F744-843B-996E95D4F0B8}" destId="{482A533C-04C2-D44B-ADAC-75F159AC6EBF}" srcOrd="3" destOrd="0" presId="urn:microsoft.com/office/officeart/2005/8/layout/hProcess11"/>
    <dgm:cxn modelId="{0163FE08-A6A6-E542-A4AC-A47654D860AB}" type="presParOf" srcId="{02C8DA37-180C-F744-843B-996E95D4F0B8}" destId="{3661A313-1521-F34E-9F11-E5EB7D1572BB}" srcOrd="4" destOrd="0" presId="urn:microsoft.com/office/officeart/2005/8/layout/hProcess11"/>
    <dgm:cxn modelId="{13F9620B-3550-B744-ACF1-9A0B63F3ED9E}" type="presParOf" srcId="{3661A313-1521-F34E-9F11-E5EB7D1572BB}" destId="{265C2E78-3A8D-884C-B2CF-8F6703B64BD7}" srcOrd="0" destOrd="0" presId="urn:microsoft.com/office/officeart/2005/8/layout/hProcess11"/>
    <dgm:cxn modelId="{06ADE76A-AD2D-394F-888A-953D688332CD}" type="presParOf" srcId="{3661A313-1521-F34E-9F11-E5EB7D1572BB}" destId="{06B30C2F-35D6-CD41-9372-F55D25ABEE60}" srcOrd="1" destOrd="0" presId="urn:microsoft.com/office/officeart/2005/8/layout/hProcess11"/>
    <dgm:cxn modelId="{799C6D36-4959-5C4F-964A-A34117CCD0B9}" type="presParOf" srcId="{3661A313-1521-F34E-9F11-E5EB7D1572BB}" destId="{FE7B744B-9DD3-4D4C-9C2C-CAB57CE0CECD}" srcOrd="2" destOrd="0" presId="urn:microsoft.com/office/officeart/2005/8/layout/hProcess11"/>
    <dgm:cxn modelId="{98B02198-B6DC-494D-808F-6BDA08B557B3}" type="presParOf" srcId="{02C8DA37-180C-F744-843B-996E95D4F0B8}" destId="{8D0AED43-00FB-F448-8512-C5A324C0C663}" srcOrd="5" destOrd="0" presId="urn:microsoft.com/office/officeart/2005/8/layout/hProcess11"/>
    <dgm:cxn modelId="{7267C51E-0A65-6143-A952-1B3B155AF6B7}" type="presParOf" srcId="{02C8DA37-180C-F744-843B-996E95D4F0B8}" destId="{CC673BB2-894F-D344-861E-8447017A1FBE}" srcOrd="6" destOrd="0" presId="urn:microsoft.com/office/officeart/2005/8/layout/hProcess11"/>
    <dgm:cxn modelId="{71161CDD-5B57-2C4E-9C28-D4F6EF1D008E}" type="presParOf" srcId="{CC673BB2-894F-D344-861E-8447017A1FBE}" destId="{E515285E-2CD7-6B4C-906A-25E8AD5A69D2}" srcOrd="0" destOrd="0" presId="urn:microsoft.com/office/officeart/2005/8/layout/hProcess11"/>
    <dgm:cxn modelId="{240FCFCC-EC0A-054D-AAB6-37B967A844C6}" type="presParOf" srcId="{CC673BB2-894F-D344-861E-8447017A1FBE}" destId="{6D51B9EE-0E7A-1242-924D-4F847D696648}" srcOrd="1" destOrd="0" presId="urn:microsoft.com/office/officeart/2005/8/layout/hProcess11"/>
    <dgm:cxn modelId="{ECF49875-01B1-5841-998C-08E93D9B2FA0}" type="presParOf" srcId="{CC673BB2-894F-D344-861E-8447017A1FBE}" destId="{C9243358-DC29-3447-98B2-B50238AAA6A8}" srcOrd="2" destOrd="0" presId="urn:microsoft.com/office/officeart/2005/8/layout/hProcess11"/>
    <dgm:cxn modelId="{A0C18F2D-B6B0-7146-BF52-528C90A2EA9D}" type="presParOf" srcId="{02C8DA37-180C-F744-843B-996E95D4F0B8}" destId="{3540C86E-680A-4E48-9820-9865F3374CFF}" srcOrd="7" destOrd="0" presId="urn:microsoft.com/office/officeart/2005/8/layout/hProcess11"/>
    <dgm:cxn modelId="{62A11827-BCED-4642-8917-810D3792A0BB}" type="presParOf" srcId="{02C8DA37-180C-F744-843B-996E95D4F0B8}" destId="{CD4E5813-D8C8-FC48-B584-8942D9282631}" srcOrd="8" destOrd="0" presId="urn:microsoft.com/office/officeart/2005/8/layout/hProcess11"/>
    <dgm:cxn modelId="{0F151880-3D30-444A-B6AC-B12FA261BE7A}" type="presParOf" srcId="{CD4E5813-D8C8-FC48-B584-8942D9282631}" destId="{79A48E0B-7EDB-9849-BB43-2976BB8DA32A}" srcOrd="0" destOrd="0" presId="urn:microsoft.com/office/officeart/2005/8/layout/hProcess11"/>
    <dgm:cxn modelId="{A4E6CE00-DDF6-A44E-911E-7DF7A0CD888C}" type="presParOf" srcId="{CD4E5813-D8C8-FC48-B584-8942D9282631}" destId="{EB934BB2-D70E-D546-B011-9F1437FFA56D}" srcOrd="1" destOrd="0" presId="urn:microsoft.com/office/officeart/2005/8/layout/hProcess11"/>
    <dgm:cxn modelId="{E0BDD56C-3E56-FF47-A5C7-9D82FF0B1405}" type="presParOf" srcId="{CD4E5813-D8C8-FC48-B584-8942D9282631}" destId="{DBE6F807-DD6A-2442-A296-03BDD9F2C01F}" srcOrd="2" destOrd="0" presId="urn:microsoft.com/office/officeart/2005/8/layout/hProcess11"/>
    <dgm:cxn modelId="{0994AC6C-E693-8F40-A229-1B804EA981C8}" type="presParOf" srcId="{02C8DA37-180C-F744-843B-996E95D4F0B8}" destId="{D3B85876-99F9-7F4D-AFFD-26D84FCC4DA9}" srcOrd="9" destOrd="0" presId="urn:microsoft.com/office/officeart/2005/8/layout/hProcess11"/>
    <dgm:cxn modelId="{DF581A29-492D-754C-8052-82740B0F6BBB}" type="presParOf" srcId="{02C8DA37-180C-F744-843B-996E95D4F0B8}" destId="{32C83FFE-E566-014D-A3DE-A160D7AF3C93}" srcOrd="10" destOrd="0" presId="urn:microsoft.com/office/officeart/2005/8/layout/hProcess11"/>
    <dgm:cxn modelId="{10B4AC9B-F6C5-384F-9773-7582088467DE}" type="presParOf" srcId="{32C83FFE-E566-014D-A3DE-A160D7AF3C93}" destId="{A0FFC599-AF11-6F49-8C86-69A0BB3677BA}" srcOrd="0" destOrd="0" presId="urn:microsoft.com/office/officeart/2005/8/layout/hProcess11"/>
    <dgm:cxn modelId="{BC56E7BB-31A7-A34E-B56F-B1B84A644409}" type="presParOf" srcId="{32C83FFE-E566-014D-A3DE-A160D7AF3C93}" destId="{67D84EC4-AE28-7B48-831E-EF27463C4534}" srcOrd="1" destOrd="0" presId="urn:microsoft.com/office/officeart/2005/8/layout/hProcess11"/>
    <dgm:cxn modelId="{4A1541D1-ED82-1A4D-B2E1-AD71AD7B06C2}" type="presParOf" srcId="{32C83FFE-E566-014D-A3DE-A160D7AF3C93}" destId="{946CE703-84F0-714C-9236-BADA24BF81FC}" srcOrd="2" destOrd="0" presId="urn:microsoft.com/office/officeart/2005/8/layout/hProcess1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9F2321-FAF8-FB42-872C-EA1227A7D8F9}" type="doc">
      <dgm:prSet loTypeId="urn:microsoft.com/office/officeart/2005/8/layout/hProcess11" loCatId="" qsTypeId="urn:microsoft.com/office/officeart/2005/8/quickstyle/simple1" qsCatId="simple" csTypeId="urn:microsoft.com/office/officeart/2005/8/colors/accent6_2" csCatId="accent6" phldr="1"/>
      <dgm:spPr/>
      <dgm:t>
        <a:bodyPr/>
        <a:lstStyle/>
        <a:p>
          <a:endParaRPr lang="en-US"/>
        </a:p>
      </dgm:t>
    </dgm:pt>
    <dgm:pt modelId="{4DE13ED9-A199-2045-9C12-D7763B3C2E27}">
      <dgm:prSet phldrT="[Text]" custT="1"/>
      <dgm:spPr/>
      <dgm:t>
        <a:bodyPr/>
        <a:lstStyle/>
        <a:p>
          <a:r>
            <a:rPr lang="en-US" sz="1200" dirty="0"/>
            <a:t>Phase 1</a:t>
          </a:r>
        </a:p>
      </dgm:t>
    </dgm:pt>
    <dgm:pt modelId="{4D234269-8752-5542-9B56-85B6F5E9C7F1}" type="parTrans" cxnId="{AD8B0736-8F5F-0242-831D-20D6922A9AA9}">
      <dgm:prSet/>
      <dgm:spPr/>
      <dgm:t>
        <a:bodyPr/>
        <a:lstStyle/>
        <a:p>
          <a:endParaRPr lang="en-US" sz="1200"/>
        </a:p>
      </dgm:t>
    </dgm:pt>
    <dgm:pt modelId="{D5167509-F807-DD49-BC72-3E1F5A20CEA3}" type="sibTrans" cxnId="{AD8B0736-8F5F-0242-831D-20D6922A9AA9}">
      <dgm:prSet/>
      <dgm:spPr/>
      <dgm:t>
        <a:bodyPr/>
        <a:lstStyle/>
        <a:p>
          <a:endParaRPr lang="en-US" sz="1200"/>
        </a:p>
      </dgm:t>
    </dgm:pt>
    <dgm:pt modelId="{6E2F0CCF-0897-7D49-9369-17589E3E806C}">
      <dgm:prSet phldrT="[Text]" custT="1"/>
      <dgm:spPr/>
      <dgm:t>
        <a:bodyPr/>
        <a:lstStyle/>
        <a:p>
          <a:r>
            <a:rPr lang="en-US" sz="1200" dirty="0"/>
            <a:t>Phase 2</a:t>
          </a:r>
        </a:p>
      </dgm:t>
    </dgm:pt>
    <dgm:pt modelId="{CEFB2B91-2E4E-0741-80DE-675F3F345A13}" type="parTrans" cxnId="{C5FC2E4F-D9A4-FD45-99C1-2BD15E1B4279}">
      <dgm:prSet/>
      <dgm:spPr/>
      <dgm:t>
        <a:bodyPr/>
        <a:lstStyle/>
        <a:p>
          <a:endParaRPr lang="en-US" sz="1200"/>
        </a:p>
      </dgm:t>
    </dgm:pt>
    <dgm:pt modelId="{F78BC496-C673-3A4D-B7BC-4A90EDB6740F}" type="sibTrans" cxnId="{C5FC2E4F-D9A4-FD45-99C1-2BD15E1B4279}">
      <dgm:prSet/>
      <dgm:spPr/>
      <dgm:t>
        <a:bodyPr/>
        <a:lstStyle/>
        <a:p>
          <a:endParaRPr lang="en-US" sz="1200"/>
        </a:p>
      </dgm:t>
    </dgm:pt>
    <dgm:pt modelId="{EF20AD94-746A-DA48-9C1D-F501D5354DE9}">
      <dgm:prSet phldrT="[Text]" custT="1"/>
      <dgm:spPr/>
      <dgm:t>
        <a:bodyPr/>
        <a:lstStyle/>
        <a:p>
          <a:r>
            <a:rPr lang="en-US" sz="1200" dirty="0"/>
            <a:t>Phase 3</a:t>
          </a:r>
        </a:p>
      </dgm:t>
    </dgm:pt>
    <dgm:pt modelId="{B8A5E4F4-2805-1744-9711-0E1CDF299733}" type="parTrans" cxnId="{25258C61-9953-7B4F-A6E8-D0B576955E23}">
      <dgm:prSet/>
      <dgm:spPr/>
      <dgm:t>
        <a:bodyPr/>
        <a:lstStyle/>
        <a:p>
          <a:endParaRPr lang="en-US" sz="1200"/>
        </a:p>
      </dgm:t>
    </dgm:pt>
    <dgm:pt modelId="{F1583610-FA31-D945-BA0F-55BDC1F8954B}" type="sibTrans" cxnId="{25258C61-9953-7B4F-A6E8-D0B576955E23}">
      <dgm:prSet/>
      <dgm:spPr/>
      <dgm:t>
        <a:bodyPr/>
        <a:lstStyle/>
        <a:p>
          <a:endParaRPr lang="en-US" sz="1200"/>
        </a:p>
      </dgm:t>
    </dgm:pt>
    <dgm:pt modelId="{070C3C5A-47D0-AB43-8E1D-E918F05E9C46}" type="pres">
      <dgm:prSet presAssocID="{2A9F2321-FAF8-FB42-872C-EA1227A7D8F9}" presName="Name0" presStyleCnt="0">
        <dgm:presLayoutVars>
          <dgm:dir/>
          <dgm:resizeHandles val="exact"/>
        </dgm:presLayoutVars>
      </dgm:prSet>
      <dgm:spPr/>
    </dgm:pt>
    <dgm:pt modelId="{6512A585-0EF0-4A4F-85E2-8C76B19ED7A4}" type="pres">
      <dgm:prSet presAssocID="{2A9F2321-FAF8-FB42-872C-EA1227A7D8F9}" presName="arrow" presStyleLbl="bgShp" presStyleIdx="0" presStyleCnt="1" custScaleY="213940"/>
      <dgm:spPr/>
    </dgm:pt>
    <dgm:pt modelId="{02C8DA37-180C-F744-843B-996E95D4F0B8}" type="pres">
      <dgm:prSet presAssocID="{2A9F2321-FAF8-FB42-872C-EA1227A7D8F9}" presName="points" presStyleCnt="0"/>
      <dgm:spPr/>
    </dgm:pt>
    <dgm:pt modelId="{86845ADF-2F1C-C843-AB79-690A6AA47D0E}" type="pres">
      <dgm:prSet presAssocID="{4DE13ED9-A199-2045-9C12-D7763B3C2E27}" presName="compositeA" presStyleCnt="0"/>
      <dgm:spPr/>
    </dgm:pt>
    <dgm:pt modelId="{B7530898-6D00-1247-9FCB-00DCD18587FF}" type="pres">
      <dgm:prSet presAssocID="{4DE13ED9-A199-2045-9C12-D7763B3C2E27}" presName="textA" presStyleLbl="revTx" presStyleIdx="0" presStyleCnt="3" custLinFactNeighborY="10608">
        <dgm:presLayoutVars>
          <dgm:bulletEnabled val="1"/>
        </dgm:presLayoutVars>
      </dgm:prSet>
      <dgm:spPr/>
    </dgm:pt>
    <dgm:pt modelId="{4DD1D6D7-3E23-C240-B3C8-5F47ED6EA1FD}" type="pres">
      <dgm:prSet presAssocID="{4DE13ED9-A199-2045-9C12-D7763B3C2E27}" presName="circleA" presStyleLbl="node1" presStyleIdx="0" presStyleCnt="3"/>
      <dgm:spPr/>
    </dgm:pt>
    <dgm:pt modelId="{43B8FE4A-C692-8847-8862-9CA1D035BACB}" type="pres">
      <dgm:prSet presAssocID="{4DE13ED9-A199-2045-9C12-D7763B3C2E27}" presName="spaceA" presStyleCnt="0"/>
      <dgm:spPr/>
    </dgm:pt>
    <dgm:pt modelId="{482A533C-04C2-D44B-ADAC-75F159AC6EBF}" type="pres">
      <dgm:prSet presAssocID="{D5167509-F807-DD49-BC72-3E1F5A20CEA3}" presName="space" presStyleCnt="0"/>
      <dgm:spPr/>
    </dgm:pt>
    <dgm:pt modelId="{4F8E0CC3-B640-8B41-9555-E1E1F29ECD2C}" type="pres">
      <dgm:prSet presAssocID="{6E2F0CCF-0897-7D49-9369-17589E3E806C}" presName="compositeB" presStyleCnt="0"/>
      <dgm:spPr/>
    </dgm:pt>
    <dgm:pt modelId="{E46EEED5-755B-854C-A03B-2924995D1032}" type="pres">
      <dgm:prSet presAssocID="{6E2F0CCF-0897-7D49-9369-17589E3E806C}" presName="textB" presStyleLbl="revTx" presStyleIdx="1" presStyleCnt="3" custLinFactNeighborY="-10608">
        <dgm:presLayoutVars>
          <dgm:bulletEnabled val="1"/>
        </dgm:presLayoutVars>
      </dgm:prSet>
      <dgm:spPr/>
    </dgm:pt>
    <dgm:pt modelId="{23B6DBC0-8C67-6341-B419-8F8866570525}" type="pres">
      <dgm:prSet presAssocID="{6E2F0CCF-0897-7D49-9369-17589E3E806C}" presName="circleB" presStyleLbl="node1" presStyleIdx="1" presStyleCnt="3"/>
      <dgm:spPr/>
    </dgm:pt>
    <dgm:pt modelId="{B94605DE-E512-C74E-AA14-5DACFCF5FDC3}" type="pres">
      <dgm:prSet presAssocID="{6E2F0CCF-0897-7D49-9369-17589E3E806C}" presName="spaceB" presStyleCnt="0"/>
      <dgm:spPr/>
    </dgm:pt>
    <dgm:pt modelId="{C73B9226-8C11-814C-9B29-6CA0844ED2D1}" type="pres">
      <dgm:prSet presAssocID="{F78BC496-C673-3A4D-B7BC-4A90EDB6740F}" presName="space" presStyleCnt="0"/>
      <dgm:spPr/>
    </dgm:pt>
    <dgm:pt modelId="{1A806D79-D6DB-4B47-8071-078302B32E89}" type="pres">
      <dgm:prSet presAssocID="{EF20AD94-746A-DA48-9C1D-F501D5354DE9}" presName="compositeA" presStyleCnt="0"/>
      <dgm:spPr/>
    </dgm:pt>
    <dgm:pt modelId="{E463AF33-AE07-474A-B27C-DF5C7266287D}" type="pres">
      <dgm:prSet presAssocID="{EF20AD94-746A-DA48-9C1D-F501D5354DE9}" presName="textA" presStyleLbl="revTx" presStyleIdx="2" presStyleCnt="3" custLinFactNeighborY="11934">
        <dgm:presLayoutVars>
          <dgm:bulletEnabled val="1"/>
        </dgm:presLayoutVars>
      </dgm:prSet>
      <dgm:spPr/>
    </dgm:pt>
    <dgm:pt modelId="{3B530302-B910-FE4D-835C-ABE8F485F405}" type="pres">
      <dgm:prSet presAssocID="{EF20AD94-746A-DA48-9C1D-F501D5354DE9}" presName="circleA" presStyleLbl="node1" presStyleIdx="2" presStyleCnt="3"/>
      <dgm:spPr/>
    </dgm:pt>
    <dgm:pt modelId="{33F2D65A-1CDB-1848-A3A1-200AEA1202C6}" type="pres">
      <dgm:prSet presAssocID="{EF20AD94-746A-DA48-9C1D-F501D5354DE9}" presName="spaceA" presStyleCnt="0"/>
      <dgm:spPr/>
    </dgm:pt>
  </dgm:ptLst>
  <dgm:cxnLst>
    <dgm:cxn modelId="{AD8B0736-8F5F-0242-831D-20D6922A9AA9}" srcId="{2A9F2321-FAF8-FB42-872C-EA1227A7D8F9}" destId="{4DE13ED9-A199-2045-9C12-D7763B3C2E27}" srcOrd="0" destOrd="0" parTransId="{4D234269-8752-5542-9B56-85B6F5E9C7F1}" sibTransId="{D5167509-F807-DD49-BC72-3E1F5A20CEA3}"/>
    <dgm:cxn modelId="{25258C61-9953-7B4F-A6E8-D0B576955E23}" srcId="{2A9F2321-FAF8-FB42-872C-EA1227A7D8F9}" destId="{EF20AD94-746A-DA48-9C1D-F501D5354DE9}" srcOrd="2" destOrd="0" parTransId="{B8A5E4F4-2805-1744-9711-0E1CDF299733}" sibTransId="{F1583610-FA31-D945-BA0F-55BDC1F8954B}"/>
    <dgm:cxn modelId="{C5FC2E4F-D9A4-FD45-99C1-2BD15E1B4279}" srcId="{2A9F2321-FAF8-FB42-872C-EA1227A7D8F9}" destId="{6E2F0CCF-0897-7D49-9369-17589E3E806C}" srcOrd="1" destOrd="0" parTransId="{CEFB2B91-2E4E-0741-80DE-675F3F345A13}" sibTransId="{F78BC496-C673-3A4D-B7BC-4A90EDB6740F}"/>
    <dgm:cxn modelId="{3B935976-485E-0546-8FDF-4E2D82302CEE}" type="presOf" srcId="{4DE13ED9-A199-2045-9C12-D7763B3C2E27}" destId="{B7530898-6D00-1247-9FCB-00DCD18587FF}" srcOrd="0" destOrd="0" presId="urn:microsoft.com/office/officeart/2005/8/layout/hProcess11"/>
    <dgm:cxn modelId="{33A15F7F-0C58-5547-A45F-2F2AC3A55320}" type="presOf" srcId="{2A9F2321-FAF8-FB42-872C-EA1227A7D8F9}" destId="{070C3C5A-47D0-AB43-8E1D-E918F05E9C46}" srcOrd="0" destOrd="0" presId="urn:microsoft.com/office/officeart/2005/8/layout/hProcess11"/>
    <dgm:cxn modelId="{C4C576A8-D3E7-DF43-963D-FCB12355211A}" type="presOf" srcId="{EF20AD94-746A-DA48-9C1D-F501D5354DE9}" destId="{E463AF33-AE07-474A-B27C-DF5C7266287D}" srcOrd="0" destOrd="0" presId="urn:microsoft.com/office/officeart/2005/8/layout/hProcess11"/>
    <dgm:cxn modelId="{952B79B3-BB30-DB4A-8AA9-9B4875109CCF}" type="presOf" srcId="{6E2F0CCF-0897-7D49-9369-17589E3E806C}" destId="{E46EEED5-755B-854C-A03B-2924995D1032}" srcOrd="0" destOrd="0" presId="urn:microsoft.com/office/officeart/2005/8/layout/hProcess11"/>
    <dgm:cxn modelId="{AC3CB059-B053-D84F-AD11-D3990DD390FE}" type="presParOf" srcId="{070C3C5A-47D0-AB43-8E1D-E918F05E9C46}" destId="{6512A585-0EF0-4A4F-85E2-8C76B19ED7A4}" srcOrd="0" destOrd="0" presId="urn:microsoft.com/office/officeart/2005/8/layout/hProcess11"/>
    <dgm:cxn modelId="{4BE2D6D7-40B5-0A4C-A362-F0C0D77F8118}" type="presParOf" srcId="{070C3C5A-47D0-AB43-8E1D-E918F05E9C46}" destId="{02C8DA37-180C-F744-843B-996E95D4F0B8}" srcOrd="1" destOrd="0" presId="urn:microsoft.com/office/officeart/2005/8/layout/hProcess11"/>
    <dgm:cxn modelId="{6D5B12AE-68D5-4B47-A38E-6A3CFA15D463}" type="presParOf" srcId="{02C8DA37-180C-F744-843B-996E95D4F0B8}" destId="{86845ADF-2F1C-C843-AB79-690A6AA47D0E}" srcOrd="0" destOrd="0" presId="urn:microsoft.com/office/officeart/2005/8/layout/hProcess11"/>
    <dgm:cxn modelId="{7136DE46-A3F5-6240-8FC6-F473CE3BF0C5}" type="presParOf" srcId="{86845ADF-2F1C-C843-AB79-690A6AA47D0E}" destId="{B7530898-6D00-1247-9FCB-00DCD18587FF}" srcOrd="0" destOrd="0" presId="urn:microsoft.com/office/officeart/2005/8/layout/hProcess11"/>
    <dgm:cxn modelId="{C9F0631D-42F8-BA47-B0A5-DD2D8A61E100}" type="presParOf" srcId="{86845ADF-2F1C-C843-AB79-690A6AA47D0E}" destId="{4DD1D6D7-3E23-C240-B3C8-5F47ED6EA1FD}" srcOrd="1" destOrd="0" presId="urn:microsoft.com/office/officeart/2005/8/layout/hProcess11"/>
    <dgm:cxn modelId="{EB317998-3938-724C-A8A2-110C366DE118}" type="presParOf" srcId="{86845ADF-2F1C-C843-AB79-690A6AA47D0E}" destId="{43B8FE4A-C692-8847-8862-9CA1D035BACB}" srcOrd="2" destOrd="0" presId="urn:microsoft.com/office/officeart/2005/8/layout/hProcess11"/>
    <dgm:cxn modelId="{83D548D0-B670-5A4D-9166-63AFB72FC4C7}" type="presParOf" srcId="{02C8DA37-180C-F744-843B-996E95D4F0B8}" destId="{482A533C-04C2-D44B-ADAC-75F159AC6EBF}" srcOrd="1" destOrd="0" presId="urn:microsoft.com/office/officeart/2005/8/layout/hProcess11"/>
    <dgm:cxn modelId="{5698ADEA-0260-C341-B7E6-127876A82798}" type="presParOf" srcId="{02C8DA37-180C-F744-843B-996E95D4F0B8}" destId="{4F8E0CC3-B640-8B41-9555-E1E1F29ECD2C}" srcOrd="2" destOrd="0" presId="urn:microsoft.com/office/officeart/2005/8/layout/hProcess11"/>
    <dgm:cxn modelId="{4E9B99E2-C9EC-8B4A-92AD-3076A0EB3646}" type="presParOf" srcId="{4F8E0CC3-B640-8B41-9555-E1E1F29ECD2C}" destId="{E46EEED5-755B-854C-A03B-2924995D1032}" srcOrd="0" destOrd="0" presId="urn:microsoft.com/office/officeart/2005/8/layout/hProcess11"/>
    <dgm:cxn modelId="{40CA48B9-4083-2F4E-976D-4130661CC64A}" type="presParOf" srcId="{4F8E0CC3-B640-8B41-9555-E1E1F29ECD2C}" destId="{23B6DBC0-8C67-6341-B419-8F8866570525}" srcOrd="1" destOrd="0" presId="urn:microsoft.com/office/officeart/2005/8/layout/hProcess11"/>
    <dgm:cxn modelId="{48E50266-85DA-B044-BB07-31A7ABCDC45B}" type="presParOf" srcId="{4F8E0CC3-B640-8B41-9555-E1E1F29ECD2C}" destId="{B94605DE-E512-C74E-AA14-5DACFCF5FDC3}" srcOrd="2" destOrd="0" presId="urn:microsoft.com/office/officeart/2005/8/layout/hProcess11"/>
    <dgm:cxn modelId="{E58CD1EC-BFE3-644A-AC87-695F607D8870}" type="presParOf" srcId="{02C8DA37-180C-F744-843B-996E95D4F0B8}" destId="{C73B9226-8C11-814C-9B29-6CA0844ED2D1}" srcOrd="3" destOrd="0" presId="urn:microsoft.com/office/officeart/2005/8/layout/hProcess11"/>
    <dgm:cxn modelId="{86E91554-AFD0-8846-AFAC-69EC3D67D029}" type="presParOf" srcId="{02C8DA37-180C-F744-843B-996E95D4F0B8}" destId="{1A806D79-D6DB-4B47-8071-078302B32E89}" srcOrd="4" destOrd="0" presId="urn:microsoft.com/office/officeart/2005/8/layout/hProcess11"/>
    <dgm:cxn modelId="{BE46D545-A9F1-AE46-80C2-44F6D6BA9428}" type="presParOf" srcId="{1A806D79-D6DB-4B47-8071-078302B32E89}" destId="{E463AF33-AE07-474A-B27C-DF5C7266287D}" srcOrd="0" destOrd="0" presId="urn:microsoft.com/office/officeart/2005/8/layout/hProcess11"/>
    <dgm:cxn modelId="{C5A3CFB5-9E66-FA40-A12E-77791711935C}" type="presParOf" srcId="{1A806D79-D6DB-4B47-8071-078302B32E89}" destId="{3B530302-B910-FE4D-835C-ABE8F485F405}" srcOrd="1" destOrd="0" presId="urn:microsoft.com/office/officeart/2005/8/layout/hProcess11"/>
    <dgm:cxn modelId="{26ECA98F-FD87-684A-88E7-38AD6E220A0F}" type="presParOf" srcId="{1A806D79-D6DB-4B47-8071-078302B32E89}" destId="{33F2D65A-1CDB-1848-A3A1-200AEA1202C6}" srcOrd="2" destOrd="0" presId="urn:microsoft.com/office/officeart/2005/8/layout/hProcess1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82C12EA-FA02-0B40-93C2-88160D0E2F76}" type="doc">
      <dgm:prSet loTypeId="urn:microsoft.com/office/officeart/2005/8/layout/list1" loCatId="" qsTypeId="urn:microsoft.com/office/officeart/2005/8/quickstyle/simple1" qsCatId="simple" csTypeId="urn:microsoft.com/office/officeart/2005/8/colors/accent6_2" csCatId="accent6" phldr="1"/>
      <dgm:spPr/>
    </dgm:pt>
    <dgm:pt modelId="{7513E4D9-0DF0-F847-BDBD-29B7231F900C}">
      <dgm:prSet phldrT="[Text]"/>
      <dgm:spPr/>
      <dgm:t>
        <a:bodyPr/>
        <a:lstStyle/>
        <a:p>
          <a:r>
            <a:rPr lang="en-US" sz="1300" b="0"/>
            <a:t>Phase 1</a:t>
          </a:r>
        </a:p>
      </dgm:t>
    </dgm:pt>
    <dgm:pt modelId="{24275189-6AFA-6246-A114-B385139416CE}" type="parTrans" cxnId="{64A3A6A3-4EF8-EF49-821E-5968DF1D4A2A}">
      <dgm:prSet/>
      <dgm:spPr/>
      <dgm:t>
        <a:bodyPr/>
        <a:lstStyle/>
        <a:p>
          <a:endParaRPr lang="en-US"/>
        </a:p>
      </dgm:t>
    </dgm:pt>
    <dgm:pt modelId="{AEAE1566-99D7-284E-9928-E7D16E9A2EF0}" type="sibTrans" cxnId="{64A3A6A3-4EF8-EF49-821E-5968DF1D4A2A}">
      <dgm:prSet/>
      <dgm:spPr/>
      <dgm:t>
        <a:bodyPr/>
        <a:lstStyle/>
        <a:p>
          <a:endParaRPr lang="en-US"/>
        </a:p>
      </dgm:t>
    </dgm:pt>
    <dgm:pt modelId="{7A53EBBA-E9E0-2C4E-818E-86EB9B18F2FE}">
      <dgm:prSet phldrT="[Text]"/>
      <dgm:spPr/>
      <dgm:t>
        <a:bodyPr/>
        <a:lstStyle/>
        <a:p>
          <a:r>
            <a:rPr lang="en-US" sz="1300" b="0"/>
            <a:t>Phase 2</a:t>
          </a:r>
        </a:p>
      </dgm:t>
    </dgm:pt>
    <dgm:pt modelId="{2D66B35A-F1EA-614D-A69E-6B353056F513}" type="parTrans" cxnId="{B73F54B0-1BC6-674E-BF06-DD38670EDA27}">
      <dgm:prSet/>
      <dgm:spPr/>
      <dgm:t>
        <a:bodyPr/>
        <a:lstStyle/>
        <a:p>
          <a:endParaRPr lang="en-US"/>
        </a:p>
      </dgm:t>
    </dgm:pt>
    <dgm:pt modelId="{AE88862A-531D-734F-B38F-959A34F64158}" type="sibTrans" cxnId="{B73F54B0-1BC6-674E-BF06-DD38670EDA27}">
      <dgm:prSet/>
      <dgm:spPr/>
      <dgm:t>
        <a:bodyPr/>
        <a:lstStyle/>
        <a:p>
          <a:endParaRPr lang="en-US"/>
        </a:p>
      </dgm:t>
    </dgm:pt>
    <dgm:pt modelId="{4B5D2EA3-E037-2042-B629-496BA60069D5}">
      <dgm:prSet phldrT="[Text]" custT="1"/>
      <dgm:spPr/>
      <dgm:t>
        <a:bodyPr/>
        <a:lstStyle/>
        <a:p>
          <a:r>
            <a:rPr lang="en-US" sz="1200" b="1" i="0"/>
            <a:t>Jan-Mar 2022</a:t>
          </a:r>
          <a:endParaRPr lang="en-US" sz="1200" b="1"/>
        </a:p>
      </dgm:t>
    </dgm:pt>
    <dgm:pt modelId="{27EB45E8-B034-7C47-95B0-5C613CA4CF9F}" type="parTrans" cxnId="{3D6D049A-FAF6-B14C-8CDB-831C121C8F5B}">
      <dgm:prSet/>
      <dgm:spPr/>
      <dgm:t>
        <a:bodyPr/>
        <a:lstStyle/>
        <a:p>
          <a:endParaRPr lang="en-US"/>
        </a:p>
      </dgm:t>
    </dgm:pt>
    <dgm:pt modelId="{C6E76EE7-018B-F245-9D57-EC4D7B7AA3CE}" type="sibTrans" cxnId="{3D6D049A-FAF6-B14C-8CDB-831C121C8F5B}">
      <dgm:prSet/>
      <dgm:spPr/>
      <dgm:t>
        <a:bodyPr/>
        <a:lstStyle/>
        <a:p>
          <a:endParaRPr lang="en-US"/>
        </a:p>
      </dgm:t>
    </dgm:pt>
    <dgm:pt modelId="{A8B65D47-D4FF-F54D-AF9F-562344913DB1}">
      <dgm:prSet phldrT="[Text]" custT="1"/>
      <dgm:spPr/>
      <dgm:t>
        <a:bodyPr/>
        <a:lstStyle/>
        <a:p>
          <a:pPr rtl="0"/>
          <a:r>
            <a:rPr lang="en-US" sz="1200" b="0" i="0">
              <a:latin typeface="Roboto Light"/>
              <a:cs typeface="Arial"/>
            </a:rPr>
            <a:t>Intensification of</a:t>
          </a:r>
          <a:r>
            <a:rPr lang="en-US" sz="1200" b="0" i="0"/>
            <a:t> </a:t>
          </a:r>
          <a:r>
            <a:rPr lang="en-US" sz="1200" b="0" i="0">
              <a:latin typeface="Roboto Light"/>
              <a:cs typeface="Arial"/>
            </a:rPr>
            <a:t>dialogue between HBP </a:t>
          </a:r>
          <a:r>
            <a:rPr lang="en-US" sz="1200" b="0" i="0"/>
            <a:t> service providers and EBRAINS</a:t>
          </a:r>
          <a:r>
            <a:rPr lang="en-US" sz="1200" b="0" i="0">
              <a:latin typeface="Roboto Light"/>
              <a:cs typeface="Arial"/>
            </a:rPr>
            <a:t> Central Hub via National Node leads</a:t>
          </a:r>
          <a:r>
            <a:rPr lang="en-US" sz="1200" b="0" i="0"/>
            <a:t>. Ends with an </a:t>
          </a:r>
          <a:r>
            <a:rPr lang="en-US" sz="1200" b="0" i="0">
              <a:latin typeface="Roboto Light"/>
              <a:cs typeface="Arial"/>
            </a:rPr>
            <a:t>overview of</a:t>
          </a:r>
          <a:r>
            <a:rPr lang="en-US" sz="1200" b="0" i="0"/>
            <a:t> </a:t>
          </a:r>
          <a:r>
            <a:rPr lang="en-US" sz="1200" b="0" i="0">
              <a:latin typeface="Roboto Light"/>
              <a:cs typeface="Arial"/>
            </a:rPr>
            <a:t>services committed</a:t>
          </a:r>
          <a:r>
            <a:rPr lang="en-US" sz="1200" b="0" i="0"/>
            <a:t> </a:t>
          </a:r>
          <a:r>
            <a:rPr lang="en-US" sz="1200" b="0" i="0">
              <a:latin typeface="Roboto Light"/>
              <a:cs typeface="Arial"/>
            </a:rPr>
            <a:t>in</a:t>
          </a:r>
          <a:r>
            <a:rPr lang="en-US" sz="1200" b="0" i="0"/>
            <a:t> the National Nodes</a:t>
          </a:r>
          <a:r>
            <a:rPr lang="en-US" sz="1200" b="0" i="0">
              <a:latin typeface="Roboto Light"/>
              <a:cs typeface="Arial"/>
            </a:rPr>
            <a:t>.</a:t>
          </a:r>
          <a:endParaRPr lang="en-US" sz="1200"/>
        </a:p>
      </dgm:t>
    </dgm:pt>
    <dgm:pt modelId="{F4335EB5-C075-5D47-945B-27C17E27048C}" type="parTrans" cxnId="{B895B7A5-91BD-7C47-8F70-8FDEFD019D63}">
      <dgm:prSet/>
      <dgm:spPr/>
      <dgm:t>
        <a:bodyPr/>
        <a:lstStyle/>
        <a:p>
          <a:endParaRPr lang="en-US"/>
        </a:p>
      </dgm:t>
    </dgm:pt>
    <dgm:pt modelId="{C126E535-D45E-2B4C-A794-825227168D02}" type="sibTrans" cxnId="{B895B7A5-91BD-7C47-8F70-8FDEFD019D63}">
      <dgm:prSet/>
      <dgm:spPr/>
      <dgm:t>
        <a:bodyPr/>
        <a:lstStyle/>
        <a:p>
          <a:endParaRPr lang="en-US"/>
        </a:p>
      </dgm:t>
    </dgm:pt>
    <dgm:pt modelId="{C1D51F1F-102F-5247-8365-D8FD38FB7B38}">
      <dgm:prSet phldrT="[Text]" custT="1"/>
      <dgm:spPr/>
      <dgm:t>
        <a:bodyPr/>
        <a:lstStyle/>
        <a:p>
          <a:r>
            <a:rPr lang="en-US" sz="1200" b="1" i="0"/>
            <a:t>Apr-Jun 2022</a:t>
          </a:r>
          <a:endParaRPr lang="en-US" sz="1200" b="1"/>
        </a:p>
      </dgm:t>
    </dgm:pt>
    <dgm:pt modelId="{9F7D5EB7-B3E7-EF44-8EF5-CB6CF96B9B71}" type="parTrans" cxnId="{34500843-1C3C-B847-A66D-F712D6D01D79}">
      <dgm:prSet/>
      <dgm:spPr/>
      <dgm:t>
        <a:bodyPr/>
        <a:lstStyle/>
        <a:p>
          <a:endParaRPr lang="en-US"/>
        </a:p>
      </dgm:t>
    </dgm:pt>
    <dgm:pt modelId="{4EB5936B-FC02-FB49-A2E9-667FF34DC60E}" type="sibTrans" cxnId="{34500843-1C3C-B847-A66D-F712D6D01D79}">
      <dgm:prSet/>
      <dgm:spPr/>
      <dgm:t>
        <a:bodyPr/>
        <a:lstStyle/>
        <a:p>
          <a:endParaRPr lang="en-US"/>
        </a:p>
      </dgm:t>
    </dgm:pt>
    <dgm:pt modelId="{6F4C7068-A876-1444-A54C-93A6A231D0F1}">
      <dgm:prSet phldrT="[Text]" custT="1"/>
      <dgm:spPr/>
      <dgm:t>
        <a:bodyPr/>
        <a:lstStyle/>
        <a:p>
          <a:pPr rtl="0"/>
          <a:r>
            <a:rPr lang="en-US" sz="1200" b="0" i="0"/>
            <a:t>Dependency capture of </a:t>
          </a:r>
          <a:r>
            <a:rPr lang="en-US" sz="1200" b="0" i="0">
              <a:latin typeface="Roboto Light"/>
              <a:cs typeface="Arial"/>
            </a:rPr>
            <a:t>HBP committed</a:t>
          </a:r>
          <a:r>
            <a:rPr lang="en-US" sz="1200" b="0" i="0"/>
            <a:t> </a:t>
          </a:r>
          <a:r>
            <a:rPr lang="en-US" sz="1200" b="0" i="0">
              <a:latin typeface="Roboto Light"/>
              <a:cs typeface="Arial"/>
            </a:rPr>
            <a:t>services and establishment of base infrastructure needs.</a:t>
          </a:r>
          <a:endParaRPr lang="en-US" sz="1200" b="0">
            <a:latin typeface="Roboto Light"/>
            <a:cs typeface="Arial"/>
          </a:endParaRPr>
        </a:p>
      </dgm:t>
    </dgm:pt>
    <dgm:pt modelId="{119DF17C-F550-9543-8EC1-EFB61F74F638}" type="parTrans" cxnId="{019C0A34-EFCB-7944-91A7-C8E8ECE4982F}">
      <dgm:prSet/>
      <dgm:spPr/>
      <dgm:t>
        <a:bodyPr/>
        <a:lstStyle/>
        <a:p>
          <a:endParaRPr lang="en-US"/>
        </a:p>
      </dgm:t>
    </dgm:pt>
    <dgm:pt modelId="{6FCEF598-E89C-094B-B61E-B270839FF082}" type="sibTrans" cxnId="{019C0A34-EFCB-7944-91A7-C8E8ECE4982F}">
      <dgm:prSet/>
      <dgm:spPr/>
      <dgm:t>
        <a:bodyPr/>
        <a:lstStyle/>
        <a:p>
          <a:endParaRPr lang="en-US"/>
        </a:p>
      </dgm:t>
    </dgm:pt>
    <dgm:pt modelId="{A7B56DD2-D55C-464D-A461-1BC3E974EF63}">
      <dgm:prSet phldrT="[Text]" custT="1"/>
      <dgm:spPr/>
      <dgm:t>
        <a:bodyPr/>
        <a:lstStyle/>
        <a:p>
          <a:pPr rtl="0"/>
          <a:r>
            <a:rPr lang="en-US" sz="1200" b="0" i="0">
              <a:latin typeface="Roboto Light"/>
              <a:cs typeface="Arial"/>
            </a:rPr>
            <a:t>Work</a:t>
          </a:r>
          <a:r>
            <a:rPr lang="en-US" sz="1200" b="0" i="0"/>
            <a:t> </a:t>
          </a:r>
          <a:r>
            <a:rPr lang="en-US" sz="1200" b="0" i="0">
              <a:latin typeface="Roboto Light"/>
              <a:cs typeface="Arial"/>
            </a:rPr>
            <a:t>on Service</a:t>
          </a:r>
          <a:r>
            <a:rPr lang="en-US" sz="1200" b="0" i="0"/>
            <a:t> Delivery Plans with National Nodes in </a:t>
          </a:r>
          <a:r>
            <a:rPr lang="en-US" sz="1200" b="0" i="0">
              <a:latin typeface="Roboto Light"/>
              <a:cs typeface="Arial"/>
            </a:rPr>
            <a:t>preparation of </a:t>
          </a:r>
          <a:r>
            <a:rPr lang="en-US" sz="1200" b="0" i="0"/>
            <a:t>Service Level Agreements with Service providers.</a:t>
          </a:r>
          <a:r>
            <a:rPr lang="en-US" sz="1200" b="0" i="0">
              <a:latin typeface="Roboto Light"/>
              <a:cs typeface="Arial"/>
            </a:rPr>
            <a:t> </a:t>
          </a:r>
          <a:endParaRPr lang="en-US" sz="1200"/>
        </a:p>
      </dgm:t>
    </dgm:pt>
    <dgm:pt modelId="{3FE258D3-212A-2943-88D8-F78574B88A10}" type="parTrans" cxnId="{D2D66207-9461-A74E-92A6-81211DC8893C}">
      <dgm:prSet/>
      <dgm:spPr/>
      <dgm:t>
        <a:bodyPr/>
        <a:lstStyle/>
        <a:p>
          <a:endParaRPr lang="en-US"/>
        </a:p>
      </dgm:t>
    </dgm:pt>
    <dgm:pt modelId="{20D19284-DC4C-AA40-B763-3523AB75509C}" type="sibTrans" cxnId="{D2D66207-9461-A74E-92A6-81211DC8893C}">
      <dgm:prSet/>
      <dgm:spPr/>
      <dgm:t>
        <a:bodyPr/>
        <a:lstStyle/>
        <a:p>
          <a:endParaRPr lang="en-US"/>
        </a:p>
      </dgm:t>
    </dgm:pt>
    <dgm:pt modelId="{D062B353-087F-BB4A-A937-80B1CADECAE6}">
      <dgm:prSet phldrT="[Text]" custT="1"/>
      <dgm:spPr/>
      <dgm:t>
        <a:bodyPr/>
        <a:lstStyle/>
        <a:p>
          <a:r>
            <a:rPr lang="en-US" sz="1200" b="1" i="0">
              <a:latin typeface="Roboto Light"/>
              <a:cs typeface="Arial"/>
            </a:rPr>
            <a:t>Jul-Dec</a:t>
          </a:r>
          <a:r>
            <a:rPr lang="en-US" sz="1200" b="1" i="0"/>
            <a:t> 2022</a:t>
          </a:r>
          <a:endParaRPr lang="en-US" sz="1200" b="1"/>
        </a:p>
      </dgm:t>
    </dgm:pt>
    <dgm:pt modelId="{2DE37756-3919-2C4E-8835-660384026E28}" type="parTrans" cxnId="{279AF34F-56DA-3947-9F63-AE48C0D23D38}">
      <dgm:prSet/>
      <dgm:spPr/>
      <dgm:t>
        <a:bodyPr/>
        <a:lstStyle/>
        <a:p>
          <a:endParaRPr lang="en-US"/>
        </a:p>
      </dgm:t>
    </dgm:pt>
    <dgm:pt modelId="{C7A761EA-A79C-7948-A92F-EE69F23068A4}" type="sibTrans" cxnId="{279AF34F-56DA-3947-9F63-AE48C0D23D38}">
      <dgm:prSet/>
      <dgm:spPr/>
      <dgm:t>
        <a:bodyPr/>
        <a:lstStyle/>
        <a:p>
          <a:endParaRPr lang="en-US"/>
        </a:p>
      </dgm:t>
    </dgm:pt>
    <dgm:pt modelId="{7EAFD491-1042-45FF-AF2B-33C2B83B6042}">
      <dgm:prSet phldr="0"/>
      <dgm:spPr/>
      <dgm:t>
        <a:bodyPr/>
        <a:lstStyle/>
        <a:p>
          <a:r>
            <a:rPr lang="en-US" sz="1200" b="1">
              <a:latin typeface="Roboto Light"/>
              <a:cs typeface="Arial"/>
            </a:rPr>
            <a:t>Phase 3</a:t>
          </a:r>
          <a:endParaRPr lang="en-GB"/>
        </a:p>
      </dgm:t>
    </dgm:pt>
    <dgm:pt modelId="{5489B488-3492-494F-96DD-7F11581129AD}" type="parTrans" cxnId="{3F43A54A-85A6-CB40-9A99-FE5689BE7D4B}">
      <dgm:prSet/>
      <dgm:spPr/>
      <dgm:t>
        <a:bodyPr/>
        <a:lstStyle/>
        <a:p>
          <a:endParaRPr lang="en-US"/>
        </a:p>
      </dgm:t>
    </dgm:pt>
    <dgm:pt modelId="{DE1ACE7D-5DDC-4448-BAE2-A9563E78C463}" type="sibTrans" cxnId="{3F43A54A-85A6-CB40-9A99-FE5689BE7D4B}">
      <dgm:prSet/>
      <dgm:spPr/>
      <dgm:t>
        <a:bodyPr/>
        <a:lstStyle/>
        <a:p>
          <a:endParaRPr lang="en-US"/>
        </a:p>
      </dgm:t>
    </dgm:pt>
    <dgm:pt modelId="{6ACA29BE-1390-9749-8F36-9B5B661039BE}" type="pres">
      <dgm:prSet presAssocID="{482C12EA-FA02-0B40-93C2-88160D0E2F76}" presName="linear" presStyleCnt="0">
        <dgm:presLayoutVars>
          <dgm:dir/>
          <dgm:animLvl val="lvl"/>
          <dgm:resizeHandles val="exact"/>
        </dgm:presLayoutVars>
      </dgm:prSet>
      <dgm:spPr/>
    </dgm:pt>
    <dgm:pt modelId="{850BAD23-9748-694A-A7E7-513E609F1791}" type="pres">
      <dgm:prSet presAssocID="{7513E4D9-0DF0-F847-BDBD-29B7231F900C}" presName="parentLin" presStyleCnt="0"/>
      <dgm:spPr/>
    </dgm:pt>
    <dgm:pt modelId="{3B1FFF71-37C9-064E-8AC6-3243324EA23A}" type="pres">
      <dgm:prSet presAssocID="{7513E4D9-0DF0-F847-BDBD-29B7231F900C}" presName="parentLeftMargin" presStyleLbl="node1" presStyleIdx="0" presStyleCnt="3"/>
      <dgm:spPr/>
    </dgm:pt>
    <dgm:pt modelId="{2552DA87-8D7D-B04F-8039-11324061BA8F}" type="pres">
      <dgm:prSet presAssocID="{7513E4D9-0DF0-F847-BDBD-29B7231F900C}" presName="parentText" presStyleLbl="node1" presStyleIdx="0" presStyleCnt="3">
        <dgm:presLayoutVars>
          <dgm:chMax val="0"/>
          <dgm:bulletEnabled val="1"/>
        </dgm:presLayoutVars>
      </dgm:prSet>
      <dgm:spPr/>
    </dgm:pt>
    <dgm:pt modelId="{F3F084EA-D637-2043-938C-ED78FA700197}" type="pres">
      <dgm:prSet presAssocID="{7513E4D9-0DF0-F847-BDBD-29B7231F900C}" presName="negativeSpace" presStyleCnt="0"/>
      <dgm:spPr/>
    </dgm:pt>
    <dgm:pt modelId="{68478BCA-1EAD-1241-AEED-F4094B8FE8FC}" type="pres">
      <dgm:prSet presAssocID="{7513E4D9-0DF0-F847-BDBD-29B7231F900C}" presName="childText" presStyleLbl="conFgAcc1" presStyleIdx="0" presStyleCnt="3">
        <dgm:presLayoutVars>
          <dgm:bulletEnabled val="1"/>
        </dgm:presLayoutVars>
      </dgm:prSet>
      <dgm:spPr/>
    </dgm:pt>
    <dgm:pt modelId="{F709F160-A707-DE44-BC46-6C817F544F06}" type="pres">
      <dgm:prSet presAssocID="{AEAE1566-99D7-284E-9928-E7D16E9A2EF0}" presName="spaceBetweenRectangles" presStyleCnt="0"/>
      <dgm:spPr/>
    </dgm:pt>
    <dgm:pt modelId="{2BA9D43E-934B-2045-8E5D-EAAE50EC75A7}" type="pres">
      <dgm:prSet presAssocID="{7A53EBBA-E9E0-2C4E-818E-86EB9B18F2FE}" presName="parentLin" presStyleCnt="0"/>
      <dgm:spPr/>
    </dgm:pt>
    <dgm:pt modelId="{AA79D0CB-5F67-F849-B980-C94E2BAC1BA0}" type="pres">
      <dgm:prSet presAssocID="{7A53EBBA-E9E0-2C4E-818E-86EB9B18F2FE}" presName="parentLeftMargin" presStyleLbl="node1" presStyleIdx="0" presStyleCnt="3"/>
      <dgm:spPr/>
    </dgm:pt>
    <dgm:pt modelId="{4098CC1F-4F5F-0D4F-B100-DA5C9ABB4D99}" type="pres">
      <dgm:prSet presAssocID="{7A53EBBA-E9E0-2C4E-818E-86EB9B18F2FE}" presName="parentText" presStyleLbl="node1" presStyleIdx="1" presStyleCnt="3">
        <dgm:presLayoutVars>
          <dgm:chMax val="0"/>
          <dgm:bulletEnabled val="1"/>
        </dgm:presLayoutVars>
      </dgm:prSet>
      <dgm:spPr/>
    </dgm:pt>
    <dgm:pt modelId="{B41FFEC6-0575-554A-9DAD-45E9DE51DDDA}" type="pres">
      <dgm:prSet presAssocID="{7A53EBBA-E9E0-2C4E-818E-86EB9B18F2FE}" presName="negativeSpace" presStyleCnt="0"/>
      <dgm:spPr/>
    </dgm:pt>
    <dgm:pt modelId="{6ED3E96C-371F-1D4F-ACE3-9CE698B60CA8}" type="pres">
      <dgm:prSet presAssocID="{7A53EBBA-E9E0-2C4E-818E-86EB9B18F2FE}" presName="childText" presStyleLbl="conFgAcc1" presStyleIdx="1" presStyleCnt="3">
        <dgm:presLayoutVars>
          <dgm:bulletEnabled val="1"/>
        </dgm:presLayoutVars>
      </dgm:prSet>
      <dgm:spPr/>
    </dgm:pt>
    <dgm:pt modelId="{865BECCB-7EEC-4D10-A840-520207A14038}" type="pres">
      <dgm:prSet presAssocID="{AE88862A-531D-734F-B38F-959A34F64158}" presName="spaceBetweenRectangles" presStyleCnt="0"/>
      <dgm:spPr/>
    </dgm:pt>
    <dgm:pt modelId="{AD05A979-7660-4564-8DDE-2F9C3A89C74D}" type="pres">
      <dgm:prSet presAssocID="{7EAFD491-1042-45FF-AF2B-33C2B83B6042}" presName="parentLin" presStyleCnt="0"/>
      <dgm:spPr/>
    </dgm:pt>
    <dgm:pt modelId="{D9E1E355-D874-48B7-ACB5-E1E1EFDB7ED4}" type="pres">
      <dgm:prSet presAssocID="{7EAFD491-1042-45FF-AF2B-33C2B83B6042}" presName="parentLeftMargin" presStyleLbl="node1" presStyleIdx="1" presStyleCnt="3"/>
      <dgm:spPr/>
    </dgm:pt>
    <dgm:pt modelId="{394EBC85-FD17-46A4-8D13-2E88CF8C572F}" type="pres">
      <dgm:prSet presAssocID="{7EAFD491-1042-45FF-AF2B-33C2B83B6042}" presName="parentText" presStyleLbl="node1" presStyleIdx="2" presStyleCnt="3">
        <dgm:presLayoutVars>
          <dgm:chMax val="0"/>
          <dgm:bulletEnabled val="1"/>
        </dgm:presLayoutVars>
      </dgm:prSet>
      <dgm:spPr/>
    </dgm:pt>
    <dgm:pt modelId="{F1093E75-B19D-4AEC-9F93-6FB7AD450F93}" type="pres">
      <dgm:prSet presAssocID="{7EAFD491-1042-45FF-AF2B-33C2B83B6042}" presName="negativeSpace" presStyleCnt="0"/>
      <dgm:spPr/>
    </dgm:pt>
    <dgm:pt modelId="{DD4533CE-090E-4492-9491-4C5BD4CB05B4}" type="pres">
      <dgm:prSet presAssocID="{7EAFD491-1042-45FF-AF2B-33C2B83B6042}" presName="childText" presStyleLbl="conFgAcc1" presStyleIdx="2" presStyleCnt="3">
        <dgm:presLayoutVars>
          <dgm:bulletEnabled val="1"/>
        </dgm:presLayoutVars>
      </dgm:prSet>
      <dgm:spPr/>
    </dgm:pt>
  </dgm:ptLst>
  <dgm:cxnLst>
    <dgm:cxn modelId="{D2D66207-9461-A74E-92A6-81211DC8893C}" srcId="{D062B353-087F-BB4A-A937-80B1CADECAE6}" destId="{A7B56DD2-D55C-464D-A461-1BC3E974EF63}" srcOrd="0" destOrd="0" parTransId="{3FE258D3-212A-2943-88D8-F78574B88A10}" sibTransId="{20D19284-DC4C-AA40-B763-3523AB75509C}"/>
    <dgm:cxn modelId="{43CFD720-8D19-8645-9AF3-606DF849812D}" type="presOf" srcId="{4B5D2EA3-E037-2042-B629-496BA60069D5}" destId="{68478BCA-1EAD-1241-AEED-F4094B8FE8FC}" srcOrd="0" destOrd="0" presId="urn:microsoft.com/office/officeart/2005/8/layout/list1"/>
    <dgm:cxn modelId="{019C0A34-EFCB-7944-91A7-C8E8ECE4982F}" srcId="{C1D51F1F-102F-5247-8365-D8FD38FB7B38}" destId="{6F4C7068-A876-1444-A54C-93A6A231D0F1}" srcOrd="0" destOrd="0" parTransId="{119DF17C-F550-9543-8EC1-EFB61F74F638}" sibTransId="{6FCEF598-E89C-094B-B61E-B270839FF082}"/>
    <dgm:cxn modelId="{34500843-1C3C-B847-A66D-F712D6D01D79}" srcId="{7A53EBBA-E9E0-2C4E-818E-86EB9B18F2FE}" destId="{C1D51F1F-102F-5247-8365-D8FD38FB7B38}" srcOrd="0" destOrd="0" parTransId="{9F7D5EB7-B3E7-EF44-8EF5-CB6CF96B9B71}" sibTransId="{4EB5936B-FC02-FB49-A2E9-667FF34DC60E}"/>
    <dgm:cxn modelId="{CB3DFF69-EDEF-8148-97F7-5C6E30E0318C}" type="presOf" srcId="{C1D51F1F-102F-5247-8365-D8FD38FB7B38}" destId="{6ED3E96C-371F-1D4F-ACE3-9CE698B60CA8}" srcOrd="0" destOrd="0" presId="urn:microsoft.com/office/officeart/2005/8/layout/list1"/>
    <dgm:cxn modelId="{3F43A54A-85A6-CB40-9A99-FE5689BE7D4B}" srcId="{482C12EA-FA02-0B40-93C2-88160D0E2F76}" destId="{7EAFD491-1042-45FF-AF2B-33C2B83B6042}" srcOrd="2" destOrd="0" parTransId="{5489B488-3492-494F-96DD-7F11581129AD}" sibTransId="{DE1ACE7D-5DDC-4448-BAE2-A9563E78C463}"/>
    <dgm:cxn modelId="{B3BE5F6E-C20A-A34C-ACF7-1E66D2CE684C}" type="presOf" srcId="{A8B65D47-D4FF-F54D-AF9F-562344913DB1}" destId="{68478BCA-1EAD-1241-AEED-F4094B8FE8FC}" srcOrd="0" destOrd="1" presId="urn:microsoft.com/office/officeart/2005/8/layout/list1"/>
    <dgm:cxn modelId="{279AF34F-56DA-3947-9F63-AE48C0D23D38}" srcId="{7EAFD491-1042-45FF-AF2B-33C2B83B6042}" destId="{D062B353-087F-BB4A-A937-80B1CADECAE6}" srcOrd="0" destOrd="0" parTransId="{2DE37756-3919-2C4E-8835-660384026E28}" sibTransId="{C7A761EA-A79C-7948-A92F-EE69F23068A4}"/>
    <dgm:cxn modelId="{93F8F354-67A2-1B4A-81CE-A4512D08AE63}" type="presOf" srcId="{7513E4D9-0DF0-F847-BDBD-29B7231F900C}" destId="{3B1FFF71-37C9-064E-8AC6-3243324EA23A}" srcOrd="0" destOrd="0" presId="urn:microsoft.com/office/officeart/2005/8/layout/list1"/>
    <dgm:cxn modelId="{998D3276-501B-414D-8E86-899209D634EC}" type="presOf" srcId="{7513E4D9-0DF0-F847-BDBD-29B7231F900C}" destId="{2552DA87-8D7D-B04F-8039-11324061BA8F}" srcOrd="1" destOrd="0" presId="urn:microsoft.com/office/officeart/2005/8/layout/list1"/>
    <dgm:cxn modelId="{B6E2CB57-D817-A74D-B31E-F35C6519DFF0}" type="presOf" srcId="{7A53EBBA-E9E0-2C4E-818E-86EB9B18F2FE}" destId="{4098CC1F-4F5F-0D4F-B100-DA5C9ABB4D99}" srcOrd="1" destOrd="0" presId="urn:microsoft.com/office/officeart/2005/8/layout/list1"/>
    <dgm:cxn modelId="{7A3E388A-D966-164D-8474-EEF323C25BB4}" type="presOf" srcId="{D062B353-087F-BB4A-A937-80B1CADECAE6}" destId="{DD4533CE-090E-4492-9491-4C5BD4CB05B4}" srcOrd="0" destOrd="0" presId="urn:microsoft.com/office/officeart/2005/8/layout/list1"/>
    <dgm:cxn modelId="{AE666196-274C-8444-BE69-05BD0F19FBE2}" type="presOf" srcId="{7EAFD491-1042-45FF-AF2B-33C2B83B6042}" destId="{D9E1E355-D874-48B7-ACB5-E1E1EFDB7ED4}" srcOrd="0" destOrd="0" presId="urn:microsoft.com/office/officeart/2005/8/layout/list1"/>
    <dgm:cxn modelId="{3D6D049A-FAF6-B14C-8CDB-831C121C8F5B}" srcId="{7513E4D9-0DF0-F847-BDBD-29B7231F900C}" destId="{4B5D2EA3-E037-2042-B629-496BA60069D5}" srcOrd="0" destOrd="0" parTransId="{27EB45E8-B034-7C47-95B0-5C613CA4CF9F}" sibTransId="{C6E76EE7-018B-F245-9D57-EC4D7B7AA3CE}"/>
    <dgm:cxn modelId="{64A3A6A3-4EF8-EF49-821E-5968DF1D4A2A}" srcId="{482C12EA-FA02-0B40-93C2-88160D0E2F76}" destId="{7513E4D9-0DF0-F847-BDBD-29B7231F900C}" srcOrd="0" destOrd="0" parTransId="{24275189-6AFA-6246-A114-B385139416CE}" sibTransId="{AEAE1566-99D7-284E-9928-E7D16E9A2EF0}"/>
    <dgm:cxn modelId="{B895B7A5-91BD-7C47-8F70-8FDEFD019D63}" srcId="{4B5D2EA3-E037-2042-B629-496BA60069D5}" destId="{A8B65D47-D4FF-F54D-AF9F-562344913DB1}" srcOrd="0" destOrd="0" parTransId="{F4335EB5-C075-5D47-945B-27C17E27048C}" sibTransId="{C126E535-D45E-2B4C-A794-825227168D02}"/>
    <dgm:cxn modelId="{F58518A8-66C3-5D4C-8CC3-A32539DB32A1}" type="presOf" srcId="{7EAFD491-1042-45FF-AF2B-33C2B83B6042}" destId="{394EBC85-FD17-46A4-8D13-2E88CF8C572F}" srcOrd="1" destOrd="0" presId="urn:microsoft.com/office/officeart/2005/8/layout/list1"/>
    <dgm:cxn modelId="{B73F54B0-1BC6-674E-BF06-DD38670EDA27}" srcId="{482C12EA-FA02-0B40-93C2-88160D0E2F76}" destId="{7A53EBBA-E9E0-2C4E-818E-86EB9B18F2FE}" srcOrd="1" destOrd="0" parTransId="{2D66B35A-F1EA-614D-A69E-6B353056F513}" sibTransId="{AE88862A-531D-734F-B38F-959A34F64158}"/>
    <dgm:cxn modelId="{96FFC5BB-782A-BC44-BC73-D640558D2C21}" type="presOf" srcId="{6F4C7068-A876-1444-A54C-93A6A231D0F1}" destId="{6ED3E96C-371F-1D4F-ACE3-9CE698B60CA8}" srcOrd="0" destOrd="1" presId="urn:microsoft.com/office/officeart/2005/8/layout/list1"/>
    <dgm:cxn modelId="{ECE997C2-5256-D84A-A1A0-A96C18D315D6}" type="presOf" srcId="{A7B56DD2-D55C-464D-A461-1BC3E974EF63}" destId="{DD4533CE-090E-4492-9491-4C5BD4CB05B4}" srcOrd="0" destOrd="1" presId="urn:microsoft.com/office/officeart/2005/8/layout/list1"/>
    <dgm:cxn modelId="{662573D1-E41B-3140-9216-69F2EA762D79}" type="presOf" srcId="{482C12EA-FA02-0B40-93C2-88160D0E2F76}" destId="{6ACA29BE-1390-9749-8F36-9B5B661039BE}" srcOrd="0" destOrd="0" presId="urn:microsoft.com/office/officeart/2005/8/layout/list1"/>
    <dgm:cxn modelId="{EEEB5AFB-C409-9F45-8607-DF6FA9A624F6}" type="presOf" srcId="{7A53EBBA-E9E0-2C4E-818E-86EB9B18F2FE}" destId="{AA79D0CB-5F67-F849-B980-C94E2BAC1BA0}" srcOrd="0" destOrd="0" presId="urn:microsoft.com/office/officeart/2005/8/layout/list1"/>
    <dgm:cxn modelId="{30B29470-5D36-2B4E-9B06-1D1D6FE8F5CD}" type="presParOf" srcId="{6ACA29BE-1390-9749-8F36-9B5B661039BE}" destId="{850BAD23-9748-694A-A7E7-513E609F1791}" srcOrd="0" destOrd="0" presId="urn:microsoft.com/office/officeart/2005/8/layout/list1"/>
    <dgm:cxn modelId="{8E42CA11-22DE-244D-920A-466D819E5245}" type="presParOf" srcId="{850BAD23-9748-694A-A7E7-513E609F1791}" destId="{3B1FFF71-37C9-064E-8AC6-3243324EA23A}" srcOrd="0" destOrd="0" presId="urn:microsoft.com/office/officeart/2005/8/layout/list1"/>
    <dgm:cxn modelId="{62D7D04D-DCBE-6C4C-8C79-E512E3FE4B6B}" type="presParOf" srcId="{850BAD23-9748-694A-A7E7-513E609F1791}" destId="{2552DA87-8D7D-B04F-8039-11324061BA8F}" srcOrd="1" destOrd="0" presId="urn:microsoft.com/office/officeart/2005/8/layout/list1"/>
    <dgm:cxn modelId="{DF12E3B8-9E54-D84E-BB58-A2C4FD26FAFF}" type="presParOf" srcId="{6ACA29BE-1390-9749-8F36-9B5B661039BE}" destId="{F3F084EA-D637-2043-938C-ED78FA700197}" srcOrd="1" destOrd="0" presId="urn:microsoft.com/office/officeart/2005/8/layout/list1"/>
    <dgm:cxn modelId="{6DA13528-6F5A-854B-BCD6-7F8BDF49C2B9}" type="presParOf" srcId="{6ACA29BE-1390-9749-8F36-9B5B661039BE}" destId="{68478BCA-1EAD-1241-AEED-F4094B8FE8FC}" srcOrd="2" destOrd="0" presId="urn:microsoft.com/office/officeart/2005/8/layout/list1"/>
    <dgm:cxn modelId="{65E0F61A-D5B1-9F46-AD12-CA1A0F52BC0E}" type="presParOf" srcId="{6ACA29BE-1390-9749-8F36-9B5B661039BE}" destId="{F709F160-A707-DE44-BC46-6C817F544F06}" srcOrd="3" destOrd="0" presId="urn:microsoft.com/office/officeart/2005/8/layout/list1"/>
    <dgm:cxn modelId="{E9FE6D43-A22E-E54B-9E84-615277640C31}" type="presParOf" srcId="{6ACA29BE-1390-9749-8F36-9B5B661039BE}" destId="{2BA9D43E-934B-2045-8E5D-EAAE50EC75A7}" srcOrd="4" destOrd="0" presId="urn:microsoft.com/office/officeart/2005/8/layout/list1"/>
    <dgm:cxn modelId="{535D600F-00A8-CB4B-B345-C801560B25B9}" type="presParOf" srcId="{2BA9D43E-934B-2045-8E5D-EAAE50EC75A7}" destId="{AA79D0CB-5F67-F849-B980-C94E2BAC1BA0}" srcOrd="0" destOrd="0" presId="urn:microsoft.com/office/officeart/2005/8/layout/list1"/>
    <dgm:cxn modelId="{D7A22C83-77B8-2E48-97FA-3751FAD17F68}" type="presParOf" srcId="{2BA9D43E-934B-2045-8E5D-EAAE50EC75A7}" destId="{4098CC1F-4F5F-0D4F-B100-DA5C9ABB4D99}" srcOrd="1" destOrd="0" presId="urn:microsoft.com/office/officeart/2005/8/layout/list1"/>
    <dgm:cxn modelId="{61317524-3860-3040-BD9B-7194083AFC7D}" type="presParOf" srcId="{6ACA29BE-1390-9749-8F36-9B5B661039BE}" destId="{B41FFEC6-0575-554A-9DAD-45E9DE51DDDA}" srcOrd="5" destOrd="0" presId="urn:microsoft.com/office/officeart/2005/8/layout/list1"/>
    <dgm:cxn modelId="{4AB23253-6F7E-E041-913D-ED543031E18A}" type="presParOf" srcId="{6ACA29BE-1390-9749-8F36-9B5B661039BE}" destId="{6ED3E96C-371F-1D4F-ACE3-9CE698B60CA8}" srcOrd="6" destOrd="0" presId="urn:microsoft.com/office/officeart/2005/8/layout/list1"/>
    <dgm:cxn modelId="{4DE76DAF-E1C0-4647-9E8C-E964E6758BD0}" type="presParOf" srcId="{6ACA29BE-1390-9749-8F36-9B5B661039BE}" destId="{865BECCB-7EEC-4D10-A840-520207A14038}" srcOrd="7" destOrd="0" presId="urn:microsoft.com/office/officeart/2005/8/layout/list1"/>
    <dgm:cxn modelId="{391BCD5C-5EB1-9349-89A8-A5875E6CAE4C}" type="presParOf" srcId="{6ACA29BE-1390-9749-8F36-9B5B661039BE}" destId="{AD05A979-7660-4564-8DDE-2F9C3A89C74D}" srcOrd="8" destOrd="0" presId="urn:microsoft.com/office/officeart/2005/8/layout/list1"/>
    <dgm:cxn modelId="{33943214-844B-BC42-8883-03C055317465}" type="presParOf" srcId="{AD05A979-7660-4564-8DDE-2F9C3A89C74D}" destId="{D9E1E355-D874-48B7-ACB5-E1E1EFDB7ED4}" srcOrd="0" destOrd="0" presId="urn:microsoft.com/office/officeart/2005/8/layout/list1"/>
    <dgm:cxn modelId="{902A6423-B719-A34A-85DF-3D3FD64F94C2}" type="presParOf" srcId="{AD05A979-7660-4564-8DDE-2F9C3A89C74D}" destId="{394EBC85-FD17-46A4-8D13-2E88CF8C572F}" srcOrd="1" destOrd="0" presId="urn:microsoft.com/office/officeart/2005/8/layout/list1"/>
    <dgm:cxn modelId="{A9BD8FD8-7833-5A4A-BA4F-4BD6080954A4}" type="presParOf" srcId="{6ACA29BE-1390-9749-8F36-9B5B661039BE}" destId="{F1093E75-B19D-4AEC-9F93-6FB7AD450F93}" srcOrd="9" destOrd="0" presId="urn:microsoft.com/office/officeart/2005/8/layout/list1"/>
    <dgm:cxn modelId="{C1FD5CA1-8B7E-B040-A46B-63B2961BE2F9}" type="presParOf" srcId="{6ACA29BE-1390-9749-8F36-9B5B661039BE}" destId="{DD4533CE-090E-4492-9491-4C5BD4CB05B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C2E6EA-3460-CF4D-B979-022BCC5C38A0}">
      <dsp:nvSpPr>
        <dsp:cNvPr id="0" name=""/>
        <dsp:cNvSpPr/>
      </dsp:nvSpPr>
      <dsp:spPr>
        <a:xfrm>
          <a:off x="0" y="0"/>
          <a:ext cx="5896824" cy="899852"/>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i="0" kern="1200">
              <a:solidFill>
                <a:schemeClr val="bg1"/>
              </a:solidFill>
              <a:latin typeface="Trebuchet MS" panose="020B0703020202090204" pitchFamily="34" charset="0"/>
            </a:rPr>
            <a:t>Data and Knowledge</a:t>
          </a:r>
          <a:endParaRPr lang="en-US" sz="1500" kern="1200"/>
        </a:p>
        <a:p>
          <a:pPr marL="114300" lvl="1" indent="-114300" algn="l" defTabSz="533400">
            <a:lnSpc>
              <a:spcPct val="90000"/>
            </a:lnSpc>
            <a:spcBef>
              <a:spcPct val="0"/>
            </a:spcBef>
            <a:spcAft>
              <a:spcPct val="15000"/>
            </a:spcAft>
            <a:buChar char="•"/>
          </a:pPr>
          <a:r>
            <a:rPr lang="en-US" sz="1200" b="0" i="0" kern="1200">
              <a:solidFill>
                <a:schemeClr val="bg1">
                  <a:lumMod val="75000"/>
                </a:schemeClr>
              </a:solidFill>
              <a:latin typeface="Trebuchet MS" panose="020B0703020202090204" pitchFamily="34" charset="0"/>
            </a:rPr>
            <a:t>Online solutions to facilitate sharing of and access to research data, computational models and software</a:t>
          </a:r>
          <a:endParaRPr lang="en-US" sz="1200" b="1" i="0" kern="1200">
            <a:solidFill>
              <a:schemeClr val="bg1">
                <a:lumMod val="75000"/>
              </a:schemeClr>
            </a:solidFill>
            <a:latin typeface="Trebuchet MS" panose="020B0703020202090204" pitchFamily="34" charset="0"/>
          </a:endParaRPr>
        </a:p>
      </dsp:txBody>
      <dsp:txXfrm>
        <a:off x="1269350" y="0"/>
        <a:ext cx="4627473" cy="899852"/>
      </dsp:txXfrm>
    </dsp:sp>
    <dsp:sp modelId="{BC7BB37C-9AEB-FF4B-9794-56EB7F9F3D90}">
      <dsp:nvSpPr>
        <dsp:cNvPr id="0" name=""/>
        <dsp:cNvSpPr/>
      </dsp:nvSpPr>
      <dsp:spPr>
        <a:xfrm>
          <a:off x="110700" y="54711"/>
          <a:ext cx="986786" cy="790430"/>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92000" r="-9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2D7178-FAD5-234F-AFB6-D8F9009F441D}">
      <dsp:nvSpPr>
        <dsp:cNvPr id="0" name=""/>
        <dsp:cNvSpPr/>
      </dsp:nvSpPr>
      <dsp:spPr>
        <a:xfrm>
          <a:off x="0" y="989837"/>
          <a:ext cx="5896824" cy="899852"/>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i="0" kern="1200">
              <a:solidFill>
                <a:schemeClr val="bg1"/>
              </a:solidFill>
              <a:latin typeface="Trebuchet MS" panose="020B0703020202090204" pitchFamily="34" charset="0"/>
            </a:rPr>
            <a:t>Atlases</a:t>
          </a:r>
          <a:endParaRPr lang="en-US" sz="1500" kern="1200"/>
        </a:p>
        <a:p>
          <a:pPr marL="114300" lvl="1" indent="-114300" algn="l" defTabSz="533400">
            <a:lnSpc>
              <a:spcPct val="90000"/>
            </a:lnSpc>
            <a:spcBef>
              <a:spcPct val="0"/>
            </a:spcBef>
            <a:spcAft>
              <a:spcPct val="15000"/>
            </a:spcAft>
            <a:buChar char="•"/>
          </a:pPr>
          <a:r>
            <a:rPr lang="en-US" sz="1200" b="0" i="0" kern="1200">
              <a:solidFill>
                <a:schemeClr val="bg1">
                  <a:lumMod val="75000"/>
                </a:schemeClr>
              </a:solidFill>
              <a:latin typeface="Trebuchet MS" panose="020B0703020202090204" pitchFamily="34" charset="0"/>
            </a:rPr>
            <a:t>Navigate, </a:t>
          </a:r>
          <a:r>
            <a:rPr lang="en-US" sz="1200" b="0" i="0" kern="1200" err="1">
              <a:solidFill>
                <a:schemeClr val="bg1">
                  <a:lumMod val="75000"/>
                </a:schemeClr>
              </a:solidFill>
              <a:latin typeface="Trebuchet MS" panose="020B0703020202090204" pitchFamily="34" charset="0"/>
            </a:rPr>
            <a:t>characterise</a:t>
          </a:r>
          <a:r>
            <a:rPr lang="en-US" sz="1200" b="0" i="0" kern="1200">
              <a:solidFill>
                <a:schemeClr val="bg1">
                  <a:lumMod val="75000"/>
                </a:schemeClr>
              </a:solidFill>
              <a:latin typeface="Trebuchet MS" panose="020B0703020202090204" pitchFamily="34" charset="0"/>
            </a:rPr>
            <a:t> and </a:t>
          </a:r>
          <a:r>
            <a:rPr lang="en-US" sz="1200" b="0" i="0" kern="1200" err="1">
              <a:solidFill>
                <a:schemeClr val="bg1">
                  <a:lumMod val="75000"/>
                </a:schemeClr>
              </a:solidFill>
              <a:latin typeface="Trebuchet MS" panose="020B0703020202090204" pitchFamily="34" charset="0"/>
            </a:rPr>
            <a:t>analyse</a:t>
          </a:r>
          <a:r>
            <a:rPr lang="en-US" sz="1200" b="0" i="0" kern="1200">
              <a:solidFill>
                <a:schemeClr val="bg1">
                  <a:lumMod val="75000"/>
                </a:schemeClr>
              </a:solidFill>
              <a:latin typeface="Trebuchet MS" panose="020B0703020202090204" pitchFamily="34" charset="0"/>
            </a:rPr>
            <a:t> information on the basis of anatomical location</a:t>
          </a:r>
          <a:endParaRPr lang="en-US" sz="1200" kern="1200">
            <a:solidFill>
              <a:schemeClr val="bg1">
                <a:lumMod val="75000"/>
              </a:schemeClr>
            </a:solidFill>
          </a:endParaRPr>
        </a:p>
      </dsp:txBody>
      <dsp:txXfrm>
        <a:off x="1269350" y="989837"/>
        <a:ext cx="4627473" cy="899852"/>
      </dsp:txXfrm>
    </dsp:sp>
    <dsp:sp modelId="{43A41F9C-DCBB-0F4C-8E1A-000267822D63}">
      <dsp:nvSpPr>
        <dsp:cNvPr id="0" name=""/>
        <dsp:cNvSpPr/>
      </dsp:nvSpPr>
      <dsp:spPr>
        <a:xfrm>
          <a:off x="110700" y="1044548"/>
          <a:ext cx="986786" cy="790430"/>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627F73-0904-FF4E-B0BE-9D0BE6F37346}">
      <dsp:nvSpPr>
        <dsp:cNvPr id="0" name=""/>
        <dsp:cNvSpPr/>
      </dsp:nvSpPr>
      <dsp:spPr>
        <a:xfrm>
          <a:off x="0" y="1979675"/>
          <a:ext cx="5896824" cy="899852"/>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i="0" kern="1200">
              <a:solidFill>
                <a:schemeClr val="bg1"/>
              </a:solidFill>
              <a:latin typeface="Trebuchet MS" panose="020B0703020202090204" pitchFamily="34" charset="0"/>
            </a:rPr>
            <a:t>Simulation</a:t>
          </a:r>
          <a:endParaRPr lang="en-US" sz="1500" kern="1200"/>
        </a:p>
        <a:p>
          <a:pPr marL="114300" lvl="1" indent="-114300" algn="l" defTabSz="533400">
            <a:lnSpc>
              <a:spcPct val="90000"/>
            </a:lnSpc>
            <a:spcBef>
              <a:spcPct val="0"/>
            </a:spcBef>
            <a:spcAft>
              <a:spcPct val="15000"/>
            </a:spcAft>
            <a:buChar char="•"/>
          </a:pPr>
          <a:r>
            <a:rPr lang="en-US" sz="1200" b="0" i="0" kern="1200">
              <a:solidFill>
                <a:schemeClr val="bg1">
                  <a:lumMod val="75000"/>
                </a:schemeClr>
              </a:solidFill>
              <a:latin typeface="Trebuchet MS" panose="020B0703020202090204" pitchFamily="34" charset="0"/>
            </a:rPr>
            <a:t>Solutions for brain researchers to conduct sustainable simulation studies and share their results</a:t>
          </a:r>
          <a:endParaRPr lang="en-US" sz="1200" kern="1200">
            <a:solidFill>
              <a:schemeClr val="bg1">
                <a:lumMod val="75000"/>
              </a:schemeClr>
            </a:solidFill>
          </a:endParaRPr>
        </a:p>
      </dsp:txBody>
      <dsp:txXfrm>
        <a:off x="1269350" y="1979675"/>
        <a:ext cx="4627473" cy="899852"/>
      </dsp:txXfrm>
    </dsp:sp>
    <dsp:sp modelId="{22E035B9-23E7-764E-A6E1-D8D0BB59F5EF}">
      <dsp:nvSpPr>
        <dsp:cNvPr id="0" name=""/>
        <dsp:cNvSpPr/>
      </dsp:nvSpPr>
      <dsp:spPr>
        <a:xfrm>
          <a:off x="110700" y="2034386"/>
          <a:ext cx="986786" cy="790430"/>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B2225D-7395-0B4D-BA45-CB1467F35993}">
      <dsp:nvSpPr>
        <dsp:cNvPr id="0" name=""/>
        <dsp:cNvSpPr/>
      </dsp:nvSpPr>
      <dsp:spPr>
        <a:xfrm>
          <a:off x="0" y="2969512"/>
          <a:ext cx="5896824" cy="899852"/>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i="0" kern="1200">
              <a:solidFill>
                <a:schemeClr val="bg1"/>
              </a:solidFill>
              <a:latin typeface="Trebuchet MS" panose="020B0703020202090204" pitchFamily="34" charset="0"/>
            </a:rPr>
            <a:t>Brain-Inspired Technologies</a:t>
          </a:r>
          <a:endParaRPr lang="en-US" sz="1500" kern="1200"/>
        </a:p>
        <a:p>
          <a:pPr marL="114300" lvl="1" indent="-114300" algn="l" defTabSz="533400">
            <a:lnSpc>
              <a:spcPct val="90000"/>
            </a:lnSpc>
            <a:spcBef>
              <a:spcPct val="0"/>
            </a:spcBef>
            <a:spcAft>
              <a:spcPct val="15000"/>
            </a:spcAft>
            <a:buChar char="•"/>
          </a:pPr>
          <a:r>
            <a:rPr lang="en-US" sz="1200" b="0" i="0" kern="1200">
              <a:solidFill>
                <a:schemeClr val="bg1">
                  <a:lumMod val="75000"/>
                </a:schemeClr>
              </a:solidFill>
              <a:latin typeface="Trebuchet MS" panose="020B0703020202090204" pitchFamily="34" charset="0"/>
            </a:rPr>
            <a:t>Understand and leverage the computational capabilities of spiking neural networks</a:t>
          </a:r>
          <a:endParaRPr lang="en-US" sz="1200" kern="1200">
            <a:solidFill>
              <a:schemeClr val="bg1">
                <a:lumMod val="75000"/>
              </a:schemeClr>
            </a:solidFill>
          </a:endParaRPr>
        </a:p>
      </dsp:txBody>
      <dsp:txXfrm>
        <a:off x="1269350" y="2969512"/>
        <a:ext cx="4627473" cy="899852"/>
      </dsp:txXfrm>
    </dsp:sp>
    <dsp:sp modelId="{5CC8E288-B4E6-EC48-A4D5-DAB9230F111D}">
      <dsp:nvSpPr>
        <dsp:cNvPr id="0" name=""/>
        <dsp:cNvSpPr/>
      </dsp:nvSpPr>
      <dsp:spPr>
        <a:xfrm>
          <a:off x="110700" y="3024223"/>
          <a:ext cx="986786" cy="790430"/>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41AA89-BCA8-E549-97AD-7C0F63EEDC1E}">
      <dsp:nvSpPr>
        <dsp:cNvPr id="0" name=""/>
        <dsp:cNvSpPr/>
      </dsp:nvSpPr>
      <dsp:spPr>
        <a:xfrm>
          <a:off x="0" y="3959350"/>
          <a:ext cx="5896824" cy="899852"/>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i="0" kern="1200">
              <a:solidFill>
                <a:schemeClr val="bg1"/>
              </a:solidFill>
              <a:latin typeface="Trebuchet MS" panose="020B0703020202090204" pitchFamily="34" charset="0"/>
            </a:rPr>
            <a:t>Medical Data Analytics</a:t>
          </a:r>
          <a:endParaRPr lang="en-US" sz="1500" kern="1200"/>
        </a:p>
        <a:p>
          <a:pPr marL="114300" lvl="1" indent="-114300" algn="l" defTabSz="533400">
            <a:lnSpc>
              <a:spcPct val="90000"/>
            </a:lnSpc>
            <a:spcBef>
              <a:spcPct val="0"/>
            </a:spcBef>
            <a:spcAft>
              <a:spcPct val="15000"/>
            </a:spcAft>
            <a:buChar char="•"/>
          </a:pPr>
          <a:r>
            <a:rPr lang="en-US" sz="1200" b="0" i="0" kern="1200">
              <a:solidFill>
                <a:schemeClr val="bg1">
                  <a:lumMod val="75000"/>
                </a:schemeClr>
              </a:solidFill>
              <a:latin typeface="Trebuchet MS" panose="020B0703020202090204" pitchFamily="34" charset="0"/>
            </a:rPr>
            <a:t>The Medical Data Analytics service provides two unique EBRAINS platforms, covering key areas in clinical neuroscience research</a:t>
          </a:r>
          <a:endParaRPr lang="en-US" sz="1200" kern="1200">
            <a:solidFill>
              <a:schemeClr val="bg1">
                <a:lumMod val="75000"/>
              </a:schemeClr>
            </a:solidFill>
          </a:endParaRPr>
        </a:p>
      </dsp:txBody>
      <dsp:txXfrm>
        <a:off x="1269350" y="3959350"/>
        <a:ext cx="4627473" cy="899852"/>
      </dsp:txXfrm>
    </dsp:sp>
    <dsp:sp modelId="{85C6FA1D-115E-B645-B638-ED10EA3A7256}">
      <dsp:nvSpPr>
        <dsp:cNvPr id="0" name=""/>
        <dsp:cNvSpPr/>
      </dsp:nvSpPr>
      <dsp:spPr>
        <a:xfrm>
          <a:off x="110700" y="4014061"/>
          <a:ext cx="986786" cy="790430"/>
        </a:xfrm>
        <a:prstGeom prst="roundRect">
          <a:avLst>
            <a:gd name="adj" fmla="val 10000"/>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20000" r="-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2A585-0EF0-4A4F-85E2-8C76B19ED7A4}">
      <dsp:nvSpPr>
        <dsp:cNvPr id="0" name=""/>
        <dsp:cNvSpPr/>
      </dsp:nvSpPr>
      <dsp:spPr>
        <a:xfrm>
          <a:off x="0" y="124903"/>
          <a:ext cx="3334294" cy="1482078"/>
        </a:xfrm>
        <a:prstGeom prst="notchedRightArrow">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530898-6D00-1247-9FCB-00DCD18587FF}">
      <dsp:nvSpPr>
        <dsp:cNvPr id="0" name=""/>
        <dsp:cNvSpPr/>
      </dsp:nvSpPr>
      <dsp:spPr>
        <a:xfrm>
          <a:off x="12" y="0"/>
          <a:ext cx="871202" cy="692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a:lnSpc>
              <a:spcPct val="90000"/>
            </a:lnSpc>
            <a:spcBef>
              <a:spcPct val="0"/>
            </a:spcBef>
            <a:spcAft>
              <a:spcPct val="35000"/>
            </a:spcAft>
            <a:buNone/>
          </a:pPr>
          <a:r>
            <a:rPr lang="en-US" sz="900" kern="1200" dirty="0"/>
            <a:t>Application</a:t>
          </a:r>
        </a:p>
      </dsp:txBody>
      <dsp:txXfrm>
        <a:off x="12" y="0"/>
        <a:ext cx="871202" cy="692754"/>
      </dsp:txXfrm>
    </dsp:sp>
    <dsp:sp modelId="{4DD1D6D7-3E23-C240-B3C8-5F47ED6EA1FD}">
      <dsp:nvSpPr>
        <dsp:cNvPr id="0" name=""/>
        <dsp:cNvSpPr/>
      </dsp:nvSpPr>
      <dsp:spPr>
        <a:xfrm>
          <a:off x="349019" y="779348"/>
          <a:ext cx="173188" cy="173188"/>
        </a:xfrm>
        <a:prstGeom prst="ellipse">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6EEED5-755B-854C-A03B-2924995D1032}">
      <dsp:nvSpPr>
        <dsp:cNvPr id="0" name=""/>
        <dsp:cNvSpPr/>
      </dsp:nvSpPr>
      <dsp:spPr>
        <a:xfrm>
          <a:off x="894366" y="1031812"/>
          <a:ext cx="621035" cy="451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en-US" sz="900" kern="1200" dirty="0"/>
            <a:t>Approval</a:t>
          </a:r>
        </a:p>
      </dsp:txBody>
      <dsp:txXfrm>
        <a:off x="894366" y="1031812"/>
        <a:ext cx="621035" cy="451772"/>
      </dsp:txXfrm>
    </dsp:sp>
    <dsp:sp modelId="{23B6DBC0-8C67-6341-B419-8F8866570525}">
      <dsp:nvSpPr>
        <dsp:cNvPr id="0" name=""/>
        <dsp:cNvSpPr/>
      </dsp:nvSpPr>
      <dsp:spPr>
        <a:xfrm>
          <a:off x="1118289" y="839594"/>
          <a:ext cx="173188" cy="173188"/>
        </a:xfrm>
        <a:prstGeom prst="ellipse">
          <a:avLst/>
        </a:prstGeom>
        <a:solidFill>
          <a:schemeClr val="accent6">
            <a:shade val="80000"/>
            <a:hueOff val="132321"/>
            <a:satOff val="-15268"/>
            <a:lumOff val="116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63AF33-AE07-474A-B27C-DF5C7266287D}">
      <dsp:nvSpPr>
        <dsp:cNvPr id="0" name=""/>
        <dsp:cNvSpPr/>
      </dsp:nvSpPr>
      <dsp:spPr>
        <a:xfrm>
          <a:off x="1538553" y="0"/>
          <a:ext cx="848338" cy="692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a:lnSpc>
              <a:spcPct val="90000"/>
            </a:lnSpc>
            <a:spcBef>
              <a:spcPct val="0"/>
            </a:spcBef>
            <a:spcAft>
              <a:spcPct val="35000"/>
            </a:spcAft>
            <a:buNone/>
          </a:pPr>
          <a:r>
            <a:rPr lang="en-US" sz="900" kern="1200" dirty="0"/>
            <a:t>Agreements</a:t>
          </a:r>
        </a:p>
      </dsp:txBody>
      <dsp:txXfrm>
        <a:off x="1538553" y="0"/>
        <a:ext cx="848338" cy="692754"/>
      </dsp:txXfrm>
    </dsp:sp>
    <dsp:sp modelId="{3B530302-B910-FE4D-835C-ABE8F485F405}">
      <dsp:nvSpPr>
        <dsp:cNvPr id="0" name=""/>
        <dsp:cNvSpPr/>
      </dsp:nvSpPr>
      <dsp:spPr>
        <a:xfrm>
          <a:off x="1876128" y="779348"/>
          <a:ext cx="173188" cy="173188"/>
        </a:xfrm>
        <a:prstGeom prst="ellipse">
          <a:avLst/>
        </a:prstGeom>
        <a:solidFill>
          <a:schemeClr val="accent6">
            <a:shade val="80000"/>
            <a:hueOff val="264641"/>
            <a:satOff val="-30537"/>
            <a:lumOff val="232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ADF091-DA58-9C4D-A8B7-99B67463449D}">
      <dsp:nvSpPr>
        <dsp:cNvPr id="0" name=""/>
        <dsp:cNvSpPr/>
      </dsp:nvSpPr>
      <dsp:spPr>
        <a:xfrm>
          <a:off x="2410043" y="1039131"/>
          <a:ext cx="590809" cy="692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en-US" sz="900" kern="1200" dirty="0"/>
            <a:t>Comms</a:t>
          </a:r>
        </a:p>
      </dsp:txBody>
      <dsp:txXfrm>
        <a:off x="2410043" y="1039131"/>
        <a:ext cx="590809" cy="692754"/>
      </dsp:txXfrm>
    </dsp:sp>
    <dsp:sp modelId="{655D0E31-DD21-C84B-A0C6-96750876F805}">
      <dsp:nvSpPr>
        <dsp:cNvPr id="0" name=""/>
        <dsp:cNvSpPr/>
      </dsp:nvSpPr>
      <dsp:spPr>
        <a:xfrm>
          <a:off x="2618853" y="779348"/>
          <a:ext cx="173188" cy="173188"/>
        </a:xfrm>
        <a:prstGeom prst="ellipse">
          <a:avLst/>
        </a:prstGeom>
        <a:solidFill>
          <a:schemeClr val="accent6">
            <a:shade val="80000"/>
            <a:hueOff val="396962"/>
            <a:satOff val="-45805"/>
            <a:lumOff val="348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2A585-0EF0-4A4F-85E2-8C76B19ED7A4}">
      <dsp:nvSpPr>
        <dsp:cNvPr id="0" name=""/>
        <dsp:cNvSpPr/>
      </dsp:nvSpPr>
      <dsp:spPr>
        <a:xfrm>
          <a:off x="0" y="135937"/>
          <a:ext cx="9339350" cy="1613003"/>
        </a:xfrm>
        <a:prstGeom prst="notchedRightArrow">
          <a:avLst/>
        </a:prstGeom>
        <a:solidFill>
          <a:schemeClr val="accent6">
            <a:lumMod val="40000"/>
            <a:lumOff val="60000"/>
          </a:schemeClr>
        </a:solidFill>
        <a:ln>
          <a:solidFill>
            <a:schemeClr val="accent6">
              <a:lumMod val="60000"/>
              <a:lumOff val="40000"/>
            </a:schemeClr>
          </a:solidFill>
        </a:ln>
        <a:effectLst/>
      </dsp:spPr>
      <dsp:style>
        <a:lnRef idx="0">
          <a:scrgbClr r="0" g="0" b="0"/>
        </a:lnRef>
        <a:fillRef idx="1">
          <a:scrgbClr r="0" g="0" b="0"/>
        </a:fillRef>
        <a:effectRef idx="0">
          <a:scrgbClr r="0" g="0" b="0"/>
        </a:effectRef>
        <a:fontRef idx="minor"/>
      </dsp:style>
    </dsp:sp>
    <dsp:sp modelId="{DC11CD7B-8CE7-6A4C-8227-CD9003CCD04D}">
      <dsp:nvSpPr>
        <dsp:cNvPr id="0" name=""/>
        <dsp:cNvSpPr/>
      </dsp:nvSpPr>
      <dsp:spPr>
        <a:xfrm>
          <a:off x="1056" y="97433"/>
          <a:ext cx="875769" cy="753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b="0" kern="1200" dirty="0" err="1">
              <a:latin typeface="Calibri" panose="020F0502020204030204" pitchFamily="34" charset="0"/>
              <a:cs typeface="Calibri" panose="020F0502020204030204" pitchFamily="34" charset="0"/>
            </a:rPr>
            <a:t>EoI</a:t>
          </a:r>
          <a:endParaRPr lang="en-US" sz="1400" b="0" kern="1200" dirty="0">
            <a:latin typeface="Calibri" panose="020F0502020204030204" pitchFamily="34" charset="0"/>
            <a:cs typeface="Calibri" panose="020F0502020204030204" pitchFamily="34" charset="0"/>
          </a:endParaRPr>
        </a:p>
      </dsp:txBody>
      <dsp:txXfrm>
        <a:off x="1056" y="97433"/>
        <a:ext cx="875769" cy="753951"/>
      </dsp:txXfrm>
    </dsp:sp>
    <dsp:sp modelId="{C38E1A77-0A54-6249-BC20-E2B62E970970}">
      <dsp:nvSpPr>
        <dsp:cNvPr id="0" name=""/>
        <dsp:cNvSpPr/>
      </dsp:nvSpPr>
      <dsp:spPr>
        <a:xfrm>
          <a:off x="344697" y="848195"/>
          <a:ext cx="188487" cy="188487"/>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17F848-4422-7F44-858D-AF464BC8A179}">
      <dsp:nvSpPr>
        <dsp:cNvPr id="0" name=""/>
        <dsp:cNvSpPr/>
      </dsp:nvSpPr>
      <dsp:spPr>
        <a:xfrm>
          <a:off x="890164" y="893477"/>
          <a:ext cx="1504626" cy="753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0" kern="1200" dirty="0">
              <a:latin typeface="Calibri" panose="020F0502020204030204" pitchFamily="34" charset="0"/>
              <a:cs typeface="Calibri" panose="020F0502020204030204" pitchFamily="34" charset="0"/>
            </a:rPr>
            <a:t>Partnership or Consortium</a:t>
          </a:r>
        </a:p>
      </dsp:txBody>
      <dsp:txXfrm>
        <a:off x="890164" y="893477"/>
        <a:ext cx="1504626" cy="753951"/>
      </dsp:txXfrm>
    </dsp:sp>
    <dsp:sp modelId="{417B652E-0B8E-DE4A-B7CF-9DC5999A45D2}">
      <dsp:nvSpPr>
        <dsp:cNvPr id="0" name=""/>
        <dsp:cNvSpPr/>
      </dsp:nvSpPr>
      <dsp:spPr>
        <a:xfrm>
          <a:off x="1548233" y="848195"/>
          <a:ext cx="188487" cy="188487"/>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5C2E78-3A8D-884C-B2CF-8F6703B64BD7}">
      <dsp:nvSpPr>
        <dsp:cNvPr id="0" name=""/>
        <dsp:cNvSpPr/>
      </dsp:nvSpPr>
      <dsp:spPr>
        <a:xfrm>
          <a:off x="2408129" y="118475"/>
          <a:ext cx="1614395" cy="753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b="0" kern="1200" dirty="0">
              <a:latin typeface="Calibri" panose="020F0502020204030204" pitchFamily="34" charset="0"/>
              <a:cs typeface="Calibri" panose="020F0502020204030204" pitchFamily="34" charset="0"/>
            </a:rPr>
            <a:t>Service definition</a:t>
          </a:r>
        </a:p>
      </dsp:txBody>
      <dsp:txXfrm>
        <a:off x="2408129" y="118475"/>
        <a:ext cx="1614395" cy="753951"/>
      </dsp:txXfrm>
    </dsp:sp>
    <dsp:sp modelId="{06B30C2F-35D6-CD41-9372-F55D25ABEE60}">
      <dsp:nvSpPr>
        <dsp:cNvPr id="0" name=""/>
        <dsp:cNvSpPr/>
      </dsp:nvSpPr>
      <dsp:spPr>
        <a:xfrm>
          <a:off x="3121083" y="848195"/>
          <a:ext cx="188487" cy="188487"/>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15285E-2CD7-6B4C-906A-25E8AD5A69D2}">
      <dsp:nvSpPr>
        <dsp:cNvPr id="0" name=""/>
        <dsp:cNvSpPr/>
      </dsp:nvSpPr>
      <dsp:spPr>
        <a:xfrm>
          <a:off x="4035863" y="897480"/>
          <a:ext cx="1657783" cy="753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0" kern="1200" dirty="0">
              <a:latin typeface="Calibri" panose="020F0502020204030204" pitchFamily="34" charset="0"/>
              <a:cs typeface="Calibri" panose="020F0502020204030204" pitchFamily="34" charset="0"/>
            </a:rPr>
            <a:t>National Node Agreement </a:t>
          </a:r>
        </a:p>
      </dsp:txBody>
      <dsp:txXfrm>
        <a:off x="4035863" y="897480"/>
        <a:ext cx="1657783" cy="753951"/>
      </dsp:txXfrm>
    </dsp:sp>
    <dsp:sp modelId="{6D51B9EE-0E7A-1242-924D-4F847D696648}">
      <dsp:nvSpPr>
        <dsp:cNvPr id="0" name=""/>
        <dsp:cNvSpPr/>
      </dsp:nvSpPr>
      <dsp:spPr>
        <a:xfrm>
          <a:off x="4770511" y="848195"/>
          <a:ext cx="188487" cy="188487"/>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A48E0B-7EDB-9849-BB43-2976BB8DA32A}">
      <dsp:nvSpPr>
        <dsp:cNvPr id="0" name=""/>
        <dsp:cNvSpPr/>
      </dsp:nvSpPr>
      <dsp:spPr>
        <a:xfrm>
          <a:off x="5706985" y="92147"/>
          <a:ext cx="1651039" cy="753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b="0" kern="1200" dirty="0">
              <a:latin typeface="Calibri" panose="020F0502020204030204" pitchFamily="34" charset="0"/>
              <a:cs typeface="Calibri" panose="020F0502020204030204" pitchFamily="34" charset="0"/>
            </a:rPr>
            <a:t>Service Agreements</a:t>
          </a:r>
        </a:p>
      </dsp:txBody>
      <dsp:txXfrm>
        <a:off x="5706985" y="92147"/>
        <a:ext cx="1651039" cy="753951"/>
      </dsp:txXfrm>
    </dsp:sp>
    <dsp:sp modelId="{EB934BB2-D70E-D546-B011-9F1437FFA56D}">
      <dsp:nvSpPr>
        <dsp:cNvPr id="0" name=""/>
        <dsp:cNvSpPr/>
      </dsp:nvSpPr>
      <dsp:spPr>
        <a:xfrm>
          <a:off x="6438261" y="848195"/>
          <a:ext cx="188487" cy="188487"/>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FFC599-AF11-6F49-8C86-69A0BB3677BA}">
      <dsp:nvSpPr>
        <dsp:cNvPr id="0" name=""/>
        <dsp:cNvSpPr/>
      </dsp:nvSpPr>
      <dsp:spPr>
        <a:xfrm>
          <a:off x="7372110" y="1012450"/>
          <a:ext cx="1032994" cy="753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0" kern="1200" dirty="0">
              <a:latin typeface="Calibri" panose="020F0502020204030204" pitchFamily="34" charset="0"/>
              <a:cs typeface="Calibri" panose="020F0502020204030204" pitchFamily="34" charset="0"/>
            </a:rPr>
            <a:t>Comms </a:t>
          </a:r>
        </a:p>
      </dsp:txBody>
      <dsp:txXfrm>
        <a:off x="7372110" y="1012450"/>
        <a:ext cx="1032994" cy="753951"/>
      </dsp:txXfrm>
    </dsp:sp>
    <dsp:sp modelId="{67D84EC4-AE28-7B48-831E-EF27463C4534}">
      <dsp:nvSpPr>
        <dsp:cNvPr id="0" name=""/>
        <dsp:cNvSpPr/>
      </dsp:nvSpPr>
      <dsp:spPr>
        <a:xfrm>
          <a:off x="7793617" y="848195"/>
          <a:ext cx="188487" cy="188487"/>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2A585-0EF0-4A4F-85E2-8C76B19ED7A4}">
      <dsp:nvSpPr>
        <dsp:cNvPr id="0" name=""/>
        <dsp:cNvSpPr/>
      </dsp:nvSpPr>
      <dsp:spPr>
        <a:xfrm>
          <a:off x="0" y="116213"/>
          <a:ext cx="6043387" cy="1378965"/>
        </a:xfrm>
        <a:prstGeom prst="notchedRightArrow">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530898-6D00-1247-9FCB-00DCD18587FF}">
      <dsp:nvSpPr>
        <dsp:cNvPr id="0" name=""/>
        <dsp:cNvSpPr/>
      </dsp:nvSpPr>
      <dsp:spPr>
        <a:xfrm>
          <a:off x="2655" y="68374"/>
          <a:ext cx="1752818" cy="644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kern="1200" dirty="0"/>
            <a:t>Phase 1</a:t>
          </a:r>
        </a:p>
      </dsp:txBody>
      <dsp:txXfrm>
        <a:off x="2655" y="68374"/>
        <a:ext cx="1752818" cy="644557"/>
      </dsp:txXfrm>
    </dsp:sp>
    <dsp:sp modelId="{4DD1D6D7-3E23-C240-B3C8-5F47ED6EA1FD}">
      <dsp:nvSpPr>
        <dsp:cNvPr id="0" name=""/>
        <dsp:cNvSpPr/>
      </dsp:nvSpPr>
      <dsp:spPr>
        <a:xfrm>
          <a:off x="798495" y="725126"/>
          <a:ext cx="161139" cy="161139"/>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6EEED5-755B-854C-A03B-2924995D1032}">
      <dsp:nvSpPr>
        <dsp:cNvPr id="0" name=""/>
        <dsp:cNvSpPr/>
      </dsp:nvSpPr>
      <dsp:spPr>
        <a:xfrm>
          <a:off x="1843115" y="898461"/>
          <a:ext cx="1752818" cy="644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kern="1200" dirty="0"/>
            <a:t>Phase 2</a:t>
          </a:r>
        </a:p>
      </dsp:txBody>
      <dsp:txXfrm>
        <a:off x="1843115" y="898461"/>
        <a:ext cx="1752818" cy="644557"/>
      </dsp:txXfrm>
    </dsp:sp>
    <dsp:sp modelId="{23B6DBC0-8C67-6341-B419-8F8866570525}">
      <dsp:nvSpPr>
        <dsp:cNvPr id="0" name=""/>
        <dsp:cNvSpPr/>
      </dsp:nvSpPr>
      <dsp:spPr>
        <a:xfrm>
          <a:off x="2638954" y="725126"/>
          <a:ext cx="161139" cy="161139"/>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63AF33-AE07-474A-B27C-DF5C7266287D}">
      <dsp:nvSpPr>
        <dsp:cNvPr id="0" name=""/>
        <dsp:cNvSpPr/>
      </dsp:nvSpPr>
      <dsp:spPr>
        <a:xfrm>
          <a:off x="3683574" y="76921"/>
          <a:ext cx="1752818" cy="644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kern="1200" dirty="0"/>
            <a:t>Phase 3</a:t>
          </a:r>
        </a:p>
      </dsp:txBody>
      <dsp:txXfrm>
        <a:off x="3683574" y="76921"/>
        <a:ext cx="1752818" cy="644557"/>
      </dsp:txXfrm>
    </dsp:sp>
    <dsp:sp modelId="{3B530302-B910-FE4D-835C-ABE8F485F405}">
      <dsp:nvSpPr>
        <dsp:cNvPr id="0" name=""/>
        <dsp:cNvSpPr/>
      </dsp:nvSpPr>
      <dsp:spPr>
        <a:xfrm>
          <a:off x="4479413" y="725126"/>
          <a:ext cx="161139" cy="161139"/>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78BCA-1EAD-1241-AEED-F4094B8FE8FC}">
      <dsp:nvSpPr>
        <dsp:cNvPr id="0" name=""/>
        <dsp:cNvSpPr/>
      </dsp:nvSpPr>
      <dsp:spPr>
        <a:xfrm>
          <a:off x="0" y="455193"/>
          <a:ext cx="5760640" cy="13671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7090" tIns="583184" rIns="447090" bIns="85344" numCol="1" spcCol="1270" anchor="t" anchorCtr="0">
          <a:noAutofit/>
        </a:bodyPr>
        <a:lstStyle/>
        <a:p>
          <a:pPr marL="114300" lvl="1" indent="-114300" algn="l" defTabSz="533400">
            <a:lnSpc>
              <a:spcPct val="90000"/>
            </a:lnSpc>
            <a:spcBef>
              <a:spcPct val="0"/>
            </a:spcBef>
            <a:spcAft>
              <a:spcPct val="15000"/>
            </a:spcAft>
            <a:buChar char="•"/>
          </a:pPr>
          <a:r>
            <a:rPr lang="en-US" sz="1200" b="1" i="0" kern="1200"/>
            <a:t>Jan-Mar 2022</a:t>
          </a:r>
          <a:endParaRPr lang="en-US" sz="1200" b="1" kern="1200"/>
        </a:p>
        <a:p>
          <a:pPr marL="228600" lvl="2" indent="-114300" algn="l" defTabSz="533400" rtl="0">
            <a:lnSpc>
              <a:spcPct val="90000"/>
            </a:lnSpc>
            <a:spcBef>
              <a:spcPct val="0"/>
            </a:spcBef>
            <a:spcAft>
              <a:spcPct val="15000"/>
            </a:spcAft>
            <a:buChar char="•"/>
          </a:pPr>
          <a:r>
            <a:rPr lang="en-US" sz="1200" b="0" i="0" kern="1200">
              <a:latin typeface="Roboto Light"/>
              <a:cs typeface="Arial"/>
            </a:rPr>
            <a:t>Intensification of</a:t>
          </a:r>
          <a:r>
            <a:rPr lang="en-US" sz="1200" b="0" i="0" kern="1200"/>
            <a:t> </a:t>
          </a:r>
          <a:r>
            <a:rPr lang="en-US" sz="1200" b="0" i="0" kern="1200">
              <a:latin typeface="Roboto Light"/>
              <a:cs typeface="Arial"/>
            </a:rPr>
            <a:t>dialogue between HBP </a:t>
          </a:r>
          <a:r>
            <a:rPr lang="en-US" sz="1200" b="0" i="0" kern="1200"/>
            <a:t> service providers and EBRAINS</a:t>
          </a:r>
          <a:r>
            <a:rPr lang="en-US" sz="1200" b="0" i="0" kern="1200">
              <a:latin typeface="Roboto Light"/>
              <a:cs typeface="Arial"/>
            </a:rPr>
            <a:t> Central Hub via National Node leads</a:t>
          </a:r>
          <a:r>
            <a:rPr lang="en-US" sz="1200" b="0" i="0" kern="1200"/>
            <a:t>. Ends with an </a:t>
          </a:r>
          <a:r>
            <a:rPr lang="en-US" sz="1200" b="0" i="0" kern="1200">
              <a:latin typeface="Roboto Light"/>
              <a:cs typeface="Arial"/>
            </a:rPr>
            <a:t>overview of</a:t>
          </a:r>
          <a:r>
            <a:rPr lang="en-US" sz="1200" b="0" i="0" kern="1200"/>
            <a:t> </a:t>
          </a:r>
          <a:r>
            <a:rPr lang="en-US" sz="1200" b="0" i="0" kern="1200">
              <a:latin typeface="Roboto Light"/>
              <a:cs typeface="Arial"/>
            </a:rPr>
            <a:t>services committed</a:t>
          </a:r>
          <a:r>
            <a:rPr lang="en-US" sz="1200" b="0" i="0" kern="1200"/>
            <a:t> </a:t>
          </a:r>
          <a:r>
            <a:rPr lang="en-US" sz="1200" b="0" i="0" kern="1200">
              <a:latin typeface="Roboto Light"/>
              <a:cs typeface="Arial"/>
            </a:rPr>
            <a:t>in</a:t>
          </a:r>
          <a:r>
            <a:rPr lang="en-US" sz="1200" b="0" i="0" kern="1200"/>
            <a:t> the National Nodes</a:t>
          </a:r>
          <a:r>
            <a:rPr lang="en-US" sz="1200" b="0" i="0" kern="1200">
              <a:latin typeface="Roboto Light"/>
              <a:cs typeface="Arial"/>
            </a:rPr>
            <a:t>.</a:t>
          </a:r>
          <a:endParaRPr lang="en-US" sz="1200" kern="1200"/>
        </a:p>
      </dsp:txBody>
      <dsp:txXfrm>
        <a:off x="0" y="455193"/>
        <a:ext cx="5760640" cy="1367100"/>
      </dsp:txXfrm>
    </dsp:sp>
    <dsp:sp modelId="{2552DA87-8D7D-B04F-8039-11324061BA8F}">
      <dsp:nvSpPr>
        <dsp:cNvPr id="0" name=""/>
        <dsp:cNvSpPr/>
      </dsp:nvSpPr>
      <dsp:spPr>
        <a:xfrm>
          <a:off x="288032" y="41913"/>
          <a:ext cx="4032448" cy="8265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17" tIns="0" rIns="152417" bIns="0" numCol="1" spcCol="1270" anchor="ctr" anchorCtr="0">
          <a:noAutofit/>
        </a:bodyPr>
        <a:lstStyle/>
        <a:p>
          <a:pPr marL="0" lvl="0" indent="0" algn="l" defTabSz="1244600">
            <a:lnSpc>
              <a:spcPct val="90000"/>
            </a:lnSpc>
            <a:spcBef>
              <a:spcPct val="0"/>
            </a:spcBef>
            <a:spcAft>
              <a:spcPct val="35000"/>
            </a:spcAft>
            <a:buNone/>
          </a:pPr>
          <a:r>
            <a:rPr lang="en-US" sz="2800" b="0" kern="1200"/>
            <a:t>Phase 1</a:t>
          </a:r>
        </a:p>
      </dsp:txBody>
      <dsp:txXfrm>
        <a:off x="328381" y="82262"/>
        <a:ext cx="3951750" cy="745862"/>
      </dsp:txXfrm>
    </dsp:sp>
    <dsp:sp modelId="{6ED3E96C-371F-1D4F-ACE3-9CE698B60CA8}">
      <dsp:nvSpPr>
        <dsp:cNvPr id="0" name=""/>
        <dsp:cNvSpPr/>
      </dsp:nvSpPr>
      <dsp:spPr>
        <a:xfrm>
          <a:off x="0" y="2386773"/>
          <a:ext cx="5760640" cy="12127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7090" tIns="583184" rIns="447090" bIns="85344" numCol="1" spcCol="1270" anchor="t" anchorCtr="0">
          <a:noAutofit/>
        </a:bodyPr>
        <a:lstStyle/>
        <a:p>
          <a:pPr marL="114300" lvl="1" indent="-114300" algn="l" defTabSz="533400">
            <a:lnSpc>
              <a:spcPct val="90000"/>
            </a:lnSpc>
            <a:spcBef>
              <a:spcPct val="0"/>
            </a:spcBef>
            <a:spcAft>
              <a:spcPct val="15000"/>
            </a:spcAft>
            <a:buChar char="•"/>
          </a:pPr>
          <a:r>
            <a:rPr lang="en-US" sz="1200" b="1" i="0" kern="1200"/>
            <a:t>Apr-Jun 2022</a:t>
          </a:r>
          <a:endParaRPr lang="en-US" sz="1200" b="1" kern="1200"/>
        </a:p>
        <a:p>
          <a:pPr marL="228600" lvl="2" indent="-114300" algn="l" defTabSz="533400" rtl="0">
            <a:lnSpc>
              <a:spcPct val="90000"/>
            </a:lnSpc>
            <a:spcBef>
              <a:spcPct val="0"/>
            </a:spcBef>
            <a:spcAft>
              <a:spcPct val="15000"/>
            </a:spcAft>
            <a:buChar char="•"/>
          </a:pPr>
          <a:r>
            <a:rPr lang="en-US" sz="1200" b="0" i="0" kern="1200"/>
            <a:t>Dependency capture of </a:t>
          </a:r>
          <a:r>
            <a:rPr lang="en-US" sz="1200" b="0" i="0" kern="1200">
              <a:latin typeface="Roboto Light"/>
              <a:cs typeface="Arial"/>
            </a:rPr>
            <a:t>HBP committed</a:t>
          </a:r>
          <a:r>
            <a:rPr lang="en-US" sz="1200" b="0" i="0" kern="1200"/>
            <a:t> </a:t>
          </a:r>
          <a:r>
            <a:rPr lang="en-US" sz="1200" b="0" i="0" kern="1200">
              <a:latin typeface="Roboto Light"/>
              <a:cs typeface="Arial"/>
            </a:rPr>
            <a:t>services and establishment of base infrastructure needs.</a:t>
          </a:r>
          <a:endParaRPr lang="en-US" sz="1200" b="0" kern="1200">
            <a:latin typeface="Roboto Light"/>
            <a:cs typeface="Arial"/>
          </a:endParaRPr>
        </a:p>
      </dsp:txBody>
      <dsp:txXfrm>
        <a:off x="0" y="2386773"/>
        <a:ext cx="5760640" cy="1212750"/>
      </dsp:txXfrm>
    </dsp:sp>
    <dsp:sp modelId="{4098CC1F-4F5F-0D4F-B100-DA5C9ABB4D99}">
      <dsp:nvSpPr>
        <dsp:cNvPr id="0" name=""/>
        <dsp:cNvSpPr/>
      </dsp:nvSpPr>
      <dsp:spPr>
        <a:xfrm>
          <a:off x="288032" y="1973493"/>
          <a:ext cx="4032448" cy="8265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17" tIns="0" rIns="152417" bIns="0" numCol="1" spcCol="1270" anchor="ctr" anchorCtr="0">
          <a:noAutofit/>
        </a:bodyPr>
        <a:lstStyle/>
        <a:p>
          <a:pPr marL="0" lvl="0" indent="0" algn="l" defTabSz="1244600">
            <a:lnSpc>
              <a:spcPct val="90000"/>
            </a:lnSpc>
            <a:spcBef>
              <a:spcPct val="0"/>
            </a:spcBef>
            <a:spcAft>
              <a:spcPct val="35000"/>
            </a:spcAft>
            <a:buNone/>
          </a:pPr>
          <a:r>
            <a:rPr lang="en-US" sz="2800" b="0" kern="1200"/>
            <a:t>Phase 2</a:t>
          </a:r>
        </a:p>
      </dsp:txBody>
      <dsp:txXfrm>
        <a:off x="328381" y="2013842"/>
        <a:ext cx="3951750" cy="745862"/>
      </dsp:txXfrm>
    </dsp:sp>
    <dsp:sp modelId="{DD4533CE-090E-4492-9491-4C5BD4CB05B4}">
      <dsp:nvSpPr>
        <dsp:cNvPr id="0" name=""/>
        <dsp:cNvSpPr/>
      </dsp:nvSpPr>
      <dsp:spPr>
        <a:xfrm>
          <a:off x="0" y="4164003"/>
          <a:ext cx="5760640" cy="12127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7090" tIns="583184" rIns="447090" bIns="85344" numCol="1" spcCol="1270" anchor="t" anchorCtr="0">
          <a:noAutofit/>
        </a:bodyPr>
        <a:lstStyle/>
        <a:p>
          <a:pPr marL="114300" lvl="1" indent="-114300" algn="l" defTabSz="533400">
            <a:lnSpc>
              <a:spcPct val="90000"/>
            </a:lnSpc>
            <a:spcBef>
              <a:spcPct val="0"/>
            </a:spcBef>
            <a:spcAft>
              <a:spcPct val="15000"/>
            </a:spcAft>
            <a:buChar char="•"/>
          </a:pPr>
          <a:r>
            <a:rPr lang="en-US" sz="1200" b="1" i="0" kern="1200">
              <a:latin typeface="Roboto Light"/>
              <a:cs typeface="Arial"/>
            </a:rPr>
            <a:t>Jul-Dec</a:t>
          </a:r>
          <a:r>
            <a:rPr lang="en-US" sz="1200" b="1" i="0" kern="1200"/>
            <a:t> 2022</a:t>
          </a:r>
          <a:endParaRPr lang="en-US" sz="1200" b="1" kern="1200"/>
        </a:p>
        <a:p>
          <a:pPr marL="228600" lvl="2" indent="-114300" algn="l" defTabSz="533400" rtl="0">
            <a:lnSpc>
              <a:spcPct val="90000"/>
            </a:lnSpc>
            <a:spcBef>
              <a:spcPct val="0"/>
            </a:spcBef>
            <a:spcAft>
              <a:spcPct val="15000"/>
            </a:spcAft>
            <a:buChar char="•"/>
          </a:pPr>
          <a:r>
            <a:rPr lang="en-US" sz="1200" b="0" i="0" kern="1200">
              <a:latin typeface="Roboto Light"/>
              <a:cs typeface="Arial"/>
            </a:rPr>
            <a:t>Work</a:t>
          </a:r>
          <a:r>
            <a:rPr lang="en-US" sz="1200" b="0" i="0" kern="1200"/>
            <a:t> </a:t>
          </a:r>
          <a:r>
            <a:rPr lang="en-US" sz="1200" b="0" i="0" kern="1200">
              <a:latin typeface="Roboto Light"/>
              <a:cs typeface="Arial"/>
            </a:rPr>
            <a:t>on Service</a:t>
          </a:r>
          <a:r>
            <a:rPr lang="en-US" sz="1200" b="0" i="0" kern="1200"/>
            <a:t> Delivery Plans with National Nodes in </a:t>
          </a:r>
          <a:r>
            <a:rPr lang="en-US" sz="1200" b="0" i="0" kern="1200">
              <a:latin typeface="Roboto Light"/>
              <a:cs typeface="Arial"/>
            </a:rPr>
            <a:t>preparation of </a:t>
          </a:r>
          <a:r>
            <a:rPr lang="en-US" sz="1200" b="0" i="0" kern="1200"/>
            <a:t>Service Level Agreements with Service providers.</a:t>
          </a:r>
          <a:r>
            <a:rPr lang="en-US" sz="1200" b="0" i="0" kern="1200">
              <a:latin typeface="Roboto Light"/>
              <a:cs typeface="Arial"/>
            </a:rPr>
            <a:t> </a:t>
          </a:r>
          <a:endParaRPr lang="en-US" sz="1200" kern="1200"/>
        </a:p>
      </dsp:txBody>
      <dsp:txXfrm>
        <a:off x="0" y="4164003"/>
        <a:ext cx="5760640" cy="1212750"/>
      </dsp:txXfrm>
    </dsp:sp>
    <dsp:sp modelId="{394EBC85-FD17-46A4-8D13-2E88CF8C572F}">
      <dsp:nvSpPr>
        <dsp:cNvPr id="0" name=""/>
        <dsp:cNvSpPr/>
      </dsp:nvSpPr>
      <dsp:spPr>
        <a:xfrm>
          <a:off x="288032" y="3750723"/>
          <a:ext cx="4032448" cy="8265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17" tIns="0" rIns="152417" bIns="0" numCol="1" spcCol="1270" anchor="ctr" anchorCtr="0">
          <a:noAutofit/>
        </a:bodyPr>
        <a:lstStyle/>
        <a:p>
          <a:pPr marL="0" lvl="0" indent="0" algn="l" defTabSz="1244600">
            <a:lnSpc>
              <a:spcPct val="90000"/>
            </a:lnSpc>
            <a:spcBef>
              <a:spcPct val="0"/>
            </a:spcBef>
            <a:spcAft>
              <a:spcPct val="35000"/>
            </a:spcAft>
            <a:buNone/>
          </a:pPr>
          <a:r>
            <a:rPr lang="en-US" sz="2800" b="1" kern="1200">
              <a:latin typeface="Roboto Light"/>
              <a:cs typeface="Arial"/>
            </a:rPr>
            <a:t>Phase 3</a:t>
          </a:r>
          <a:endParaRPr lang="en-GB" sz="2800" kern="1200"/>
        </a:p>
      </dsp:txBody>
      <dsp:txXfrm>
        <a:off x="328381" y="3791072"/>
        <a:ext cx="3951750" cy="745862"/>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2538CB-23D6-FB4E-B43B-7DED830F51A0}" type="datetimeFigureOut">
              <a:rPr lang="en-BE" smtClean="0"/>
              <a:t>04/27/2022</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936838-5103-CC47-A7DD-0FB84C63ED3E}" type="slidenum">
              <a:rPr lang="en-BE" smtClean="0"/>
              <a:t>‹nr.›</a:t>
            </a:fld>
            <a:endParaRPr lang="en-BE"/>
          </a:p>
        </p:txBody>
      </p:sp>
    </p:spTree>
    <p:extLst>
      <p:ext uri="{BB962C8B-B14F-4D97-AF65-F5344CB8AC3E}">
        <p14:creationId xmlns:p14="http://schemas.microsoft.com/office/powerpoint/2010/main" val="87634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36838-5103-CC47-A7DD-0FB84C63ED3E}" type="slidenum">
              <a:rPr kumimoji="0" lang="en-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286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C58170-82C7-3A4F-991B-A51D0202E115}" type="slidenum">
              <a:rPr kumimoji="0" lang="en-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68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C58170-82C7-3A4F-991B-A51D0202E115}" type="slidenum">
              <a:rPr kumimoji="0" lang="en-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962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D3936838-5103-CC47-A7DD-0FB84C63ED3E}" type="slidenum">
              <a:rPr lang="en-BE" smtClean="0"/>
              <a:t>2</a:t>
            </a:fld>
            <a:endParaRPr lang="en-BE"/>
          </a:p>
        </p:txBody>
      </p:sp>
    </p:spTree>
    <p:extLst>
      <p:ext uri="{BB962C8B-B14F-4D97-AF65-F5344CB8AC3E}">
        <p14:creationId xmlns:p14="http://schemas.microsoft.com/office/powerpoint/2010/main" val="2461752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D3936838-5103-CC47-A7DD-0FB84C63ED3E}" type="slidenum">
              <a:rPr lang="en-BE" smtClean="0"/>
              <a:t>3</a:t>
            </a:fld>
            <a:endParaRPr lang="en-BE"/>
          </a:p>
        </p:txBody>
      </p:sp>
    </p:spTree>
    <p:extLst>
      <p:ext uri="{BB962C8B-B14F-4D97-AF65-F5344CB8AC3E}">
        <p14:creationId xmlns:p14="http://schemas.microsoft.com/office/powerpoint/2010/main" val="552816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D3936838-5103-CC47-A7DD-0FB84C63ED3E}" type="slidenum">
              <a:rPr lang="en-BE" smtClean="0"/>
              <a:t>5</a:t>
            </a:fld>
            <a:endParaRPr lang="en-BE"/>
          </a:p>
        </p:txBody>
      </p:sp>
    </p:spTree>
    <p:extLst>
      <p:ext uri="{BB962C8B-B14F-4D97-AF65-F5344CB8AC3E}">
        <p14:creationId xmlns:p14="http://schemas.microsoft.com/office/powerpoint/2010/main" val="1963410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C58170-82C7-3A4F-991B-A51D0202E115}" type="slidenum">
              <a:rPr kumimoji="0" lang="en-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991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D3936838-5103-CC47-A7DD-0FB84C63ED3E}" type="slidenum">
              <a:rPr lang="en-BE" smtClean="0"/>
              <a:t>10</a:t>
            </a:fld>
            <a:endParaRPr lang="en-BE"/>
          </a:p>
        </p:txBody>
      </p:sp>
    </p:spTree>
    <p:extLst>
      <p:ext uri="{BB962C8B-B14F-4D97-AF65-F5344CB8AC3E}">
        <p14:creationId xmlns:p14="http://schemas.microsoft.com/office/powerpoint/2010/main" val="2601492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a:t> representa</a:t>
            </a:r>
          </a:p>
        </p:txBody>
      </p:sp>
      <p:sp>
        <p:nvSpPr>
          <p:cNvPr id="4" name="Slide Number Placeholder 3"/>
          <p:cNvSpPr>
            <a:spLocks noGrp="1"/>
          </p:cNvSpPr>
          <p:nvPr>
            <p:ph type="sldNum" sz="quarter" idx="5"/>
          </p:nvPr>
        </p:nvSpPr>
        <p:spPr/>
        <p:txBody>
          <a:bodyPr/>
          <a:lstStyle/>
          <a:p>
            <a:fld id="{D3936838-5103-CC47-A7DD-0FB84C63ED3E}" type="slidenum">
              <a:rPr lang="en-BE" smtClean="0"/>
              <a:t>11</a:t>
            </a:fld>
            <a:endParaRPr lang="en-BE"/>
          </a:p>
        </p:txBody>
      </p:sp>
    </p:spTree>
    <p:extLst>
      <p:ext uri="{BB962C8B-B14F-4D97-AF65-F5344CB8AC3E}">
        <p14:creationId xmlns:p14="http://schemas.microsoft.com/office/powerpoint/2010/main" val="288018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a:t> representa</a:t>
            </a:r>
          </a:p>
        </p:txBody>
      </p:sp>
      <p:sp>
        <p:nvSpPr>
          <p:cNvPr id="4" name="Slide Number Placeholder 3"/>
          <p:cNvSpPr>
            <a:spLocks noGrp="1"/>
          </p:cNvSpPr>
          <p:nvPr>
            <p:ph type="sldNum" sz="quarter" idx="5"/>
          </p:nvPr>
        </p:nvSpPr>
        <p:spPr/>
        <p:txBody>
          <a:bodyPr/>
          <a:lstStyle/>
          <a:p>
            <a:fld id="{D3936838-5103-CC47-A7DD-0FB84C63ED3E}" type="slidenum">
              <a:rPr lang="en-BE" smtClean="0"/>
              <a:t>12</a:t>
            </a:fld>
            <a:endParaRPr lang="en-BE"/>
          </a:p>
        </p:txBody>
      </p:sp>
    </p:spTree>
    <p:extLst>
      <p:ext uri="{BB962C8B-B14F-4D97-AF65-F5344CB8AC3E}">
        <p14:creationId xmlns:p14="http://schemas.microsoft.com/office/powerpoint/2010/main" val="1624249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C58170-82C7-3A4F-991B-A51D0202E115}" type="slidenum">
              <a:rPr kumimoji="0" lang="en-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206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lvl1pPr>
              <a:defRPr>
                <a:latin typeface="Trebuchet MS" panose="020B070302020209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lvl1pPr>
              <a:defRPr>
                <a:latin typeface="Trebuchet MS" panose="020B0703020202090204" pitchFamily="34" charset="0"/>
              </a:defRPr>
            </a:lvl1pPr>
            <a:lvl2pPr>
              <a:defRPr>
                <a:latin typeface="Trebuchet MS" panose="020B0703020202090204" pitchFamily="34" charset="0"/>
              </a:defRPr>
            </a:lvl2pPr>
            <a:lvl3pPr>
              <a:defRPr>
                <a:latin typeface="Trebuchet MS" panose="020B0703020202090204" pitchFamily="34" charset="0"/>
              </a:defRPr>
            </a:lvl3pPr>
            <a:lvl4pPr>
              <a:defRPr>
                <a:latin typeface="Trebuchet MS" panose="020B0703020202090204" pitchFamily="34" charset="0"/>
              </a:defRPr>
            </a:lvl4pPr>
            <a:lvl5pPr>
              <a:defRPr>
                <a:latin typeface="Trebuchet MS" panose="020B070302020209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Text, logo&#10;&#10;Description automatically generated">
            <a:extLst>
              <a:ext uri="{FF2B5EF4-FFF2-40B4-BE49-F238E27FC236}">
                <a16:creationId xmlns:a16="http://schemas.microsoft.com/office/drawing/2014/main" id="{065B8ECD-DB31-BF45-8AB2-C7DB93AEB02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6243614"/>
            <a:ext cx="1498600" cy="587134"/>
          </a:xfrm>
          <a:prstGeom prst="rect">
            <a:avLst/>
          </a:prstGeom>
        </p:spPr>
      </p:pic>
    </p:spTree>
    <p:extLst>
      <p:ext uri="{BB962C8B-B14F-4D97-AF65-F5344CB8AC3E}">
        <p14:creationId xmlns:p14="http://schemas.microsoft.com/office/powerpoint/2010/main" val="1367928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C0F55A89-F668-C244-8765-FB2B3B11FC2F}"/>
              </a:ext>
            </a:extLst>
          </p:cNvPr>
          <p:cNvSpPr>
            <a:spLocks noGrp="1"/>
          </p:cNvSpPr>
          <p:nvPr>
            <p:ph type="sldNum" sz="quarter" idx="4"/>
          </p:nvPr>
        </p:nvSpPr>
        <p:spPr>
          <a:xfrm>
            <a:off x="8610600" y="6356350"/>
            <a:ext cx="2743200" cy="365125"/>
          </a:xfrm>
          <a:prstGeom prst="rect">
            <a:avLst/>
          </a:prstGeom>
        </p:spPr>
        <p:txBody>
          <a:bodyPr/>
          <a:lstStyle>
            <a:lvl1pPr algn="r">
              <a:defRPr sz="1400">
                <a:solidFill>
                  <a:schemeClr val="bg2">
                    <a:lumMod val="75000"/>
                  </a:schemeClr>
                </a:solidFill>
                <a:latin typeface="Trebuchet MS" panose="020B0703020202090204" pitchFamily="34" charset="0"/>
              </a:defRPr>
            </a:lvl1pPr>
          </a:lstStyle>
          <a:p>
            <a:fld id="{B4194799-2ED6-0749-A005-C4D992C7D2B9}" type="datetime3">
              <a:rPr lang="en-US" smtClean="0"/>
              <a:pPr/>
              <a:t>27 April 2022</a:t>
            </a:fld>
            <a:r>
              <a:rPr lang="en-US"/>
              <a:t>           </a:t>
            </a:r>
            <a:fld id="{4854181D-6920-4594-9A5D-6CE56DC9F8B2}" type="slidenum">
              <a:rPr lang="en-US" smtClean="0"/>
              <a:pPr/>
              <a:t>‹nr.›</a:t>
            </a:fld>
            <a:endParaRPr lang="en-US"/>
          </a:p>
        </p:txBody>
      </p:sp>
    </p:spTree>
    <p:extLst>
      <p:ext uri="{BB962C8B-B14F-4D97-AF65-F5344CB8AC3E}">
        <p14:creationId xmlns:p14="http://schemas.microsoft.com/office/powerpoint/2010/main" val="1713356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371DEE98-76B6-A84B-BDE9-F709FD203020}"/>
              </a:ext>
            </a:extLst>
          </p:cNvPr>
          <p:cNvSpPr>
            <a:spLocks noGrp="1"/>
          </p:cNvSpPr>
          <p:nvPr>
            <p:ph type="sldNum" sz="quarter" idx="4"/>
          </p:nvPr>
        </p:nvSpPr>
        <p:spPr>
          <a:xfrm>
            <a:off x="8610600" y="6356350"/>
            <a:ext cx="2743200" cy="365125"/>
          </a:xfrm>
          <a:prstGeom prst="rect">
            <a:avLst/>
          </a:prstGeom>
        </p:spPr>
        <p:txBody>
          <a:bodyPr/>
          <a:lstStyle>
            <a:lvl1pPr algn="r">
              <a:defRPr sz="1400">
                <a:solidFill>
                  <a:schemeClr val="bg2">
                    <a:lumMod val="75000"/>
                  </a:schemeClr>
                </a:solidFill>
                <a:latin typeface="Trebuchet MS" panose="020B0703020202090204" pitchFamily="34" charset="0"/>
              </a:defRPr>
            </a:lvl1pPr>
          </a:lstStyle>
          <a:p>
            <a:fld id="{B4194799-2ED6-0749-A005-C4D992C7D2B9}" type="datetime3">
              <a:rPr lang="en-US" smtClean="0"/>
              <a:pPr/>
              <a:t>27 April 2022</a:t>
            </a:fld>
            <a:r>
              <a:rPr lang="en-US"/>
              <a:t>           </a:t>
            </a:r>
            <a:fld id="{4854181D-6920-4594-9A5D-6CE56DC9F8B2}" type="slidenum">
              <a:rPr lang="en-US" smtClean="0"/>
              <a:pPr/>
              <a:t>‹nr.›</a:t>
            </a:fld>
            <a:endParaRPr lang="en-US"/>
          </a:p>
        </p:txBody>
      </p:sp>
    </p:spTree>
    <p:extLst>
      <p:ext uri="{BB962C8B-B14F-4D97-AF65-F5344CB8AC3E}">
        <p14:creationId xmlns:p14="http://schemas.microsoft.com/office/powerpoint/2010/main" val="3223244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5">
            <a:extLst>
              <a:ext uri="{FF2B5EF4-FFF2-40B4-BE49-F238E27FC236}">
                <a16:creationId xmlns:a16="http://schemas.microsoft.com/office/drawing/2014/main" id="{805BA921-5D7E-F641-98B4-EC70F65986B9}"/>
              </a:ext>
            </a:extLst>
          </p:cNvPr>
          <p:cNvSpPr>
            <a:spLocks noGrp="1"/>
          </p:cNvSpPr>
          <p:nvPr>
            <p:ph type="sldNum" sz="quarter" idx="4"/>
          </p:nvPr>
        </p:nvSpPr>
        <p:spPr>
          <a:xfrm>
            <a:off x="8610600" y="6356350"/>
            <a:ext cx="2743200" cy="365125"/>
          </a:xfrm>
          <a:prstGeom prst="rect">
            <a:avLst/>
          </a:prstGeom>
        </p:spPr>
        <p:txBody>
          <a:bodyPr/>
          <a:lstStyle>
            <a:lvl1pPr algn="r">
              <a:defRPr sz="1400">
                <a:solidFill>
                  <a:schemeClr val="bg2">
                    <a:lumMod val="75000"/>
                  </a:schemeClr>
                </a:solidFill>
                <a:latin typeface="Trebuchet MS" panose="020B0703020202090204" pitchFamily="34" charset="0"/>
              </a:defRPr>
            </a:lvl1pPr>
          </a:lstStyle>
          <a:p>
            <a:fld id="{B4194799-2ED6-0749-A005-C4D992C7D2B9}" type="datetime3">
              <a:rPr lang="en-US" smtClean="0"/>
              <a:pPr/>
              <a:t>27 April 2022</a:t>
            </a:fld>
            <a:r>
              <a:rPr lang="en-US"/>
              <a:t>           </a:t>
            </a:r>
            <a:fld id="{4854181D-6920-4594-9A5D-6CE56DC9F8B2}" type="slidenum">
              <a:rPr lang="en-US" smtClean="0"/>
              <a:pPr/>
              <a:t>‹nr.›</a:t>
            </a:fld>
            <a:endParaRPr lang="en-US"/>
          </a:p>
        </p:txBody>
      </p:sp>
    </p:spTree>
    <p:extLst>
      <p:ext uri="{BB962C8B-B14F-4D97-AF65-F5344CB8AC3E}">
        <p14:creationId xmlns:p14="http://schemas.microsoft.com/office/powerpoint/2010/main" val="2901945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505F561E-9974-124B-82F3-F271BB0AEAB6}"/>
              </a:ext>
            </a:extLst>
          </p:cNvPr>
          <p:cNvSpPr>
            <a:spLocks noGrp="1"/>
          </p:cNvSpPr>
          <p:nvPr>
            <p:ph type="sldNum" sz="quarter" idx="4"/>
          </p:nvPr>
        </p:nvSpPr>
        <p:spPr>
          <a:xfrm>
            <a:off x="8610600" y="6356350"/>
            <a:ext cx="2743200" cy="365125"/>
          </a:xfrm>
          <a:prstGeom prst="rect">
            <a:avLst/>
          </a:prstGeom>
        </p:spPr>
        <p:txBody>
          <a:bodyPr/>
          <a:lstStyle>
            <a:lvl1pPr algn="r">
              <a:defRPr sz="1400">
                <a:solidFill>
                  <a:schemeClr val="bg2">
                    <a:lumMod val="75000"/>
                  </a:schemeClr>
                </a:solidFill>
                <a:latin typeface="Trebuchet MS" panose="020B0703020202090204" pitchFamily="34" charset="0"/>
              </a:defRPr>
            </a:lvl1pPr>
          </a:lstStyle>
          <a:p>
            <a:fld id="{B4194799-2ED6-0749-A005-C4D992C7D2B9}" type="datetime3">
              <a:rPr lang="en-US" smtClean="0"/>
              <a:pPr/>
              <a:t>27 April 2022</a:t>
            </a:fld>
            <a:r>
              <a:rPr lang="en-US"/>
              <a:t>           </a:t>
            </a:r>
            <a:fld id="{4854181D-6920-4594-9A5D-6CE56DC9F8B2}" type="slidenum">
              <a:rPr lang="en-US" smtClean="0"/>
              <a:pPr/>
              <a:t>‹nr.›</a:t>
            </a:fld>
            <a:endParaRPr lang="en-US"/>
          </a:p>
        </p:txBody>
      </p:sp>
    </p:spTree>
    <p:extLst>
      <p:ext uri="{BB962C8B-B14F-4D97-AF65-F5344CB8AC3E}">
        <p14:creationId xmlns:p14="http://schemas.microsoft.com/office/powerpoint/2010/main" val="1802944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FB61CDCA-6BCC-944A-B234-6C881817BDC1}"/>
              </a:ext>
            </a:extLst>
          </p:cNvPr>
          <p:cNvSpPr>
            <a:spLocks noGrp="1"/>
          </p:cNvSpPr>
          <p:nvPr>
            <p:ph type="sldNum" sz="quarter" idx="10"/>
          </p:nvPr>
        </p:nvSpPr>
        <p:spPr>
          <a:xfrm>
            <a:off x="8610600" y="6356350"/>
            <a:ext cx="2743200" cy="365125"/>
          </a:xfrm>
          <a:prstGeom prst="rect">
            <a:avLst/>
          </a:prstGeom>
        </p:spPr>
        <p:txBody>
          <a:bodyPr/>
          <a:lstStyle>
            <a:lvl1pPr algn="r">
              <a:defRPr sz="1400">
                <a:solidFill>
                  <a:schemeClr val="bg2">
                    <a:lumMod val="75000"/>
                  </a:schemeClr>
                </a:solidFill>
                <a:latin typeface="Trebuchet MS" panose="020B0703020202090204" pitchFamily="34" charset="0"/>
              </a:defRPr>
            </a:lvl1pPr>
          </a:lstStyle>
          <a:p>
            <a:fld id="{B4194799-2ED6-0749-A005-C4D992C7D2B9}" type="datetime3">
              <a:rPr lang="en-US" smtClean="0"/>
              <a:pPr/>
              <a:t>27 April 2022</a:t>
            </a:fld>
            <a:r>
              <a:rPr lang="en-US"/>
              <a:t>           </a:t>
            </a:r>
            <a:fld id="{4854181D-6920-4594-9A5D-6CE56DC9F8B2}" type="slidenum">
              <a:rPr lang="en-US" smtClean="0"/>
              <a:pPr/>
              <a:t>‹nr.›</a:t>
            </a:fld>
            <a:endParaRPr lang="en-US"/>
          </a:p>
        </p:txBody>
      </p:sp>
    </p:spTree>
    <p:extLst>
      <p:ext uri="{BB962C8B-B14F-4D97-AF65-F5344CB8AC3E}">
        <p14:creationId xmlns:p14="http://schemas.microsoft.com/office/powerpoint/2010/main" val="4115994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573FF9D-F434-894D-8ABE-7045563679F9}"/>
              </a:ext>
            </a:extLst>
          </p:cNvPr>
          <p:cNvSpPr>
            <a:spLocks noGrp="1"/>
          </p:cNvSpPr>
          <p:nvPr>
            <p:ph type="sldNum" sz="quarter" idx="4"/>
          </p:nvPr>
        </p:nvSpPr>
        <p:spPr>
          <a:xfrm>
            <a:off x="8610600" y="6356350"/>
            <a:ext cx="2743200" cy="365125"/>
          </a:xfrm>
          <a:prstGeom prst="rect">
            <a:avLst/>
          </a:prstGeom>
        </p:spPr>
        <p:txBody>
          <a:bodyPr/>
          <a:lstStyle>
            <a:lvl1pPr algn="r">
              <a:defRPr sz="1400">
                <a:solidFill>
                  <a:schemeClr val="bg2">
                    <a:lumMod val="75000"/>
                  </a:schemeClr>
                </a:solidFill>
                <a:latin typeface="Trebuchet MS" panose="020B0703020202090204" pitchFamily="34" charset="0"/>
              </a:defRPr>
            </a:lvl1pPr>
          </a:lstStyle>
          <a:p>
            <a:fld id="{B4194799-2ED6-0749-A005-C4D992C7D2B9}" type="datetime3">
              <a:rPr lang="en-US" smtClean="0"/>
              <a:pPr/>
              <a:t>27 April 2022</a:t>
            </a:fld>
            <a:r>
              <a:rPr lang="en-US"/>
              <a:t>           </a:t>
            </a:r>
            <a:fld id="{4854181D-6920-4594-9A5D-6CE56DC9F8B2}" type="slidenum">
              <a:rPr lang="en-US" smtClean="0"/>
              <a:pPr/>
              <a:t>‹nr.›</a:t>
            </a:fld>
            <a:endParaRPr lang="en-US"/>
          </a:p>
        </p:txBody>
      </p:sp>
    </p:spTree>
    <p:extLst>
      <p:ext uri="{BB962C8B-B14F-4D97-AF65-F5344CB8AC3E}">
        <p14:creationId xmlns:p14="http://schemas.microsoft.com/office/powerpoint/2010/main" val="3946515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0DE8DA3-9486-0449-9631-6565153D19A3}"/>
              </a:ext>
            </a:extLst>
          </p:cNvPr>
          <p:cNvSpPr>
            <a:spLocks noGrp="1"/>
          </p:cNvSpPr>
          <p:nvPr>
            <p:ph type="sldNum" sz="quarter" idx="4"/>
          </p:nvPr>
        </p:nvSpPr>
        <p:spPr>
          <a:xfrm>
            <a:off x="8610600" y="6356350"/>
            <a:ext cx="2743200" cy="365125"/>
          </a:xfrm>
          <a:prstGeom prst="rect">
            <a:avLst/>
          </a:prstGeom>
        </p:spPr>
        <p:txBody>
          <a:bodyPr/>
          <a:lstStyle>
            <a:lvl1pPr algn="r">
              <a:defRPr sz="1400">
                <a:solidFill>
                  <a:schemeClr val="bg2">
                    <a:lumMod val="75000"/>
                  </a:schemeClr>
                </a:solidFill>
                <a:latin typeface="Trebuchet MS" panose="020B0703020202090204" pitchFamily="34" charset="0"/>
              </a:defRPr>
            </a:lvl1pPr>
          </a:lstStyle>
          <a:p>
            <a:fld id="{B4194799-2ED6-0749-A005-C4D992C7D2B9}" type="datetime3">
              <a:rPr lang="en-US" smtClean="0"/>
              <a:pPr/>
              <a:t>27 April 2022</a:t>
            </a:fld>
            <a:r>
              <a:rPr lang="en-US"/>
              <a:t>           </a:t>
            </a:r>
            <a:fld id="{4854181D-6920-4594-9A5D-6CE56DC9F8B2}" type="slidenum">
              <a:rPr lang="en-US" smtClean="0"/>
              <a:pPr/>
              <a:t>‹nr.›</a:t>
            </a:fld>
            <a:endParaRPr lang="en-US"/>
          </a:p>
        </p:txBody>
      </p:sp>
    </p:spTree>
    <p:extLst>
      <p:ext uri="{BB962C8B-B14F-4D97-AF65-F5344CB8AC3E}">
        <p14:creationId xmlns:p14="http://schemas.microsoft.com/office/powerpoint/2010/main" val="4095005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87088-E0FE-4639-8A3B-7B6ECB84467B}"/>
              </a:ext>
            </a:extLst>
          </p:cNvPr>
          <p:cNvSpPr>
            <a:spLocks noGrp="1"/>
          </p:cNvSpPr>
          <p:nvPr>
            <p:ph type="title"/>
          </p:nvPr>
        </p:nvSpPr>
        <p:spPr/>
        <p:txBody>
          <a:bodyPr/>
          <a:lstStyle/>
          <a:p>
            <a:r>
              <a:rPr lang="en-US"/>
              <a:t>Click to edit Master title style</a:t>
            </a:r>
            <a:endParaRPr lang="en-BE"/>
          </a:p>
        </p:txBody>
      </p:sp>
      <p:sp>
        <p:nvSpPr>
          <p:cNvPr id="3" name="Slide Number Placeholder 2">
            <a:extLst>
              <a:ext uri="{FF2B5EF4-FFF2-40B4-BE49-F238E27FC236}">
                <a16:creationId xmlns:a16="http://schemas.microsoft.com/office/drawing/2014/main" id="{0CEA6C4F-B872-4E68-8493-32E4F27E1073}"/>
              </a:ext>
            </a:extLst>
          </p:cNvPr>
          <p:cNvSpPr>
            <a:spLocks noGrp="1"/>
          </p:cNvSpPr>
          <p:nvPr>
            <p:ph type="sldNum" sz="quarter" idx="10"/>
          </p:nvPr>
        </p:nvSpPr>
        <p:spPr>
          <a:xfrm>
            <a:off x="8610600" y="6356350"/>
            <a:ext cx="2743200" cy="365125"/>
          </a:xfrm>
          <a:prstGeom prst="rect">
            <a:avLst/>
          </a:prstGeom>
        </p:spPr>
        <p:txBody>
          <a:bodyPr/>
          <a:lstStyle/>
          <a:p>
            <a:fld id="{B4194799-2ED6-0749-A005-C4D992C7D2B9}" type="datetime3">
              <a:rPr lang="en-US" smtClean="0"/>
              <a:pPr/>
              <a:t>27 April 2022</a:t>
            </a:fld>
            <a:r>
              <a:rPr lang="en-US"/>
              <a:t>           </a:t>
            </a:r>
            <a:fld id="{4854181D-6920-4594-9A5D-6CE56DC9F8B2}" type="slidenum">
              <a:rPr lang="en-US" smtClean="0"/>
              <a:pPr/>
              <a:t>‹nr.›</a:t>
            </a:fld>
            <a:endParaRPr lang="en-US"/>
          </a:p>
        </p:txBody>
      </p:sp>
    </p:spTree>
    <p:extLst>
      <p:ext uri="{BB962C8B-B14F-4D97-AF65-F5344CB8AC3E}">
        <p14:creationId xmlns:p14="http://schemas.microsoft.com/office/powerpoint/2010/main" val="275870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96089134-ADBC-FB4E-87A9-9FBEF5C24D8A}"/>
              </a:ext>
            </a:extLst>
          </p:cNvPr>
          <p:cNvSpPr>
            <a:spLocks noGrp="1"/>
          </p:cNvSpPr>
          <p:nvPr>
            <p:ph type="sldNum" sz="quarter" idx="4"/>
          </p:nvPr>
        </p:nvSpPr>
        <p:spPr>
          <a:xfrm>
            <a:off x="8610600" y="6356350"/>
            <a:ext cx="2743200" cy="365125"/>
          </a:xfrm>
          <a:prstGeom prst="rect">
            <a:avLst/>
          </a:prstGeom>
        </p:spPr>
        <p:txBody>
          <a:bodyPr/>
          <a:lstStyle>
            <a:lvl1pPr algn="r">
              <a:defRPr sz="1400">
                <a:solidFill>
                  <a:schemeClr val="bg2">
                    <a:lumMod val="75000"/>
                  </a:schemeClr>
                </a:solidFill>
                <a:latin typeface="Trebuchet MS" panose="020B0703020202090204" pitchFamily="34" charset="0"/>
              </a:defRPr>
            </a:lvl1pPr>
          </a:lstStyle>
          <a:p>
            <a:fld id="{B4194799-2ED6-0749-A005-C4D992C7D2B9}" type="datetime3">
              <a:rPr lang="en-US" smtClean="0"/>
              <a:pPr/>
              <a:t>27 April 2022</a:t>
            </a:fld>
            <a:r>
              <a:rPr lang="en-US"/>
              <a:t>           </a:t>
            </a:r>
            <a:fld id="{4854181D-6920-4594-9A5D-6CE56DC9F8B2}" type="slidenum">
              <a:rPr lang="en-US" smtClean="0"/>
              <a:pPr/>
              <a:t>‹nr.›</a:t>
            </a:fld>
            <a:endParaRPr lang="en-US"/>
          </a:p>
        </p:txBody>
      </p:sp>
    </p:spTree>
    <p:extLst>
      <p:ext uri="{BB962C8B-B14F-4D97-AF65-F5344CB8AC3E}">
        <p14:creationId xmlns:p14="http://schemas.microsoft.com/office/powerpoint/2010/main" val="1503165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77B0459-61DB-F349-8ECC-576325A56F29}"/>
              </a:ext>
            </a:extLst>
          </p:cNvPr>
          <p:cNvSpPr>
            <a:spLocks noGrp="1"/>
          </p:cNvSpPr>
          <p:nvPr>
            <p:ph type="sldNum" sz="quarter" idx="4"/>
          </p:nvPr>
        </p:nvSpPr>
        <p:spPr>
          <a:xfrm>
            <a:off x="8610600" y="6356350"/>
            <a:ext cx="2743200" cy="365125"/>
          </a:xfrm>
          <a:prstGeom prst="rect">
            <a:avLst/>
          </a:prstGeom>
        </p:spPr>
        <p:txBody>
          <a:bodyPr/>
          <a:lstStyle>
            <a:lvl1pPr algn="r">
              <a:defRPr sz="1400">
                <a:solidFill>
                  <a:schemeClr val="bg2">
                    <a:lumMod val="75000"/>
                  </a:schemeClr>
                </a:solidFill>
                <a:latin typeface="Trebuchet MS" panose="020B0703020202090204" pitchFamily="34" charset="0"/>
              </a:defRPr>
            </a:lvl1pPr>
          </a:lstStyle>
          <a:p>
            <a:fld id="{B4194799-2ED6-0749-A005-C4D992C7D2B9}" type="datetime3">
              <a:rPr lang="en-US" smtClean="0"/>
              <a:pPr/>
              <a:t>27 April 2022</a:t>
            </a:fld>
            <a:r>
              <a:rPr lang="en-US"/>
              <a:t>           </a:t>
            </a:r>
            <a:fld id="{4854181D-6920-4594-9A5D-6CE56DC9F8B2}" type="slidenum">
              <a:rPr lang="en-US" smtClean="0"/>
              <a:pPr/>
              <a:t>‹nr.›</a:t>
            </a:fld>
            <a:endParaRPr lang="en-US"/>
          </a:p>
        </p:txBody>
      </p:sp>
    </p:spTree>
    <p:extLst>
      <p:ext uri="{BB962C8B-B14F-4D97-AF65-F5344CB8AC3E}">
        <p14:creationId xmlns:p14="http://schemas.microsoft.com/office/powerpoint/2010/main" val="2377187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9000">
              <a:srgbClr val="0E4441"/>
            </a:gs>
            <a:gs pos="70000">
              <a:srgbClr val="0E483D"/>
            </a:gs>
            <a:gs pos="79000">
              <a:srgbClr val="0E4D38"/>
            </a:gs>
            <a:gs pos="86000">
              <a:srgbClr val="0E5034"/>
            </a:gs>
            <a:gs pos="0">
              <a:srgbClr val="0E3551"/>
            </a:gs>
            <a:gs pos="98000">
              <a:schemeClr val="accent4">
                <a:lumMod val="60000"/>
              </a:schemeClr>
            </a:gs>
            <a:gs pos="100000">
              <a:srgbClr val="D1F40F"/>
            </a:gs>
            <a:gs pos="93000">
              <a:schemeClr val="accent4">
                <a:lumMod val="6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Text, logo&#10;&#10;Description automatically generated">
            <a:extLst>
              <a:ext uri="{FF2B5EF4-FFF2-40B4-BE49-F238E27FC236}">
                <a16:creationId xmlns:a16="http://schemas.microsoft.com/office/drawing/2014/main" id="{04FAF2E4-DCA2-0C4B-91A7-E8DFD3571C4A}"/>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0" y="6243614"/>
            <a:ext cx="1498600" cy="587134"/>
          </a:xfrm>
          <a:prstGeom prst="rect">
            <a:avLst/>
          </a:prstGeom>
        </p:spPr>
      </p:pic>
    </p:spTree>
    <p:extLst>
      <p:ext uri="{BB962C8B-B14F-4D97-AF65-F5344CB8AC3E}">
        <p14:creationId xmlns:p14="http://schemas.microsoft.com/office/powerpoint/2010/main" val="82524445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01" r:id="rId3"/>
    <p:sldLayoutId id="2147483702" r:id="rId4"/>
    <p:sldLayoutId id="2147483703" r:id="rId5"/>
    <p:sldLayoutId id="2147483704" r:id="rId6"/>
    <p:sldLayoutId id="2147483713" r:id="rId7"/>
    <p:sldLayoutId id="2147483705" r:id="rId8"/>
    <p:sldLayoutId id="2147483706" r:id="rId9"/>
    <p:sldLayoutId id="2147483707" r:id="rId10"/>
    <p:sldLayoutId id="2147483708" r:id="rId11"/>
  </p:sldLayoutIdLst>
  <p:hf hdr="0" ftr="0" dt="0"/>
  <p:txStyles>
    <p:titleStyle>
      <a:lvl1pPr algn="l" defTabSz="914400" rtl="0" eaLnBrk="1" latinLnBrk="0" hangingPunct="1">
        <a:lnSpc>
          <a:spcPct val="90000"/>
        </a:lnSpc>
        <a:spcBef>
          <a:spcPct val="0"/>
        </a:spcBef>
        <a:buNone/>
        <a:defRPr sz="4000" kern="1200">
          <a:solidFill>
            <a:schemeClr val="bg1"/>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12.wdp"/><Relationship Id="rId3" Type="http://schemas.openxmlformats.org/officeDocument/2006/relationships/image" Target="../media/image37.png"/><Relationship Id="rId7" Type="http://schemas.microsoft.com/office/2007/relationships/hdphoto" Target="../media/hdphoto6.wdp"/><Relationship Id="rId12" Type="http://schemas.microsoft.com/office/2007/relationships/hdphoto" Target="../media/hdphoto11.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5.wdp"/><Relationship Id="rId11" Type="http://schemas.microsoft.com/office/2007/relationships/hdphoto" Target="../media/hdphoto10.wdp"/><Relationship Id="rId5" Type="http://schemas.openxmlformats.org/officeDocument/2006/relationships/image" Target="../media/image39.png"/><Relationship Id="rId15" Type="http://schemas.microsoft.com/office/2007/relationships/hdphoto" Target="../media/hdphoto14.wdp"/><Relationship Id="rId10" Type="http://schemas.microsoft.com/office/2007/relationships/hdphoto" Target="../media/hdphoto9.wdp"/><Relationship Id="rId4" Type="http://schemas.openxmlformats.org/officeDocument/2006/relationships/image" Target="../media/image38.png"/><Relationship Id="rId9" Type="http://schemas.microsoft.com/office/2007/relationships/hdphoto" Target="../media/hdphoto8.wdp"/><Relationship Id="rId14" Type="http://schemas.microsoft.com/office/2007/relationships/hdphoto" Target="../media/hdphoto13.wdp"/></Relationships>
</file>

<file path=ppt/slides/_rels/slide1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1.emf"/></Relationships>
</file>

<file path=ppt/slides/_rels/slide1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1.emf"/></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18" Type="http://schemas.microsoft.com/office/2007/relationships/diagramDrawing" Target="../diagrams/drawing4.xml"/><Relationship Id="rId3" Type="http://schemas.openxmlformats.org/officeDocument/2006/relationships/image" Target="../media/image43.emf"/><Relationship Id="rId7" Type="http://schemas.openxmlformats.org/officeDocument/2006/relationships/diagramColors" Target="../diagrams/colors2.xml"/><Relationship Id="rId12" Type="http://schemas.openxmlformats.org/officeDocument/2006/relationships/diagramColors" Target="../diagrams/colors3.xml"/><Relationship Id="rId17" Type="http://schemas.openxmlformats.org/officeDocument/2006/relationships/diagramColors" Target="../diagrams/colors4.xml"/><Relationship Id="rId2" Type="http://schemas.openxmlformats.org/officeDocument/2006/relationships/notesSlide" Target="../notesSlides/notesSlide10.xml"/><Relationship Id="rId16" Type="http://schemas.openxmlformats.org/officeDocument/2006/relationships/diagramQuickStyle" Target="../diagrams/quickStyle4.xml"/><Relationship Id="rId1" Type="http://schemas.openxmlformats.org/officeDocument/2006/relationships/slideLayout" Target="../slideLayouts/slideLayout1.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5" Type="http://schemas.openxmlformats.org/officeDocument/2006/relationships/diagramLayout" Target="../diagrams/layout4.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diagramData" Target="../diagrams/data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3.emf"/><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hyperlink" Target="https://ebrains.eu/discover" TargetMode="External"/><Relationship Id="rId10" Type="http://schemas.openxmlformats.org/officeDocument/2006/relationships/image" Target="../media/image50.png"/><Relationship Id="rId4" Type="http://schemas.openxmlformats.org/officeDocument/2006/relationships/hyperlink" Target="http://www.ebrains.eu/" TargetMode="External"/><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1.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F2C6E9-BB11-C742-AB98-B624CB52D2E5}"/>
              </a:ext>
            </a:extLst>
          </p:cNvPr>
          <p:cNvSpPr/>
          <p:nvPr/>
        </p:nvSpPr>
        <p:spPr>
          <a:xfrm>
            <a:off x="6641333" y="2930030"/>
            <a:ext cx="5353966" cy="430887"/>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Trebuchet MS" panose="020B0703020202090204" pitchFamily="34" charset="0"/>
                <a:ea typeface="MS Mincho" panose="02020609040205080304" pitchFamily="49" charset="-128"/>
                <a:cs typeface="Times New Roman" panose="02020603050405020304" pitchFamily="18" charset="0"/>
              </a:rPr>
              <a:t>A key enabler to advance brain science</a:t>
            </a:r>
            <a:endParaRPr kumimoji="0" lang="en-BE" sz="2200" b="1" i="0" u="none" strike="noStrike" kern="1200" cap="none" spc="0" normalizeH="0" baseline="0" noProof="0" dirty="0">
              <a:ln>
                <a:noFill/>
              </a:ln>
              <a:solidFill>
                <a:srgbClr val="000000"/>
              </a:solidFill>
              <a:effectLst/>
              <a:uLnTx/>
              <a:uFillTx/>
              <a:latin typeface="Trebuchet MS" panose="020B0703020202090204" pitchFamily="34" charset="0"/>
              <a:ea typeface="MS Mincho" panose="02020609040205080304" pitchFamily="49" charset="-128"/>
              <a:cs typeface="Times New Roman" panose="02020603050405020304" pitchFamily="18" charset="0"/>
            </a:endParaRPr>
          </a:p>
        </p:txBody>
      </p:sp>
      <p:pic>
        <p:nvPicPr>
          <p:cNvPr id="16" name="Picture 15" descr="A picture containing colorful, bird, parrot, colored&#10;&#10;Description automatically generated">
            <a:extLst>
              <a:ext uri="{FF2B5EF4-FFF2-40B4-BE49-F238E27FC236}">
                <a16:creationId xmlns:a16="http://schemas.microsoft.com/office/drawing/2014/main" id="{691DFDC5-FD4D-A348-B29B-7ED8B6F4F13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502546"/>
            <a:ext cx="6096001" cy="5739618"/>
          </a:xfrm>
          <a:prstGeom prst="round1Rect">
            <a:avLst/>
          </a:prstGeom>
        </p:spPr>
      </p:pic>
      <p:sp>
        <p:nvSpPr>
          <p:cNvPr id="12" name="Rectangle 11">
            <a:extLst>
              <a:ext uri="{FF2B5EF4-FFF2-40B4-BE49-F238E27FC236}">
                <a16:creationId xmlns:a16="http://schemas.microsoft.com/office/drawing/2014/main" id="{9FF895FF-909A-F546-833C-85EAD1EDE534}"/>
              </a:ext>
            </a:extLst>
          </p:cNvPr>
          <p:cNvSpPr/>
          <p:nvPr/>
        </p:nvSpPr>
        <p:spPr>
          <a:xfrm>
            <a:off x="-1" y="5934387"/>
            <a:ext cx="6007653"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E8E4E2">
                    <a:lumMod val="90000"/>
                  </a:srgbClr>
                </a:solidFill>
                <a:effectLst/>
                <a:uLnTx/>
                <a:uFillTx/>
                <a:latin typeface="Trebuchet MS" panose="020B0703020202090204" pitchFamily="34" charset="0"/>
                <a:ea typeface="+mn-ea"/>
                <a:cs typeface="+mn-cs"/>
              </a:rPr>
              <a:t>A view of the complexity of the human brain, revealing its fiber architecture of the internal capsule by means of 3D Polarized Light Imaging. Nerve fibers are colored according to their spatial courses, and connect far-distant regions</a:t>
            </a:r>
            <a:endParaRPr kumimoji="0" lang="en-BE" sz="700" b="0" i="0" u="none" strike="noStrike" kern="1200" cap="none" spc="0" normalizeH="0" baseline="0" noProof="0">
              <a:ln>
                <a:noFill/>
              </a:ln>
              <a:solidFill>
                <a:srgbClr val="E8E4E2">
                  <a:lumMod val="90000"/>
                </a:srgbClr>
              </a:solidFill>
              <a:effectLst/>
              <a:uLnTx/>
              <a:uFillTx/>
              <a:latin typeface="Trebuchet MS" panose="020B0703020202090204" pitchFamily="34" charset="0"/>
              <a:ea typeface="+mn-ea"/>
              <a:cs typeface="+mn-cs"/>
            </a:endParaRPr>
          </a:p>
        </p:txBody>
      </p:sp>
      <p:pic>
        <p:nvPicPr>
          <p:cNvPr id="3" name="Picture 2" descr="A picture containing logo&#10;&#10;Description automatically generated">
            <a:extLst>
              <a:ext uri="{FF2B5EF4-FFF2-40B4-BE49-F238E27FC236}">
                <a16:creationId xmlns:a16="http://schemas.microsoft.com/office/drawing/2014/main" id="{9B195D7D-22F9-9F40-8F69-54B1644FBEF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400800" y="776943"/>
            <a:ext cx="5146535" cy="2016353"/>
          </a:xfrm>
          <a:prstGeom prst="rect">
            <a:avLst/>
          </a:prstGeom>
        </p:spPr>
      </p:pic>
      <p:sp>
        <p:nvSpPr>
          <p:cNvPr id="9" name="Slide Number Placeholder 2">
            <a:extLst>
              <a:ext uri="{FF2B5EF4-FFF2-40B4-BE49-F238E27FC236}">
                <a16:creationId xmlns:a16="http://schemas.microsoft.com/office/drawing/2014/main" id="{F269010C-591A-6245-AF24-1E2825C97C86}"/>
              </a:ext>
            </a:extLst>
          </p:cNvPr>
          <p:cNvSpPr>
            <a:spLocks noGrp="1"/>
          </p:cNvSpPr>
          <p:nvPr>
            <p:ph type="sldNum" sz="quarter" idx="4294967295"/>
          </p:nvPr>
        </p:nvSpPr>
        <p:spPr>
          <a:xfrm>
            <a:off x="8610600" y="6356350"/>
            <a:ext cx="2743200" cy="365125"/>
          </a:xfrm>
          <a:prstGeom prst="rect">
            <a:avLst/>
          </a:prstGeom>
        </p:spPr>
        <p:txBody>
          <a:bodyPr/>
          <a:lstStyle/>
          <a:p>
            <a:fld id="{4854181D-6920-4594-9A5D-6CE56DC9F8B2}" type="slidenum">
              <a:rPr lang="en-US" sz="1000" smtClean="0"/>
              <a:pPr/>
              <a:t>1</a:t>
            </a:fld>
            <a:endParaRPr lang="en-US" sz="1000" dirty="0"/>
          </a:p>
        </p:txBody>
      </p:sp>
      <p:sp>
        <p:nvSpPr>
          <p:cNvPr id="4" name="AutoShape 2">
            <a:extLst>
              <a:ext uri="{FF2B5EF4-FFF2-40B4-BE49-F238E27FC236}">
                <a16:creationId xmlns:a16="http://schemas.microsoft.com/office/drawing/2014/main" id="{89DFBE9C-CB18-4FE9-8A92-06D497683D4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ID4096"/>
          </a:p>
        </p:txBody>
      </p:sp>
      <p:sp>
        <p:nvSpPr>
          <p:cNvPr id="5" name="AutoShape 4">
            <a:extLst>
              <a:ext uri="{FF2B5EF4-FFF2-40B4-BE49-F238E27FC236}">
                <a16:creationId xmlns:a16="http://schemas.microsoft.com/office/drawing/2014/main" id="{1D8D6095-C2FE-4BC1-99F2-96907EE7270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ID4096"/>
          </a:p>
        </p:txBody>
      </p:sp>
    </p:spTree>
    <p:extLst>
      <p:ext uri="{BB962C8B-B14F-4D97-AF65-F5344CB8AC3E}">
        <p14:creationId xmlns:p14="http://schemas.microsoft.com/office/powerpoint/2010/main" val="445744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EF245D-2E95-2E40-878A-F94FA6B3F0C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BE"/>
            </a:defPPr>
            <a:lvl1pPr marL="0" algn="r" defTabSz="914400" rtl="0" eaLnBrk="1" latinLnBrk="0" hangingPunct="1">
              <a:defRPr sz="1200" kern="1200" cap="none" spc="0" baseline="0">
                <a:solidFill>
                  <a:schemeClr val="tx1">
                    <a:tint val="75000"/>
                  </a:schemeClr>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DB8D0-98ED-4B86-9D5F-E61ADC70144D}" type="datetimeFigureOut">
              <a:rPr lang="en-US" smtClean="0"/>
              <a:pPr/>
              <a:t>4/27/2022</a:t>
            </a:fld>
            <a:r>
              <a:rPr lang="en-US"/>
              <a:t>       </a:t>
            </a:r>
            <a:fld id="{4854181D-6920-4594-9A5D-6CE56DC9F8B2}" type="slidenum">
              <a:rPr lang="en-US" smtClean="0"/>
              <a:pPr/>
              <a:t>10</a:t>
            </a:fld>
            <a:endParaRPr lang="en-US">
              <a:latin typeface="Trebuchet MS" panose="020B0703020202090204" pitchFamily="34" charset="0"/>
            </a:endParaRPr>
          </a:p>
        </p:txBody>
      </p:sp>
      <p:sp>
        <p:nvSpPr>
          <p:cNvPr id="9" name="Rectangle 8">
            <a:extLst>
              <a:ext uri="{FF2B5EF4-FFF2-40B4-BE49-F238E27FC236}">
                <a16:creationId xmlns:a16="http://schemas.microsoft.com/office/drawing/2014/main" id="{1D6C4950-6897-9F40-AA95-662B0EB5718B}"/>
              </a:ext>
            </a:extLst>
          </p:cNvPr>
          <p:cNvSpPr/>
          <p:nvPr/>
        </p:nvSpPr>
        <p:spPr>
          <a:xfrm>
            <a:off x="844379" y="2016828"/>
            <a:ext cx="3417429" cy="3108543"/>
          </a:xfrm>
          <a:prstGeom prst="rect">
            <a:avLst/>
          </a:prstGeom>
        </p:spPr>
        <p:txBody>
          <a:bodyPr wrap="square">
            <a:spAutoFit/>
          </a:bodyPr>
          <a:lstStyle/>
          <a:p>
            <a:r>
              <a:rPr lang="en-US" sz="2800" dirty="0">
                <a:solidFill>
                  <a:schemeClr val="bg1"/>
                </a:solidFill>
                <a:latin typeface="Trebuchet MS" panose="020B0703020202090204" pitchFamily="34" charset="0"/>
              </a:rPr>
              <a:t>EBRAINS services are provided by best-in-class academic centers across Europe and are coordinated by a central hub</a:t>
            </a:r>
          </a:p>
        </p:txBody>
      </p:sp>
      <p:grpSp>
        <p:nvGrpSpPr>
          <p:cNvPr id="6" name="Group 5">
            <a:extLst>
              <a:ext uri="{FF2B5EF4-FFF2-40B4-BE49-F238E27FC236}">
                <a16:creationId xmlns:a16="http://schemas.microsoft.com/office/drawing/2014/main" id="{3F985E20-4D15-5249-9C6B-37EF164EF25C}"/>
              </a:ext>
            </a:extLst>
          </p:cNvPr>
          <p:cNvGrpSpPr/>
          <p:nvPr/>
        </p:nvGrpSpPr>
        <p:grpSpPr>
          <a:xfrm>
            <a:off x="4126523" y="-72090"/>
            <a:ext cx="8968154" cy="6925938"/>
            <a:chOff x="4126523" y="-72090"/>
            <a:chExt cx="8968154" cy="6925938"/>
          </a:xfrm>
        </p:grpSpPr>
        <p:grpSp>
          <p:nvGrpSpPr>
            <p:cNvPr id="7" name="Group 6">
              <a:extLst>
                <a:ext uri="{FF2B5EF4-FFF2-40B4-BE49-F238E27FC236}">
                  <a16:creationId xmlns:a16="http://schemas.microsoft.com/office/drawing/2014/main" id="{C25ED7CD-C07E-5648-8305-4F88AEAD4B9D}"/>
                </a:ext>
              </a:extLst>
            </p:cNvPr>
            <p:cNvGrpSpPr/>
            <p:nvPr/>
          </p:nvGrpSpPr>
          <p:grpSpPr>
            <a:xfrm>
              <a:off x="4126523" y="-72090"/>
              <a:ext cx="8968154" cy="6858000"/>
              <a:chOff x="4126523" y="0"/>
              <a:chExt cx="8968154" cy="6858000"/>
            </a:xfrm>
          </p:grpSpPr>
          <p:pic>
            <p:nvPicPr>
              <p:cNvPr id="14" name="Picture 10">
                <a:extLst>
                  <a:ext uri="{FF2B5EF4-FFF2-40B4-BE49-F238E27FC236}">
                    <a16:creationId xmlns:a16="http://schemas.microsoft.com/office/drawing/2014/main" id="{4FB24298-2636-C445-B8CC-DC60D12857C6}"/>
                  </a:ext>
                </a:extLst>
              </p:cNvPr>
              <p:cNvPicPr>
                <a:picLocks noChangeAspect="1" noChangeArrowheads="1"/>
              </p:cNvPicPr>
              <p:nvPr/>
            </p:nvPicPr>
            <p:blipFill>
              <a:blip r:embed="rId3">
                <a:duotone>
                  <a:prstClr val="black"/>
                  <a:srgbClr val="0E3A0D">
                    <a:tint val="45000"/>
                    <a:satMod val="400000"/>
                  </a:srgbClr>
                </a:duotone>
                <a:extLst>
                  <a:ext uri="{28A0092B-C50C-407E-A947-70E740481C1C}">
                    <a14:useLocalDpi xmlns:a14="http://schemas.microsoft.com/office/drawing/2010/main" val="0"/>
                  </a:ext>
                </a:extLst>
              </a:blip>
              <a:srcRect/>
              <a:stretch>
                <a:fillRect/>
              </a:stretch>
            </p:blipFill>
            <p:spPr bwMode="auto">
              <a:xfrm>
                <a:off x="4126523" y="0"/>
                <a:ext cx="896815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Text, logo&#10;&#10;Description automatically generated">
                <a:extLst>
                  <a:ext uri="{FF2B5EF4-FFF2-40B4-BE49-F238E27FC236}">
                    <a16:creationId xmlns:a16="http://schemas.microsoft.com/office/drawing/2014/main" id="{823EC934-32A7-974C-969D-E97096065FC4}"/>
                  </a:ext>
                </a:extLst>
              </p:cNvPr>
              <p:cNvPicPr>
                <a:picLocks noChangeAspect="1"/>
              </p:cNvPicPr>
              <p:nvPr/>
            </p:nvPicPr>
            <p:blipFill rotWithShape="1">
              <a:blip r:embed="rId4"/>
              <a:srcRect l="7671" t="18654" r="68665" b="20612"/>
              <a:stretch/>
            </p:blipFill>
            <p:spPr>
              <a:xfrm>
                <a:off x="6279305" y="5695276"/>
                <a:ext cx="261794" cy="263244"/>
              </a:xfrm>
              <a:prstGeom prst="rect">
                <a:avLst/>
              </a:prstGeom>
            </p:spPr>
          </p:pic>
          <p:pic>
            <p:nvPicPr>
              <p:cNvPr id="16" name="Picture 15" descr="Text, logo&#10;&#10;Description automatically generated">
                <a:extLst>
                  <a:ext uri="{FF2B5EF4-FFF2-40B4-BE49-F238E27FC236}">
                    <a16:creationId xmlns:a16="http://schemas.microsoft.com/office/drawing/2014/main" id="{1158FD31-2E42-3347-87B7-03AC68CC22A4}"/>
                  </a:ext>
                </a:extLst>
              </p:cNvPr>
              <p:cNvPicPr>
                <a:picLocks noChangeAspect="1"/>
              </p:cNvPicPr>
              <p:nvPr/>
            </p:nvPicPr>
            <p:blipFill rotWithShape="1">
              <a:blip r:embed="rId4"/>
              <a:srcRect l="7671" t="18654" r="68665" b="20612"/>
              <a:stretch/>
            </p:blipFill>
            <p:spPr>
              <a:xfrm>
                <a:off x="7185320" y="4866286"/>
                <a:ext cx="261794" cy="263244"/>
              </a:xfrm>
              <a:prstGeom prst="rect">
                <a:avLst/>
              </a:prstGeom>
            </p:spPr>
          </p:pic>
          <p:pic>
            <p:nvPicPr>
              <p:cNvPr id="17" name="Picture 16" descr="Text, logo&#10;&#10;Description automatically generated">
                <a:extLst>
                  <a:ext uri="{FF2B5EF4-FFF2-40B4-BE49-F238E27FC236}">
                    <a16:creationId xmlns:a16="http://schemas.microsoft.com/office/drawing/2014/main" id="{9368291A-19E0-E940-8D90-293DBBE89AF4}"/>
                  </a:ext>
                </a:extLst>
              </p:cNvPr>
              <p:cNvPicPr>
                <a:picLocks noChangeAspect="1"/>
              </p:cNvPicPr>
              <p:nvPr/>
            </p:nvPicPr>
            <p:blipFill rotWithShape="1">
              <a:blip r:embed="rId4"/>
              <a:srcRect l="7671" t="18654" r="68665" b="20612"/>
              <a:stretch/>
            </p:blipFill>
            <p:spPr>
              <a:xfrm>
                <a:off x="8333507" y="5468483"/>
                <a:ext cx="261794" cy="263244"/>
              </a:xfrm>
              <a:prstGeom prst="rect">
                <a:avLst/>
              </a:prstGeom>
            </p:spPr>
          </p:pic>
          <p:pic>
            <p:nvPicPr>
              <p:cNvPr id="18" name="Picture 17" descr="Text, logo&#10;&#10;Description automatically generated">
                <a:extLst>
                  <a:ext uri="{FF2B5EF4-FFF2-40B4-BE49-F238E27FC236}">
                    <a16:creationId xmlns:a16="http://schemas.microsoft.com/office/drawing/2014/main" id="{09EE6FF3-DEF9-9B41-9DE0-B4482957584B}"/>
                  </a:ext>
                </a:extLst>
              </p:cNvPr>
              <p:cNvPicPr>
                <a:picLocks noChangeAspect="1"/>
              </p:cNvPicPr>
              <p:nvPr/>
            </p:nvPicPr>
            <p:blipFill rotWithShape="1">
              <a:blip r:embed="rId4"/>
              <a:srcRect l="7671" t="18654" r="68665" b="20612"/>
              <a:stretch/>
            </p:blipFill>
            <p:spPr>
              <a:xfrm>
                <a:off x="7972756" y="2517017"/>
                <a:ext cx="261794" cy="263244"/>
              </a:xfrm>
              <a:prstGeom prst="rect">
                <a:avLst/>
              </a:prstGeom>
            </p:spPr>
          </p:pic>
          <p:pic>
            <p:nvPicPr>
              <p:cNvPr id="19" name="Picture 18" descr="Text, logo&#10;&#10;Description automatically generated">
                <a:extLst>
                  <a:ext uri="{FF2B5EF4-FFF2-40B4-BE49-F238E27FC236}">
                    <a16:creationId xmlns:a16="http://schemas.microsoft.com/office/drawing/2014/main" id="{172D93CD-1DA1-D343-B516-F075EEB4F7F0}"/>
                  </a:ext>
                </a:extLst>
              </p:cNvPr>
              <p:cNvPicPr>
                <a:picLocks noChangeAspect="1"/>
              </p:cNvPicPr>
              <p:nvPr/>
            </p:nvPicPr>
            <p:blipFill rotWithShape="1">
              <a:blip r:embed="rId4"/>
              <a:srcRect l="7671" t="18654" r="68665" b="20612"/>
              <a:stretch/>
            </p:blipFill>
            <p:spPr>
              <a:xfrm>
                <a:off x="8348806" y="2780261"/>
                <a:ext cx="261794" cy="263244"/>
              </a:xfrm>
              <a:prstGeom prst="rect">
                <a:avLst/>
              </a:prstGeom>
            </p:spPr>
          </p:pic>
          <p:pic>
            <p:nvPicPr>
              <p:cNvPr id="20" name="Picture 19" descr="Text, logo&#10;&#10;Description automatically generated">
                <a:extLst>
                  <a:ext uri="{FF2B5EF4-FFF2-40B4-BE49-F238E27FC236}">
                    <a16:creationId xmlns:a16="http://schemas.microsoft.com/office/drawing/2014/main" id="{3ABABE4C-69EC-0C4C-938E-2AD7DD43B23E}"/>
                  </a:ext>
                </a:extLst>
              </p:cNvPr>
              <p:cNvPicPr>
                <a:picLocks noChangeAspect="1"/>
              </p:cNvPicPr>
              <p:nvPr/>
            </p:nvPicPr>
            <p:blipFill rotWithShape="1">
              <a:blip r:embed="rId4"/>
              <a:srcRect l="7671" t="18654" r="68665" b="20612"/>
              <a:stretch/>
            </p:blipFill>
            <p:spPr>
              <a:xfrm>
                <a:off x="7805059" y="4831498"/>
                <a:ext cx="261794" cy="263244"/>
              </a:xfrm>
              <a:prstGeom prst="rect">
                <a:avLst/>
              </a:prstGeom>
            </p:spPr>
          </p:pic>
          <p:pic>
            <p:nvPicPr>
              <p:cNvPr id="21" name="Picture 20" descr="Text, logo&#10;&#10;Description automatically generated">
                <a:extLst>
                  <a:ext uri="{FF2B5EF4-FFF2-40B4-BE49-F238E27FC236}">
                    <a16:creationId xmlns:a16="http://schemas.microsoft.com/office/drawing/2014/main" id="{6EACD1E0-2704-CC4A-94D5-5F6B8377977D}"/>
                  </a:ext>
                </a:extLst>
              </p:cNvPr>
              <p:cNvPicPr>
                <a:picLocks noChangeAspect="1"/>
              </p:cNvPicPr>
              <p:nvPr/>
            </p:nvPicPr>
            <p:blipFill rotWithShape="1">
              <a:blip r:embed="rId5">
                <a:extLst>
                  <a:ext uri="{BEBA8EAE-BF5A-486C-A8C5-ECC9F3942E4B}">
                    <a14:imgProps xmlns:a14="http://schemas.microsoft.com/office/drawing/2010/main">
                      <a14:imgLayer r:embed="rId6">
                        <a14:imgEffect>
                          <a14:artisticGlowEdges/>
                        </a14:imgEffect>
                      </a14:imgLayer>
                    </a14:imgProps>
                  </a:ext>
                </a:extLst>
              </a:blip>
              <a:srcRect l="7671" t="18654" r="68665" b="20612"/>
              <a:stretch/>
            </p:blipFill>
            <p:spPr>
              <a:xfrm>
                <a:off x="6249242" y="3561360"/>
                <a:ext cx="261794" cy="263244"/>
              </a:xfrm>
              <a:prstGeom prst="rect">
                <a:avLst/>
              </a:prstGeom>
            </p:spPr>
          </p:pic>
          <p:pic>
            <p:nvPicPr>
              <p:cNvPr id="22" name="Picture 21" descr="Text, logo&#10;&#10;Description automatically generated">
                <a:extLst>
                  <a:ext uri="{FF2B5EF4-FFF2-40B4-BE49-F238E27FC236}">
                    <a16:creationId xmlns:a16="http://schemas.microsoft.com/office/drawing/2014/main" id="{8DD96265-0CAE-FF47-B586-496EE56E308D}"/>
                  </a:ext>
                </a:extLst>
              </p:cNvPr>
              <p:cNvPicPr>
                <a:picLocks noChangeAspect="1"/>
              </p:cNvPicPr>
              <p:nvPr/>
            </p:nvPicPr>
            <p:blipFill rotWithShape="1">
              <a:blip r:embed="rId5">
                <a:extLst>
                  <a:ext uri="{BEBA8EAE-BF5A-486C-A8C5-ECC9F3942E4B}">
                    <a14:imgProps xmlns:a14="http://schemas.microsoft.com/office/drawing/2010/main">
                      <a14:imgLayer r:embed="rId7">
                        <a14:imgEffect>
                          <a14:artisticGlowEdges/>
                        </a14:imgEffect>
                      </a14:imgLayer>
                    </a14:imgProps>
                  </a:ext>
                </a:extLst>
              </a:blip>
              <a:srcRect l="7671" t="18654" r="68665" b="20612"/>
              <a:stretch/>
            </p:blipFill>
            <p:spPr>
              <a:xfrm>
                <a:off x="8530979" y="4361498"/>
                <a:ext cx="261794" cy="263244"/>
              </a:xfrm>
              <a:prstGeom prst="rect">
                <a:avLst/>
              </a:prstGeom>
            </p:spPr>
          </p:pic>
          <p:pic>
            <p:nvPicPr>
              <p:cNvPr id="23" name="Picture 22" descr="Text, logo&#10;&#10;Description automatically generated">
                <a:extLst>
                  <a:ext uri="{FF2B5EF4-FFF2-40B4-BE49-F238E27FC236}">
                    <a16:creationId xmlns:a16="http://schemas.microsoft.com/office/drawing/2014/main" id="{1D508501-DD1D-FF49-85DD-1DF169AEBBEF}"/>
                  </a:ext>
                </a:extLst>
              </p:cNvPr>
              <p:cNvPicPr>
                <a:picLocks noChangeAspect="1"/>
              </p:cNvPicPr>
              <p:nvPr/>
            </p:nvPicPr>
            <p:blipFill rotWithShape="1">
              <a:blip r:embed="rId5">
                <a:extLst>
                  <a:ext uri="{BEBA8EAE-BF5A-486C-A8C5-ECC9F3942E4B}">
                    <a14:imgProps xmlns:a14="http://schemas.microsoft.com/office/drawing/2010/main">
                      <a14:imgLayer r:embed="rId8">
                        <a14:imgEffect>
                          <a14:artisticGlowEdges/>
                        </a14:imgEffect>
                      </a14:imgLayer>
                    </a14:imgProps>
                  </a:ext>
                </a:extLst>
              </a:blip>
              <a:srcRect l="7671" t="18654" r="68665" b="20612"/>
              <a:stretch/>
            </p:blipFill>
            <p:spPr>
              <a:xfrm>
                <a:off x="9367072" y="3035308"/>
                <a:ext cx="261794" cy="263244"/>
              </a:xfrm>
              <a:prstGeom prst="rect">
                <a:avLst/>
              </a:prstGeom>
            </p:spPr>
          </p:pic>
          <p:pic>
            <p:nvPicPr>
              <p:cNvPr id="24" name="Picture 23" descr="Text, logo&#10;&#10;Description automatically generated">
                <a:extLst>
                  <a:ext uri="{FF2B5EF4-FFF2-40B4-BE49-F238E27FC236}">
                    <a16:creationId xmlns:a16="http://schemas.microsoft.com/office/drawing/2014/main" id="{912CF72D-9BBE-3D4A-8D42-F6312777BF3B}"/>
                  </a:ext>
                </a:extLst>
              </p:cNvPr>
              <p:cNvPicPr>
                <a:picLocks noChangeAspect="1"/>
              </p:cNvPicPr>
              <p:nvPr/>
            </p:nvPicPr>
            <p:blipFill rotWithShape="1">
              <a:blip r:embed="rId5">
                <a:extLst>
                  <a:ext uri="{BEBA8EAE-BF5A-486C-A8C5-ECC9F3942E4B}">
                    <a14:imgProps xmlns:a14="http://schemas.microsoft.com/office/drawing/2010/main">
                      <a14:imgLayer r:embed="rId9">
                        <a14:imgEffect>
                          <a14:artisticGlowEdges/>
                        </a14:imgEffect>
                      </a14:imgLayer>
                    </a14:imgProps>
                  </a:ext>
                </a:extLst>
              </a:blip>
              <a:srcRect l="7671" t="18654" r="68665" b="20612"/>
              <a:stretch/>
            </p:blipFill>
            <p:spPr>
              <a:xfrm>
                <a:off x="5709980" y="5731727"/>
                <a:ext cx="261794" cy="263244"/>
              </a:xfrm>
              <a:prstGeom prst="rect">
                <a:avLst/>
              </a:prstGeom>
            </p:spPr>
          </p:pic>
          <p:pic>
            <p:nvPicPr>
              <p:cNvPr id="25" name="Picture 24" descr="Text, logo&#10;&#10;Description automatically generated">
                <a:extLst>
                  <a:ext uri="{FF2B5EF4-FFF2-40B4-BE49-F238E27FC236}">
                    <a16:creationId xmlns:a16="http://schemas.microsoft.com/office/drawing/2014/main" id="{AE5AB86D-EE3A-6F43-8EAA-485A62B5791A}"/>
                  </a:ext>
                </a:extLst>
              </p:cNvPr>
              <p:cNvPicPr>
                <a:picLocks noChangeAspect="1"/>
              </p:cNvPicPr>
              <p:nvPr/>
            </p:nvPicPr>
            <p:blipFill rotWithShape="1">
              <a:blip r:embed="rId5">
                <a:extLst>
                  <a:ext uri="{BEBA8EAE-BF5A-486C-A8C5-ECC9F3942E4B}">
                    <a14:imgProps xmlns:a14="http://schemas.microsoft.com/office/drawing/2010/main">
                      <a14:imgLayer r:embed="rId10">
                        <a14:imgEffect>
                          <a14:artisticGlowEdges/>
                        </a14:imgEffect>
                      </a14:imgLayer>
                    </a14:imgProps>
                  </a:ext>
                </a:extLst>
              </a:blip>
              <a:srcRect l="7671" t="18654" r="68665" b="20612"/>
              <a:stretch/>
            </p:blipFill>
            <p:spPr>
              <a:xfrm>
                <a:off x="9294300" y="3330837"/>
                <a:ext cx="261794" cy="263244"/>
              </a:xfrm>
              <a:prstGeom prst="rect">
                <a:avLst/>
              </a:prstGeom>
            </p:spPr>
          </p:pic>
          <p:pic>
            <p:nvPicPr>
              <p:cNvPr id="26" name="Picture 25" descr="Text, logo&#10;&#10;Description automatically generated">
                <a:extLst>
                  <a:ext uri="{FF2B5EF4-FFF2-40B4-BE49-F238E27FC236}">
                    <a16:creationId xmlns:a16="http://schemas.microsoft.com/office/drawing/2014/main" id="{5B34A107-CC68-6B49-A26F-1248928CDB64}"/>
                  </a:ext>
                </a:extLst>
              </p:cNvPr>
              <p:cNvPicPr>
                <a:picLocks noChangeAspect="1"/>
              </p:cNvPicPr>
              <p:nvPr/>
            </p:nvPicPr>
            <p:blipFill rotWithShape="1">
              <a:blip r:embed="rId5">
                <a:extLst>
                  <a:ext uri="{BEBA8EAE-BF5A-486C-A8C5-ECC9F3942E4B}">
                    <a14:imgProps xmlns:a14="http://schemas.microsoft.com/office/drawing/2010/main">
                      <a14:imgLayer r:embed="rId11">
                        <a14:imgEffect>
                          <a14:artisticGlowEdges/>
                        </a14:imgEffect>
                      </a14:imgLayer>
                    </a14:imgProps>
                  </a:ext>
                </a:extLst>
              </a:blip>
              <a:srcRect l="7671" t="18654" r="68665" b="20612"/>
              <a:stretch/>
            </p:blipFill>
            <p:spPr>
              <a:xfrm>
                <a:off x="9654682" y="4831498"/>
                <a:ext cx="261794" cy="263244"/>
              </a:xfrm>
              <a:prstGeom prst="rect">
                <a:avLst/>
              </a:prstGeom>
            </p:spPr>
          </p:pic>
          <p:pic>
            <p:nvPicPr>
              <p:cNvPr id="27" name="Picture 26" descr="Text, logo&#10;&#10;Description automatically generated">
                <a:extLst>
                  <a:ext uri="{FF2B5EF4-FFF2-40B4-BE49-F238E27FC236}">
                    <a16:creationId xmlns:a16="http://schemas.microsoft.com/office/drawing/2014/main" id="{811B5661-4AE1-E34F-9EC9-B54F4F5546EA}"/>
                  </a:ext>
                </a:extLst>
              </p:cNvPr>
              <p:cNvPicPr>
                <a:picLocks noChangeAspect="1"/>
              </p:cNvPicPr>
              <p:nvPr/>
            </p:nvPicPr>
            <p:blipFill rotWithShape="1">
              <a:blip r:embed="rId5">
                <a:extLst>
                  <a:ext uri="{BEBA8EAE-BF5A-486C-A8C5-ECC9F3942E4B}">
                    <a14:imgProps xmlns:a14="http://schemas.microsoft.com/office/drawing/2010/main">
                      <a14:imgLayer r:embed="rId12">
                        <a14:imgEffect>
                          <a14:artisticGlowEdges/>
                        </a14:imgEffect>
                      </a14:imgLayer>
                    </a14:imgProps>
                  </a:ext>
                </a:extLst>
              </a:blip>
              <a:srcRect l="7671" t="18654" r="68665" b="20612"/>
              <a:stretch/>
            </p:blipFill>
            <p:spPr>
              <a:xfrm>
                <a:off x="9050820" y="4734664"/>
                <a:ext cx="261794" cy="263244"/>
              </a:xfrm>
              <a:prstGeom prst="rect">
                <a:avLst/>
              </a:prstGeom>
            </p:spPr>
          </p:pic>
          <p:pic>
            <p:nvPicPr>
              <p:cNvPr id="28" name="Picture 27" descr="Text, logo&#10;&#10;Description automatically generated">
                <a:extLst>
                  <a:ext uri="{FF2B5EF4-FFF2-40B4-BE49-F238E27FC236}">
                    <a16:creationId xmlns:a16="http://schemas.microsoft.com/office/drawing/2014/main" id="{9D5AF086-F7E2-CF48-B162-74BBFDAB9567}"/>
                  </a:ext>
                </a:extLst>
              </p:cNvPr>
              <p:cNvPicPr>
                <a:picLocks noChangeAspect="1"/>
              </p:cNvPicPr>
              <p:nvPr/>
            </p:nvPicPr>
            <p:blipFill rotWithShape="1">
              <a:blip r:embed="rId5">
                <a:extLst>
                  <a:ext uri="{BEBA8EAE-BF5A-486C-A8C5-ECC9F3942E4B}">
                    <a14:imgProps xmlns:a14="http://schemas.microsoft.com/office/drawing/2010/main">
                      <a14:imgLayer r:embed="rId13">
                        <a14:imgEffect>
                          <a14:artisticGlowEdges/>
                        </a14:imgEffect>
                      </a14:imgLayer>
                    </a14:imgProps>
                  </a:ext>
                </a:extLst>
              </a:blip>
              <a:srcRect l="7671" t="18654" r="68665" b="20612"/>
              <a:stretch/>
            </p:blipFill>
            <p:spPr>
              <a:xfrm>
                <a:off x="8892041" y="3869834"/>
                <a:ext cx="261794" cy="263244"/>
              </a:xfrm>
              <a:prstGeom prst="rect">
                <a:avLst/>
              </a:prstGeom>
            </p:spPr>
          </p:pic>
          <p:pic>
            <p:nvPicPr>
              <p:cNvPr id="29" name="Picture 28" descr="Text, logo&#10;&#10;Description automatically generated">
                <a:extLst>
                  <a:ext uri="{FF2B5EF4-FFF2-40B4-BE49-F238E27FC236}">
                    <a16:creationId xmlns:a16="http://schemas.microsoft.com/office/drawing/2014/main" id="{24C3A2A5-BA5F-1D46-A67B-88192F7F09DC}"/>
                  </a:ext>
                </a:extLst>
              </p:cNvPr>
              <p:cNvPicPr>
                <a:picLocks noChangeAspect="1"/>
              </p:cNvPicPr>
              <p:nvPr/>
            </p:nvPicPr>
            <p:blipFill rotWithShape="1">
              <a:blip r:embed="rId5">
                <a:extLst>
                  <a:ext uri="{BEBA8EAE-BF5A-486C-A8C5-ECC9F3942E4B}">
                    <a14:imgProps xmlns:a14="http://schemas.microsoft.com/office/drawing/2010/main">
                      <a14:imgLayer r:embed="rId14">
                        <a14:imgEffect>
                          <a14:artisticGlowEdges/>
                        </a14:imgEffect>
                      </a14:imgLayer>
                    </a14:imgProps>
                  </a:ext>
                </a:extLst>
              </a:blip>
              <a:srcRect l="7671" t="18654" r="68665" b="20612"/>
              <a:stretch/>
            </p:blipFill>
            <p:spPr>
              <a:xfrm>
                <a:off x="6877646" y="3820502"/>
                <a:ext cx="261794" cy="263244"/>
              </a:xfrm>
              <a:prstGeom prst="rect">
                <a:avLst/>
              </a:prstGeom>
            </p:spPr>
          </p:pic>
          <p:pic>
            <p:nvPicPr>
              <p:cNvPr id="30" name="Picture 29" descr="Text, logo&#10;&#10;Description automatically generated">
                <a:extLst>
                  <a:ext uri="{FF2B5EF4-FFF2-40B4-BE49-F238E27FC236}">
                    <a16:creationId xmlns:a16="http://schemas.microsoft.com/office/drawing/2014/main" id="{819E027B-BB66-AC4E-B255-FB93661DCA60}"/>
                  </a:ext>
                </a:extLst>
              </p:cNvPr>
              <p:cNvPicPr>
                <a:picLocks noChangeAspect="1"/>
              </p:cNvPicPr>
              <p:nvPr/>
            </p:nvPicPr>
            <p:blipFill rotWithShape="1">
              <a:blip r:embed="rId5">
                <a:extLst>
                  <a:ext uri="{BEBA8EAE-BF5A-486C-A8C5-ECC9F3942E4B}">
                    <a14:imgProps xmlns:a14="http://schemas.microsoft.com/office/drawing/2010/main">
                      <a14:imgLayer r:embed="rId15">
                        <a14:imgEffect>
                          <a14:artisticGlowEdges/>
                        </a14:imgEffect>
                      </a14:imgLayer>
                    </a14:imgProps>
                  </a:ext>
                </a:extLst>
              </a:blip>
              <a:srcRect l="7671" t="18654" r="68665" b="20612"/>
              <a:stretch/>
            </p:blipFill>
            <p:spPr>
              <a:xfrm>
                <a:off x="8465541" y="4701463"/>
                <a:ext cx="261794" cy="263244"/>
              </a:xfrm>
              <a:prstGeom prst="rect">
                <a:avLst/>
              </a:prstGeom>
            </p:spPr>
          </p:pic>
          <p:pic>
            <p:nvPicPr>
              <p:cNvPr id="31" name="Picture 30" descr="Text, logo&#10;&#10;Description automatically generated">
                <a:extLst>
                  <a:ext uri="{FF2B5EF4-FFF2-40B4-BE49-F238E27FC236}">
                    <a16:creationId xmlns:a16="http://schemas.microsoft.com/office/drawing/2014/main" id="{2AF91542-C1D1-9040-A35D-6087F5D70041}"/>
                  </a:ext>
                </a:extLst>
              </p:cNvPr>
              <p:cNvPicPr>
                <a:picLocks noChangeAspect="1"/>
              </p:cNvPicPr>
              <p:nvPr/>
            </p:nvPicPr>
            <p:blipFill rotWithShape="1">
              <a:blip r:embed="rId5">
                <a:extLst>
                  <a:ext uri="{BEBA8EAE-BF5A-486C-A8C5-ECC9F3942E4B}">
                    <a14:imgProps xmlns:a14="http://schemas.microsoft.com/office/drawing/2010/main">
                      <a14:imgLayer r:embed="rId11">
                        <a14:imgEffect>
                          <a14:artisticGlowEdges/>
                        </a14:imgEffect>
                      </a14:imgLayer>
                    </a14:imgProps>
                  </a:ext>
                </a:extLst>
              </a:blip>
              <a:srcRect l="7671" t="18654" r="68665" b="20612"/>
              <a:stretch/>
            </p:blipFill>
            <p:spPr>
              <a:xfrm>
                <a:off x="9183503" y="2103852"/>
                <a:ext cx="261794" cy="263244"/>
              </a:xfrm>
              <a:prstGeom prst="rect">
                <a:avLst/>
              </a:prstGeom>
            </p:spPr>
          </p:pic>
          <p:pic>
            <p:nvPicPr>
              <p:cNvPr id="32" name="Picture 31" descr="Text, logo&#10;&#10;Description automatically generated">
                <a:extLst>
                  <a:ext uri="{FF2B5EF4-FFF2-40B4-BE49-F238E27FC236}">
                    <a16:creationId xmlns:a16="http://schemas.microsoft.com/office/drawing/2014/main" id="{E55B1CD3-DD52-E04D-9EB8-2DABF1D2B21E}"/>
                  </a:ext>
                </a:extLst>
              </p:cNvPr>
              <p:cNvPicPr>
                <a:picLocks noChangeAspect="1"/>
              </p:cNvPicPr>
              <p:nvPr/>
            </p:nvPicPr>
            <p:blipFill rotWithShape="1">
              <a:blip r:embed="rId5">
                <a:extLst>
                  <a:ext uri="{BEBA8EAE-BF5A-486C-A8C5-ECC9F3942E4B}">
                    <a14:imgProps xmlns:a14="http://schemas.microsoft.com/office/drawing/2010/main">
                      <a14:imgLayer r:embed="rId12">
                        <a14:imgEffect>
                          <a14:artisticGlowEdges/>
                        </a14:imgEffect>
                      </a14:imgLayer>
                    </a14:imgProps>
                  </a:ext>
                </a:extLst>
              </a:blip>
              <a:srcRect l="7671" t="18654" r="68665" b="20612"/>
              <a:stretch/>
            </p:blipFill>
            <p:spPr>
              <a:xfrm>
                <a:off x="9236175" y="5147828"/>
                <a:ext cx="261794" cy="263244"/>
              </a:xfrm>
              <a:prstGeom prst="rect">
                <a:avLst/>
              </a:prstGeom>
            </p:spPr>
          </p:pic>
          <p:pic>
            <p:nvPicPr>
              <p:cNvPr id="34" name="Picture 33" descr="Text, logo&#10;&#10;Description automatically generated">
                <a:extLst>
                  <a:ext uri="{FF2B5EF4-FFF2-40B4-BE49-F238E27FC236}">
                    <a16:creationId xmlns:a16="http://schemas.microsoft.com/office/drawing/2014/main" id="{C1353BD2-F449-3246-B65C-1865724949FA}"/>
                  </a:ext>
                </a:extLst>
              </p:cNvPr>
              <p:cNvPicPr>
                <a:picLocks noChangeAspect="1"/>
              </p:cNvPicPr>
              <p:nvPr/>
            </p:nvPicPr>
            <p:blipFill rotWithShape="1">
              <a:blip r:embed="rId5">
                <a:extLst>
                  <a:ext uri="{BEBA8EAE-BF5A-486C-A8C5-ECC9F3942E4B}">
                    <a14:imgProps xmlns:a14="http://schemas.microsoft.com/office/drawing/2010/main">
                      <a14:imgLayer r:embed="rId14">
                        <a14:imgEffect>
                          <a14:artisticGlowEdges/>
                        </a14:imgEffect>
                      </a14:imgLayer>
                    </a14:imgProps>
                  </a:ext>
                </a:extLst>
              </a:blip>
              <a:srcRect l="7671" t="18654" r="68665" b="20612"/>
              <a:stretch/>
            </p:blipFill>
            <p:spPr>
              <a:xfrm>
                <a:off x="8672450" y="5074827"/>
                <a:ext cx="261794" cy="263244"/>
              </a:xfrm>
              <a:prstGeom prst="rect">
                <a:avLst/>
              </a:prstGeom>
            </p:spPr>
          </p:pic>
          <p:pic>
            <p:nvPicPr>
              <p:cNvPr id="35" name="Picture 34" descr="Text, logo&#10;&#10;Description automatically generated">
                <a:extLst>
                  <a:ext uri="{FF2B5EF4-FFF2-40B4-BE49-F238E27FC236}">
                    <a16:creationId xmlns:a16="http://schemas.microsoft.com/office/drawing/2014/main" id="{B1F62DCE-78B1-FB42-9CEF-ECBA50DB511E}"/>
                  </a:ext>
                </a:extLst>
              </p:cNvPr>
              <p:cNvPicPr>
                <a:picLocks noChangeAspect="1"/>
              </p:cNvPicPr>
              <p:nvPr/>
            </p:nvPicPr>
            <p:blipFill rotWithShape="1">
              <a:blip r:embed="rId5">
                <a:extLst>
                  <a:ext uri="{BEBA8EAE-BF5A-486C-A8C5-ECC9F3942E4B}">
                    <a14:imgProps xmlns:a14="http://schemas.microsoft.com/office/drawing/2010/main">
                      <a14:imgLayer r:embed="rId14">
                        <a14:imgEffect>
                          <a14:artisticGlowEdges/>
                        </a14:imgEffect>
                      </a14:imgLayer>
                    </a14:imgProps>
                  </a:ext>
                </a:extLst>
              </a:blip>
              <a:srcRect l="7671" t="18654" r="68665" b="20612"/>
              <a:stretch/>
            </p:blipFill>
            <p:spPr>
              <a:xfrm>
                <a:off x="8985361" y="4479548"/>
                <a:ext cx="261794" cy="263244"/>
              </a:xfrm>
              <a:prstGeom prst="rect">
                <a:avLst/>
              </a:prstGeom>
            </p:spPr>
          </p:pic>
          <p:pic>
            <p:nvPicPr>
              <p:cNvPr id="36" name="Picture 35" descr="Text, logo&#10;&#10;Description automatically generated">
                <a:extLst>
                  <a:ext uri="{FF2B5EF4-FFF2-40B4-BE49-F238E27FC236}">
                    <a16:creationId xmlns:a16="http://schemas.microsoft.com/office/drawing/2014/main" id="{C3FA71C7-4FF7-2643-B4BE-FEB0727A9BE5}"/>
                  </a:ext>
                </a:extLst>
              </p:cNvPr>
              <p:cNvPicPr>
                <a:picLocks noChangeAspect="1"/>
              </p:cNvPicPr>
              <p:nvPr/>
            </p:nvPicPr>
            <p:blipFill rotWithShape="1">
              <a:blip r:embed="rId5">
                <a:extLst>
                  <a:ext uri="{BEBA8EAE-BF5A-486C-A8C5-ECC9F3942E4B}">
                    <a14:imgProps xmlns:a14="http://schemas.microsoft.com/office/drawing/2010/main">
                      <a14:imgLayer r:embed="rId13">
                        <a14:imgEffect>
                          <a14:artisticGlowEdges/>
                        </a14:imgEffect>
                      </a14:imgLayer>
                    </a14:imgProps>
                  </a:ext>
                </a:extLst>
              </a:blip>
              <a:srcRect l="7671" t="18654" r="68665" b="20612"/>
              <a:stretch/>
            </p:blipFill>
            <p:spPr>
              <a:xfrm>
                <a:off x="11063231" y="5593650"/>
                <a:ext cx="261794" cy="263244"/>
              </a:xfrm>
              <a:prstGeom prst="rect">
                <a:avLst/>
              </a:prstGeom>
            </p:spPr>
          </p:pic>
          <p:pic>
            <p:nvPicPr>
              <p:cNvPr id="37" name="Picture 36" descr="Text, logo&#10;&#10;Description automatically generated">
                <a:extLst>
                  <a:ext uri="{FF2B5EF4-FFF2-40B4-BE49-F238E27FC236}">
                    <a16:creationId xmlns:a16="http://schemas.microsoft.com/office/drawing/2014/main" id="{C25B0958-AFE0-C646-9D56-64432586B1B5}"/>
                  </a:ext>
                </a:extLst>
              </p:cNvPr>
              <p:cNvPicPr>
                <a:picLocks noChangeAspect="1"/>
              </p:cNvPicPr>
              <p:nvPr/>
            </p:nvPicPr>
            <p:blipFill rotWithShape="1">
              <a:blip r:embed="rId5">
                <a:extLst>
                  <a:ext uri="{BEBA8EAE-BF5A-486C-A8C5-ECC9F3942E4B}">
                    <a14:imgProps xmlns:a14="http://schemas.microsoft.com/office/drawing/2010/main">
                      <a14:imgLayer r:embed="rId12">
                        <a14:imgEffect>
                          <a14:artisticGlowEdges/>
                        </a14:imgEffect>
                      </a14:imgLayer>
                    </a14:imgProps>
                  </a:ext>
                </a:extLst>
              </a:blip>
              <a:srcRect l="7671" t="18654" r="68665" b="20612"/>
              <a:stretch/>
            </p:blipFill>
            <p:spPr>
              <a:xfrm>
                <a:off x="9817888" y="5363037"/>
                <a:ext cx="261794" cy="263244"/>
              </a:xfrm>
              <a:prstGeom prst="rect">
                <a:avLst/>
              </a:prstGeom>
            </p:spPr>
          </p:pic>
          <p:pic>
            <p:nvPicPr>
              <p:cNvPr id="38" name="Picture 37" descr="Text, logo&#10;&#10;Description automatically generated">
                <a:extLst>
                  <a:ext uri="{FF2B5EF4-FFF2-40B4-BE49-F238E27FC236}">
                    <a16:creationId xmlns:a16="http://schemas.microsoft.com/office/drawing/2014/main" id="{2B3240FF-4824-594C-A986-D2BFE5A13D57}"/>
                  </a:ext>
                </a:extLst>
              </p:cNvPr>
              <p:cNvPicPr>
                <a:picLocks noChangeAspect="1"/>
              </p:cNvPicPr>
              <p:nvPr/>
            </p:nvPicPr>
            <p:blipFill rotWithShape="1">
              <a:blip r:embed="rId4"/>
              <a:srcRect l="7671" t="18654" r="68665" b="20612"/>
              <a:stretch/>
            </p:blipFill>
            <p:spPr>
              <a:xfrm>
                <a:off x="8008243" y="4182899"/>
                <a:ext cx="261794" cy="263244"/>
              </a:xfrm>
              <a:prstGeom prst="rect">
                <a:avLst/>
              </a:prstGeom>
            </p:spPr>
          </p:pic>
          <p:pic>
            <p:nvPicPr>
              <p:cNvPr id="39" name="Picture 38" descr="Text, logo&#10;&#10;Description automatically generated">
                <a:extLst>
                  <a:ext uri="{FF2B5EF4-FFF2-40B4-BE49-F238E27FC236}">
                    <a16:creationId xmlns:a16="http://schemas.microsoft.com/office/drawing/2014/main" id="{C4AE2DA7-9AE8-C744-97E0-60B5C85DE59D}"/>
                  </a:ext>
                </a:extLst>
              </p:cNvPr>
              <p:cNvPicPr>
                <a:picLocks noChangeAspect="1"/>
              </p:cNvPicPr>
              <p:nvPr/>
            </p:nvPicPr>
            <p:blipFill rotWithShape="1">
              <a:blip r:embed="rId5">
                <a:extLst>
                  <a:ext uri="{BEBA8EAE-BF5A-486C-A8C5-ECC9F3942E4B}">
                    <a14:imgProps xmlns:a14="http://schemas.microsoft.com/office/drawing/2010/main">
                      <a14:imgLayer r:embed="rId8">
                        <a14:imgEffect>
                          <a14:artisticGlowEdges/>
                        </a14:imgEffect>
                      </a14:imgLayer>
                    </a14:imgProps>
                  </a:ext>
                </a:extLst>
              </a:blip>
              <a:srcRect l="7671" t="18654" r="68665" b="20612"/>
              <a:stretch/>
            </p:blipFill>
            <p:spPr>
              <a:xfrm>
                <a:off x="9314400" y="2788221"/>
                <a:ext cx="261794" cy="263244"/>
              </a:xfrm>
              <a:prstGeom prst="rect">
                <a:avLst/>
              </a:prstGeom>
            </p:spPr>
          </p:pic>
          <p:sp>
            <p:nvSpPr>
              <p:cNvPr id="42" name="Oval 41">
                <a:extLst>
                  <a:ext uri="{FF2B5EF4-FFF2-40B4-BE49-F238E27FC236}">
                    <a16:creationId xmlns:a16="http://schemas.microsoft.com/office/drawing/2014/main" id="{3AE599EA-AEA3-284B-B7AF-22981CB7A0A8}"/>
                  </a:ext>
                </a:extLst>
              </p:cNvPr>
              <p:cNvSpPr/>
              <p:nvPr/>
            </p:nvSpPr>
            <p:spPr>
              <a:xfrm>
                <a:off x="7233355" y="4133078"/>
                <a:ext cx="429076" cy="35735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43" name="Picture 42" descr="Text, logo&#10;&#10;Description automatically generated">
                <a:extLst>
                  <a:ext uri="{FF2B5EF4-FFF2-40B4-BE49-F238E27FC236}">
                    <a16:creationId xmlns:a16="http://schemas.microsoft.com/office/drawing/2014/main" id="{A9777290-B48D-EB4A-A7BB-474CC28EF9BC}"/>
                  </a:ext>
                </a:extLst>
              </p:cNvPr>
              <p:cNvPicPr>
                <a:picLocks noChangeAspect="1"/>
              </p:cNvPicPr>
              <p:nvPr/>
            </p:nvPicPr>
            <p:blipFill rotWithShape="1">
              <a:blip r:embed="rId4"/>
              <a:srcRect l="7671" t="18654" r="68665" b="20612"/>
              <a:stretch/>
            </p:blipFill>
            <p:spPr>
              <a:xfrm>
                <a:off x="7334930" y="4178281"/>
                <a:ext cx="261794" cy="263244"/>
              </a:xfrm>
              <a:prstGeom prst="rect">
                <a:avLst/>
              </a:prstGeom>
            </p:spPr>
          </p:pic>
          <p:sp>
            <p:nvSpPr>
              <p:cNvPr id="44" name="TextBox 43">
                <a:extLst>
                  <a:ext uri="{FF2B5EF4-FFF2-40B4-BE49-F238E27FC236}">
                    <a16:creationId xmlns:a16="http://schemas.microsoft.com/office/drawing/2014/main" id="{8D243AE2-4D40-B046-AC75-18ABBDEDB49A}"/>
                  </a:ext>
                </a:extLst>
              </p:cNvPr>
              <p:cNvSpPr txBox="1"/>
              <p:nvPr/>
            </p:nvSpPr>
            <p:spPr>
              <a:xfrm>
                <a:off x="6826572" y="4417890"/>
                <a:ext cx="1396536" cy="369332"/>
              </a:xfrm>
              <a:prstGeom prst="rect">
                <a:avLst/>
              </a:prstGeom>
              <a:noFill/>
            </p:spPr>
            <p:txBody>
              <a:bodyPr wrap="none" rtlCol="0">
                <a:spAutoFit/>
              </a:bodyPr>
              <a:lstStyle/>
              <a:p>
                <a:r>
                  <a:rPr lang="en-BE">
                    <a:solidFill>
                      <a:schemeClr val="bg1"/>
                    </a:solidFill>
                    <a:effectLst>
                      <a:glow rad="228600">
                        <a:schemeClr val="accent5">
                          <a:satMod val="175000"/>
                          <a:alpha val="40000"/>
                        </a:schemeClr>
                      </a:glow>
                    </a:effectLst>
                    <a:latin typeface="Trebuchet MS" panose="020B0703020202090204" pitchFamily="34" charset="0"/>
                  </a:rPr>
                  <a:t>Central hub</a:t>
                </a:r>
              </a:p>
            </p:txBody>
          </p:sp>
        </p:grpSp>
        <p:sp>
          <p:nvSpPr>
            <p:cNvPr id="8" name="Oval 7">
              <a:extLst>
                <a:ext uri="{FF2B5EF4-FFF2-40B4-BE49-F238E27FC236}">
                  <a16:creationId xmlns:a16="http://schemas.microsoft.com/office/drawing/2014/main" id="{A51BA806-39E9-9448-B87E-C216AF43970A}"/>
                </a:ext>
              </a:extLst>
            </p:cNvPr>
            <p:cNvSpPr/>
            <p:nvPr/>
          </p:nvSpPr>
          <p:spPr>
            <a:xfrm>
              <a:off x="4865077" y="1627394"/>
              <a:ext cx="7115908" cy="5226454"/>
            </a:xfrm>
            <a:prstGeom prst="ellipse">
              <a:avLst/>
            </a:prstGeom>
            <a:noFill/>
            <a:ln>
              <a:solidFill>
                <a:schemeClr val="bg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0" name="Straight Connector 9">
              <a:extLst>
                <a:ext uri="{FF2B5EF4-FFF2-40B4-BE49-F238E27FC236}">
                  <a16:creationId xmlns:a16="http://schemas.microsoft.com/office/drawing/2014/main" id="{76D0A2C8-3043-4641-9FE3-EE92C1BC7688}"/>
                </a:ext>
              </a:extLst>
            </p:cNvPr>
            <p:cNvCxnSpPr>
              <a:cxnSpLocks/>
              <a:stCxn id="43" idx="0"/>
            </p:cNvCxnSpPr>
            <p:nvPr/>
          </p:nvCxnSpPr>
          <p:spPr>
            <a:xfrm flipV="1">
              <a:off x="7465827" y="3979187"/>
              <a:ext cx="140311" cy="127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2D87416-C11E-BB44-AA1F-100F166A5DBB}"/>
                </a:ext>
              </a:extLst>
            </p:cNvPr>
            <p:cNvSpPr txBox="1"/>
            <p:nvPr/>
          </p:nvSpPr>
          <p:spPr>
            <a:xfrm>
              <a:off x="7386124" y="1194590"/>
              <a:ext cx="1624163" cy="369332"/>
            </a:xfrm>
            <a:prstGeom prst="rect">
              <a:avLst/>
            </a:prstGeom>
            <a:noFill/>
          </p:spPr>
          <p:txBody>
            <a:bodyPr wrap="none" rtlCol="0">
              <a:spAutoFit/>
            </a:bodyPr>
            <a:lstStyle/>
            <a:p>
              <a:r>
                <a:rPr lang="en-BE" sz="2000">
                  <a:solidFill>
                    <a:schemeClr val="bg1"/>
                  </a:solidFill>
                  <a:effectLst>
                    <a:glow rad="228600">
                      <a:schemeClr val="accent5">
                        <a:satMod val="175000"/>
                        <a:alpha val="40000"/>
                      </a:schemeClr>
                    </a:glow>
                  </a:effectLst>
                  <a:latin typeface="Trebuchet MS" panose="020B0703020202090204" pitchFamily="34" charset="0"/>
                </a:rPr>
                <a:t>Distributed RI</a:t>
              </a:r>
            </a:p>
          </p:txBody>
        </p:sp>
        <p:sp>
          <p:nvSpPr>
            <p:cNvPr id="12" name="TextBox 11">
              <a:extLst>
                <a:ext uri="{FF2B5EF4-FFF2-40B4-BE49-F238E27FC236}">
                  <a16:creationId xmlns:a16="http://schemas.microsoft.com/office/drawing/2014/main" id="{BBF010E7-0650-874E-902A-5072FF5782E3}"/>
                </a:ext>
              </a:extLst>
            </p:cNvPr>
            <p:cNvSpPr txBox="1"/>
            <p:nvPr/>
          </p:nvSpPr>
          <p:spPr>
            <a:xfrm>
              <a:off x="8502810" y="2543145"/>
              <a:ext cx="803425" cy="369332"/>
            </a:xfrm>
            <a:prstGeom prst="rect">
              <a:avLst/>
            </a:prstGeom>
            <a:noFill/>
          </p:spPr>
          <p:txBody>
            <a:bodyPr wrap="none" rtlCol="0">
              <a:spAutoFit/>
            </a:bodyPr>
            <a:lstStyle/>
            <a:p>
              <a:r>
                <a:rPr lang="en-BE">
                  <a:solidFill>
                    <a:schemeClr val="bg1"/>
                  </a:solidFill>
                  <a:effectLst>
                    <a:glow rad="228600">
                      <a:schemeClr val="accent5">
                        <a:satMod val="175000"/>
                        <a:alpha val="40000"/>
                      </a:schemeClr>
                    </a:glow>
                  </a:effectLst>
                  <a:latin typeface="Trebuchet MS" panose="020B0703020202090204" pitchFamily="34" charset="0"/>
                </a:rPr>
                <a:t>Nodes</a:t>
              </a:r>
            </a:p>
          </p:txBody>
        </p:sp>
      </p:grpSp>
      <p:sp>
        <p:nvSpPr>
          <p:cNvPr id="2" name="Title 1">
            <a:extLst>
              <a:ext uri="{FF2B5EF4-FFF2-40B4-BE49-F238E27FC236}">
                <a16:creationId xmlns:a16="http://schemas.microsoft.com/office/drawing/2014/main" id="{43CCA162-DBDD-6347-AB72-922C07AFDC83}"/>
              </a:ext>
            </a:extLst>
          </p:cNvPr>
          <p:cNvSpPr>
            <a:spLocks noGrp="1"/>
          </p:cNvSpPr>
          <p:nvPr>
            <p:ph type="title"/>
          </p:nvPr>
        </p:nvSpPr>
        <p:spPr>
          <a:xfrm>
            <a:off x="809424" y="147040"/>
            <a:ext cx="11871595" cy="1325563"/>
          </a:xfrm>
        </p:spPr>
        <p:txBody>
          <a:bodyPr>
            <a:normAutofit/>
          </a:bodyPr>
          <a:lstStyle/>
          <a:p>
            <a:r>
              <a:rPr lang="en-US" sz="3600" dirty="0">
                <a:solidFill>
                  <a:schemeClr val="bg1"/>
                </a:solidFill>
                <a:cs typeface="Traditional Arabic" panose="020F0502020204030204" pitchFamily="34" charset="0"/>
              </a:rPr>
              <a:t>EBRAINS: a distributed research infrastructure</a:t>
            </a:r>
          </a:p>
        </p:txBody>
      </p:sp>
      <p:pic>
        <p:nvPicPr>
          <p:cNvPr id="45" name="Picture 18" descr="Text, logo&#10;&#10;Description automatically generated">
            <a:extLst>
              <a:ext uri="{FF2B5EF4-FFF2-40B4-BE49-F238E27FC236}">
                <a16:creationId xmlns:a16="http://schemas.microsoft.com/office/drawing/2014/main" id="{5E868AA1-6B31-1E4D-A183-DDD79B83341B}"/>
              </a:ext>
            </a:extLst>
          </p:cNvPr>
          <p:cNvPicPr>
            <a:picLocks noChangeAspect="1"/>
          </p:cNvPicPr>
          <p:nvPr/>
        </p:nvPicPr>
        <p:blipFill rotWithShape="1">
          <a:blip r:embed="rId4"/>
          <a:srcRect l="7671" t="18654" r="68665" b="20612"/>
          <a:stretch/>
        </p:blipFill>
        <p:spPr>
          <a:xfrm>
            <a:off x="7576816" y="3842947"/>
            <a:ext cx="261794" cy="263244"/>
          </a:xfrm>
          <a:prstGeom prst="rect">
            <a:avLst/>
          </a:prstGeom>
        </p:spPr>
      </p:pic>
      <p:pic>
        <p:nvPicPr>
          <p:cNvPr id="46" name="Picture 18" descr="Text, logo&#10;&#10;Description automatically generated">
            <a:extLst>
              <a:ext uri="{FF2B5EF4-FFF2-40B4-BE49-F238E27FC236}">
                <a16:creationId xmlns:a16="http://schemas.microsoft.com/office/drawing/2014/main" id="{F9FC5DCB-7B15-A947-BB8C-CBA931E14056}"/>
              </a:ext>
            </a:extLst>
          </p:cNvPr>
          <p:cNvPicPr>
            <a:picLocks noChangeAspect="1"/>
          </p:cNvPicPr>
          <p:nvPr/>
        </p:nvPicPr>
        <p:blipFill rotWithShape="1">
          <a:blip r:embed="rId4"/>
          <a:srcRect l="7671" t="18654" r="68665" b="20612"/>
          <a:stretch/>
        </p:blipFill>
        <p:spPr>
          <a:xfrm>
            <a:off x="9523785" y="5823649"/>
            <a:ext cx="261794" cy="263244"/>
          </a:xfrm>
          <a:prstGeom prst="rect">
            <a:avLst/>
          </a:prstGeom>
        </p:spPr>
      </p:pic>
      <p:pic>
        <p:nvPicPr>
          <p:cNvPr id="47" name="Picture 18" descr="Text, logo&#10;&#10;Description automatically generated">
            <a:extLst>
              <a:ext uri="{FF2B5EF4-FFF2-40B4-BE49-F238E27FC236}">
                <a16:creationId xmlns:a16="http://schemas.microsoft.com/office/drawing/2014/main" id="{BB828755-B5DC-A545-9DCC-53CC8EF7665E}"/>
              </a:ext>
            </a:extLst>
          </p:cNvPr>
          <p:cNvPicPr>
            <a:picLocks noChangeAspect="1"/>
          </p:cNvPicPr>
          <p:nvPr/>
        </p:nvPicPr>
        <p:blipFill rotWithShape="1">
          <a:blip r:embed="rId4"/>
          <a:srcRect l="7671" t="18654" r="68665" b="20612"/>
          <a:stretch/>
        </p:blipFill>
        <p:spPr>
          <a:xfrm>
            <a:off x="7961314" y="3303266"/>
            <a:ext cx="261794" cy="263244"/>
          </a:xfrm>
          <a:prstGeom prst="rect">
            <a:avLst/>
          </a:prstGeom>
        </p:spPr>
      </p:pic>
    </p:spTree>
    <p:extLst>
      <p:ext uri="{BB962C8B-B14F-4D97-AF65-F5344CB8AC3E}">
        <p14:creationId xmlns:p14="http://schemas.microsoft.com/office/powerpoint/2010/main" val="215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38114F-4733-B548-9EF0-E1A4DEF7774B}"/>
              </a:ext>
            </a:extLst>
          </p:cNvPr>
          <p:cNvSpPr>
            <a:spLocks noGrp="1"/>
          </p:cNvSpPr>
          <p:nvPr>
            <p:ph type="title"/>
          </p:nvPr>
        </p:nvSpPr>
        <p:spPr/>
        <p:txBody>
          <a:bodyPr>
            <a:normAutofit/>
          </a:bodyPr>
          <a:lstStyle/>
          <a:p>
            <a:r>
              <a:rPr lang="en-GB"/>
              <a:t>Governance transition plan</a:t>
            </a:r>
            <a:endParaRPr lang="en-BE"/>
          </a:p>
        </p:txBody>
      </p:sp>
      <p:sp>
        <p:nvSpPr>
          <p:cNvPr id="46" name="Rounded Rectangle 45">
            <a:extLst>
              <a:ext uri="{FF2B5EF4-FFF2-40B4-BE49-F238E27FC236}">
                <a16:creationId xmlns:a16="http://schemas.microsoft.com/office/drawing/2014/main" id="{5D767743-8E30-AB4D-8518-E5EE005CF88C}"/>
              </a:ext>
            </a:extLst>
          </p:cNvPr>
          <p:cNvSpPr/>
          <p:nvPr/>
        </p:nvSpPr>
        <p:spPr>
          <a:xfrm>
            <a:off x="1813447" y="4389790"/>
            <a:ext cx="8565105" cy="1791961"/>
          </a:xfrm>
          <a:prstGeom prst="roundRect">
            <a:avLst/>
          </a:prstGeom>
          <a:noFill/>
          <a:ln w="19050">
            <a:solidFill>
              <a:schemeClr val="bg2">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BE" sz="1600" dirty="0">
                <a:solidFill>
                  <a:schemeClr val="bg2">
                    <a:lumMod val="90000"/>
                  </a:schemeClr>
                </a:solidFill>
                <a:latin typeface="Trebuchet MS" panose="020B0703020202090204" pitchFamily="34" charset="0"/>
              </a:rPr>
              <a:t>Cohesion and continuity ensured: </a:t>
            </a:r>
          </a:p>
          <a:p>
            <a:pPr marL="285750" indent="-285750">
              <a:buFont typeface="Arial" panose="020B0604020202020204" pitchFamily="34" charset="0"/>
              <a:buChar char="•"/>
            </a:pPr>
            <a:r>
              <a:rPr lang="en-BE" sz="1600" dirty="0">
                <a:solidFill>
                  <a:schemeClr val="bg2">
                    <a:lumMod val="90000"/>
                  </a:schemeClr>
                </a:solidFill>
                <a:latin typeface="Trebuchet MS" panose="020B0703020202090204" pitchFamily="34" charset="0"/>
              </a:rPr>
              <a:t>Transfer of coord</a:t>
            </a:r>
            <a:r>
              <a:rPr lang="de-DE" sz="1600" dirty="0">
                <a:solidFill>
                  <a:schemeClr val="bg2">
                    <a:lumMod val="90000"/>
                  </a:schemeClr>
                </a:solidFill>
                <a:latin typeface="Trebuchet MS" panose="020B0703020202090204" pitchFamily="34" charset="0"/>
              </a:rPr>
              <a:t>i</a:t>
            </a:r>
            <a:r>
              <a:rPr lang="en-BE" sz="1600" dirty="0">
                <a:solidFill>
                  <a:schemeClr val="bg2">
                    <a:lumMod val="90000"/>
                  </a:schemeClr>
                </a:solidFill>
                <a:latin typeface="Trebuchet MS" panose="020B0703020202090204" pitchFamily="34" charset="0"/>
              </a:rPr>
              <a:t>nation staff</a:t>
            </a:r>
            <a:r>
              <a:rPr lang="de-DE" sz="1600" dirty="0">
                <a:solidFill>
                  <a:schemeClr val="bg2">
                    <a:lumMod val="90000"/>
                  </a:schemeClr>
                </a:solidFill>
                <a:latin typeface="Trebuchet MS" panose="020B0703020202090204" pitchFamily="34" charset="0"/>
              </a:rPr>
              <a:t> </a:t>
            </a:r>
            <a:r>
              <a:rPr lang="de-DE" sz="1600" dirty="0" err="1">
                <a:solidFill>
                  <a:schemeClr val="bg2">
                    <a:lumMod val="90000"/>
                  </a:schemeClr>
                </a:solidFill>
                <a:latin typeface="Trebuchet MS" panose="020B0703020202090204" pitchFamily="34" charset="0"/>
              </a:rPr>
              <a:t>to</a:t>
            </a:r>
            <a:r>
              <a:rPr lang="de-DE" sz="1600" dirty="0">
                <a:solidFill>
                  <a:schemeClr val="bg2">
                    <a:lumMod val="90000"/>
                  </a:schemeClr>
                </a:solidFill>
                <a:latin typeface="Trebuchet MS" panose="020B0703020202090204" pitchFamily="34" charset="0"/>
              </a:rPr>
              <a:t> EBRAINS AISBL</a:t>
            </a:r>
            <a:r>
              <a:rPr lang="en-BE" sz="1600" dirty="0">
                <a:solidFill>
                  <a:schemeClr val="bg2">
                    <a:lumMod val="90000"/>
                  </a:schemeClr>
                </a:solidFill>
                <a:latin typeface="Trebuchet MS" panose="020B0703020202090204" pitchFamily="34" charset="0"/>
              </a:rPr>
              <a:t> – 1 June 2021</a:t>
            </a:r>
            <a:endParaRPr lang="de-DE" sz="1600" dirty="0">
              <a:solidFill>
                <a:schemeClr val="bg2">
                  <a:lumMod val="90000"/>
                </a:schemeClr>
              </a:solidFill>
              <a:latin typeface="Trebuchet MS" panose="020B0703020202090204" pitchFamily="34" charset="0"/>
            </a:endParaRPr>
          </a:p>
          <a:p>
            <a:pPr marL="285750" indent="-285750">
              <a:buFont typeface="Arial" panose="020B0604020202020204" pitchFamily="34" charset="0"/>
              <a:buChar char="•"/>
            </a:pPr>
            <a:r>
              <a:rPr lang="en-BE" sz="1600" dirty="0">
                <a:solidFill>
                  <a:schemeClr val="bg2">
                    <a:lumMod val="90000"/>
                  </a:schemeClr>
                </a:solidFill>
                <a:latin typeface="Trebuchet MS" panose="020B0703020202090204" pitchFamily="34" charset="0"/>
              </a:rPr>
              <a:t>EBRAINS Board of Directors Members are also Members of the HBP Stakeholder Board</a:t>
            </a:r>
            <a:r>
              <a:rPr lang="de-DE" sz="1600" dirty="0">
                <a:solidFill>
                  <a:schemeClr val="bg2">
                    <a:lumMod val="90000"/>
                  </a:schemeClr>
                </a:solidFill>
                <a:latin typeface="Trebuchet MS" panose="020B0703020202090204" pitchFamily="34" charset="0"/>
              </a:rPr>
              <a:t> </a:t>
            </a:r>
          </a:p>
          <a:p>
            <a:pPr marL="285750" indent="-285750">
              <a:buFont typeface="Arial" panose="020B0604020202020204" pitchFamily="34" charset="0"/>
              <a:buChar char="•"/>
            </a:pPr>
            <a:r>
              <a:rPr lang="en-BE" sz="1600" dirty="0">
                <a:solidFill>
                  <a:schemeClr val="bg2">
                    <a:lumMod val="90000"/>
                  </a:schemeClr>
                </a:solidFill>
                <a:latin typeface="Trebuchet MS" panose="020B0703020202090204" pitchFamily="34" charset="0"/>
              </a:rPr>
              <a:t>HBP Director General is also EBRAINS CEO</a:t>
            </a:r>
          </a:p>
          <a:p>
            <a:pPr marL="285750" indent="-285750">
              <a:buFont typeface="Arial" panose="020B0604020202020204" pitchFamily="34" charset="0"/>
              <a:buChar char="•"/>
            </a:pPr>
            <a:r>
              <a:rPr lang="en-BE" sz="1600" dirty="0">
                <a:solidFill>
                  <a:schemeClr val="bg2">
                    <a:lumMod val="90000"/>
                  </a:schemeClr>
                </a:solidFill>
                <a:latin typeface="Trebuchet MS" panose="020B0703020202090204" pitchFamily="34" charset="0"/>
              </a:rPr>
              <a:t>HBP SIB Chair is also EBRAINS Chief Scientific Officer</a:t>
            </a:r>
          </a:p>
        </p:txBody>
      </p:sp>
      <p:sp>
        <p:nvSpPr>
          <p:cNvPr id="27" name="Slide Number Placeholder 2">
            <a:extLst>
              <a:ext uri="{FF2B5EF4-FFF2-40B4-BE49-F238E27FC236}">
                <a16:creationId xmlns:a16="http://schemas.microsoft.com/office/drawing/2014/main" id="{0FD56AEF-7D6C-E04B-A47A-B413E108E416}"/>
              </a:ext>
            </a:extLst>
          </p:cNvPr>
          <p:cNvSpPr>
            <a:spLocks noGrp="1"/>
          </p:cNvSpPr>
          <p:nvPr>
            <p:ph type="sldNum" sz="quarter" idx="4"/>
          </p:nvPr>
        </p:nvSpPr>
        <p:spPr>
          <a:xfrm>
            <a:off x="8610600" y="6356350"/>
            <a:ext cx="2743200" cy="365125"/>
          </a:xfrm>
          <a:prstGeom prst="rect">
            <a:avLst/>
          </a:prstGeom>
        </p:spPr>
        <p:txBody>
          <a:bodyPr/>
          <a:lstStyle>
            <a:defPPr>
              <a:defRPr lang="en-BE"/>
            </a:defPPr>
            <a:lvl1pPr marL="0" algn="r" defTabSz="914400" rtl="0" eaLnBrk="1" latinLnBrk="0" hangingPunct="1">
              <a:defRPr sz="1400" kern="1200">
                <a:solidFill>
                  <a:schemeClr val="bg2">
                    <a:lumMod val="75000"/>
                  </a:schemeClr>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194799-2ED6-0749-A005-C4D992C7D2B9}" type="datetime3">
              <a:rPr lang="en-US" smtClean="0"/>
              <a:pPr/>
              <a:t>27 April 2022</a:t>
            </a:fld>
            <a:r>
              <a:rPr lang="en-US"/>
              <a:t>           </a:t>
            </a:r>
            <a:fld id="{4854181D-6920-4594-9A5D-6CE56DC9F8B2}" type="slidenum">
              <a:rPr lang="en-US" smtClean="0"/>
              <a:pPr/>
              <a:t>11</a:t>
            </a:fld>
            <a:endParaRPr lang="en-US" sz="1000"/>
          </a:p>
        </p:txBody>
      </p:sp>
      <p:grpSp>
        <p:nvGrpSpPr>
          <p:cNvPr id="30" name="Group 29">
            <a:extLst>
              <a:ext uri="{FF2B5EF4-FFF2-40B4-BE49-F238E27FC236}">
                <a16:creationId xmlns:a16="http://schemas.microsoft.com/office/drawing/2014/main" id="{4A3B2A81-B487-2844-8689-88A7CF1DE62C}"/>
              </a:ext>
            </a:extLst>
          </p:cNvPr>
          <p:cNvGrpSpPr/>
          <p:nvPr/>
        </p:nvGrpSpPr>
        <p:grpSpPr>
          <a:xfrm>
            <a:off x="4343631" y="2917204"/>
            <a:ext cx="2706664" cy="1023592"/>
            <a:chOff x="3243519" y="2968443"/>
            <a:chExt cx="2706664" cy="1023592"/>
          </a:xfrm>
        </p:grpSpPr>
        <p:sp>
          <p:nvSpPr>
            <p:cNvPr id="26" name="Oval 25">
              <a:extLst>
                <a:ext uri="{FF2B5EF4-FFF2-40B4-BE49-F238E27FC236}">
                  <a16:creationId xmlns:a16="http://schemas.microsoft.com/office/drawing/2014/main" id="{455C20E2-0F42-6241-9E20-DDABC9C2AA16}"/>
                </a:ext>
              </a:extLst>
            </p:cNvPr>
            <p:cNvSpPr/>
            <p:nvPr/>
          </p:nvSpPr>
          <p:spPr>
            <a:xfrm>
              <a:off x="4316469" y="2968443"/>
              <a:ext cx="1633714" cy="1023591"/>
            </a:xfrm>
            <a:prstGeom prst="ellipse">
              <a:avLst/>
            </a:prstGeom>
            <a:solidFill>
              <a:srgbClr val="18B91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tabLst>
                  <a:tab pos="977900" algn="l"/>
                </a:tabLst>
              </a:pPr>
              <a:r>
                <a:rPr lang="en-BE" sz="1200">
                  <a:solidFill>
                    <a:schemeClr val="tx1"/>
                  </a:solidFill>
                  <a:latin typeface="Trebuchet MS" panose="020B0703020202090204" pitchFamily="34" charset="0"/>
                </a:rPr>
                <a:t>EBRAINS</a:t>
              </a:r>
            </a:p>
          </p:txBody>
        </p:sp>
        <p:sp>
          <p:nvSpPr>
            <p:cNvPr id="7" name="Oval 6">
              <a:extLst>
                <a:ext uri="{FF2B5EF4-FFF2-40B4-BE49-F238E27FC236}">
                  <a16:creationId xmlns:a16="http://schemas.microsoft.com/office/drawing/2014/main" id="{03B4AEA7-8A7E-CD4D-97B4-EB09CEC2AAFF}"/>
                </a:ext>
              </a:extLst>
            </p:cNvPr>
            <p:cNvSpPr/>
            <p:nvPr/>
          </p:nvSpPr>
          <p:spPr>
            <a:xfrm>
              <a:off x="3243519" y="2968444"/>
              <a:ext cx="1633714" cy="1023591"/>
            </a:xfrm>
            <a:prstGeom prst="ellipse">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200">
                  <a:solidFill>
                    <a:schemeClr val="tx1"/>
                  </a:solidFill>
                  <a:latin typeface="Trebuchet MS" panose="020B0703020202090204" pitchFamily="34" charset="0"/>
                </a:rPr>
                <a:t>HBP</a:t>
              </a:r>
            </a:p>
          </p:txBody>
        </p:sp>
        <p:sp>
          <p:nvSpPr>
            <p:cNvPr id="29" name="Oval 28">
              <a:extLst>
                <a:ext uri="{FF2B5EF4-FFF2-40B4-BE49-F238E27FC236}">
                  <a16:creationId xmlns:a16="http://schemas.microsoft.com/office/drawing/2014/main" id="{D5AB6F3E-F55E-1F42-8EEF-86912D59D923}"/>
                </a:ext>
              </a:extLst>
            </p:cNvPr>
            <p:cNvSpPr/>
            <p:nvPr/>
          </p:nvSpPr>
          <p:spPr>
            <a:xfrm>
              <a:off x="4314840" y="2968443"/>
              <a:ext cx="1633714" cy="102359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BE" sz="1200">
                <a:solidFill>
                  <a:schemeClr val="tx1"/>
                </a:solidFill>
              </a:endParaRPr>
            </a:p>
          </p:txBody>
        </p:sp>
        <p:cxnSp>
          <p:nvCxnSpPr>
            <p:cNvPr id="9" name="Straight Connector 8">
              <a:extLst>
                <a:ext uri="{FF2B5EF4-FFF2-40B4-BE49-F238E27FC236}">
                  <a16:creationId xmlns:a16="http://schemas.microsoft.com/office/drawing/2014/main" id="{6D301402-A9BD-194B-9DD3-FA1745500106}"/>
                </a:ext>
              </a:extLst>
            </p:cNvPr>
            <p:cNvCxnSpPr>
              <a:cxnSpLocks/>
              <a:endCxn id="7" idx="7"/>
            </p:cNvCxnSpPr>
            <p:nvPr/>
          </p:nvCxnSpPr>
          <p:spPr>
            <a:xfrm flipV="1">
              <a:off x="4445000" y="3118345"/>
              <a:ext cx="192981" cy="88405"/>
            </a:xfrm>
            <a:prstGeom prst="line">
              <a:avLst/>
            </a:prstGeom>
            <a:ln>
              <a:solidFill>
                <a:srgbClr val="18B91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7D58297-B773-634D-93C4-E65A952CE8F5}"/>
                </a:ext>
              </a:extLst>
            </p:cNvPr>
            <p:cNvCxnSpPr>
              <a:cxnSpLocks/>
            </p:cNvCxnSpPr>
            <p:nvPr/>
          </p:nvCxnSpPr>
          <p:spPr>
            <a:xfrm flipV="1">
              <a:off x="4386493" y="3144547"/>
              <a:ext cx="309994" cy="138903"/>
            </a:xfrm>
            <a:prstGeom prst="line">
              <a:avLst/>
            </a:prstGeom>
            <a:ln>
              <a:solidFill>
                <a:srgbClr val="18B91E"/>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A564591-BEFE-D24D-9D9F-DDF3CF15E85F}"/>
                </a:ext>
              </a:extLst>
            </p:cNvPr>
            <p:cNvCxnSpPr>
              <a:cxnSpLocks/>
            </p:cNvCxnSpPr>
            <p:nvPr/>
          </p:nvCxnSpPr>
          <p:spPr>
            <a:xfrm flipV="1">
              <a:off x="4355059" y="3194653"/>
              <a:ext cx="383801" cy="156928"/>
            </a:xfrm>
            <a:prstGeom prst="line">
              <a:avLst/>
            </a:prstGeom>
            <a:ln>
              <a:solidFill>
                <a:srgbClr val="18B91E"/>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22DDE6B-52DF-8C4E-812F-0F51E2FBF02F}"/>
                </a:ext>
              </a:extLst>
            </p:cNvPr>
            <p:cNvCxnSpPr>
              <a:cxnSpLocks/>
            </p:cNvCxnSpPr>
            <p:nvPr/>
          </p:nvCxnSpPr>
          <p:spPr>
            <a:xfrm flipV="1">
              <a:off x="4312686" y="3241478"/>
              <a:ext cx="454840" cy="188567"/>
            </a:xfrm>
            <a:prstGeom prst="line">
              <a:avLst/>
            </a:prstGeom>
            <a:ln>
              <a:solidFill>
                <a:srgbClr val="18B91E"/>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D2B50CE-F6B4-6D40-8C02-727B614A2EF4}"/>
                </a:ext>
              </a:extLst>
            </p:cNvPr>
            <p:cNvCxnSpPr>
              <a:cxnSpLocks/>
            </p:cNvCxnSpPr>
            <p:nvPr/>
          </p:nvCxnSpPr>
          <p:spPr>
            <a:xfrm flipV="1">
              <a:off x="4319539" y="3296530"/>
              <a:ext cx="493761" cy="199345"/>
            </a:xfrm>
            <a:prstGeom prst="line">
              <a:avLst/>
            </a:prstGeom>
            <a:ln>
              <a:solidFill>
                <a:srgbClr val="18B91E"/>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C603BA5-6465-884A-B6C9-2EB30387BBDF}"/>
                </a:ext>
              </a:extLst>
            </p:cNvPr>
            <p:cNvCxnSpPr>
              <a:cxnSpLocks/>
            </p:cNvCxnSpPr>
            <p:nvPr/>
          </p:nvCxnSpPr>
          <p:spPr>
            <a:xfrm flipV="1">
              <a:off x="4328618" y="3351581"/>
              <a:ext cx="522302" cy="202564"/>
            </a:xfrm>
            <a:prstGeom prst="line">
              <a:avLst/>
            </a:prstGeom>
            <a:ln>
              <a:solidFill>
                <a:srgbClr val="18B91E"/>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121F5EE-4BF1-A241-A545-D73EC8A10845}"/>
                </a:ext>
              </a:extLst>
            </p:cNvPr>
            <p:cNvCxnSpPr>
              <a:cxnSpLocks/>
            </p:cNvCxnSpPr>
            <p:nvPr/>
          </p:nvCxnSpPr>
          <p:spPr>
            <a:xfrm flipV="1">
              <a:off x="4347636" y="3406632"/>
              <a:ext cx="522302" cy="202564"/>
            </a:xfrm>
            <a:prstGeom prst="line">
              <a:avLst/>
            </a:prstGeom>
            <a:ln>
              <a:solidFill>
                <a:srgbClr val="18B91E"/>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F5FC1FE-BD9D-3347-B68D-05E6FD4791F0}"/>
                </a:ext>
              </a:extLst>
            </p:cNvPr>
            <p:cNvCxnSpPr>
              <a:cxnSpLocks/>
            </p:cNvCxnSpPr>
            <p:nvPr/>
          </p:nvCxnSpPr>
          <p:spPr>
            <a:xfrm flipV="1">
              <a:off x="4418935" y="3525212"/>
              <a:ext cx="454840" cy="188567"/>
            </a:xfrm>
            <a:prstGeom prst="line">
              <a:avLst/>
            </a:prstGeom>
            <a:ln>
              <a:solidFill>
                <a:srgbClr val="18B91E"/>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763A197-4D1A-4142-B7E3-89B35A9F00B3}"/>
                </a:ext>
              </a:extLst>
            </p:cNvPr>
            <p:cNvCxnSpPr>
              <a:cxnSpLocks/>
            </p:cNvCxnSpPr>
            <p:nvPr/>
          </p:nvCxnSpPr>
          <p:spPr>
            <a:xfrm flipV="1">
              <a:off x="4355746" y="3459377"/>
              <a:ext cx="522302" cy="202564"/>
            </a:xfrm>
            <a:prstGeom prst="line">
              <a:avLst/>
            </a:prstGeom>
            <a:ln>
              <a:solidFill>
                <a:srgbClr val="18B91E"/>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2E5162D-4F6E-0E4E-92C9-196FFA863B74}"/>
                </a:ext>
              </a:extLst>
            </p:cNvPr>
            <p:cNvCxnSpPr>
              <a:cxnSpLocks/>
            </p:cNvCxnSpPr>
            <p:nvPr/>
          </p:nvCxnSpPr>
          <p:spPr>
            <a:xfrm flipV="1">
              <a:off x="4441411" y="3567657"/>
              <a:ext cx="454840" cy="188567"/>
            </a:xfrm>
            <a:prstGeom prst="line">
              <a:avLst/>
            </a:prstGeom>
            <a:ln>
              <a:solidFill>
                <a:srgbClr val="18B91E"/>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565E669-CD88-5B41-94EB-2B30E54E9657}"/>
                </a:ext>
              </a:extLst>
            </p:cNvPr>
            <p:cNvCxnSpPr>
              <a:cxnSpLocks/>
            </p:cNvCxnSpPr>
            <p:nvPr/>
          </p:nvCxnSpPr>
          <p:spPr>
            <a:xfrm flipV="1">
              <a:off x="4476930" y="3635761"/>
              <a:ext cx="383801" cy="156928"/>
            </a:xfrm>
            <a:prstGeom prst="line">
              <a:avLst/>
            </a:prstGeom>
            <a:ln>
              <a:solidFill>
                <a:srgbClr val="18B91E"/>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DF468B5-EC07-2248-A209-2B3451DCCCAB}"/>
                </a:ext>
              </a:extLst>
            </p:cNvPr>
            <p:cNvCxnSpPr>
              <a:cxnSpLocks/>
            </p:cNvCxnSpPr>
            <p:nvPr/>
          </p:nvCxnSpPr>
          <p:spPr>
            <a:xfrm flipV="1">
              <a:off x="4513833" y="3686701"/>
              <a:ext cx="309994" cy="138903"/>
            </a:xfrm>
            <a:prstGeom prst="line">
              <a:avLst/>
            </a:prstGeom>
            <a:ln>
              <a:solidFill>
                <a:srgbClr val="18B91E"/>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E9533CC-D1C8-5F43-9D70-F2D7CF8A3A2B}"/>
                </a:ext>
              </a:extLst>
            </p:cNvPr>
            <p:cNvCxnSpPr>
              <a:cxnSpLocks/>
            </p:cNvCxnSpPr>
            <p:nvPr/>
          </p:nvCxnSpPr>
          <p:spPr>
            <a:xfrm flipV="1">
              <a:off x="4556289" y="3758946"/>
              <a:ext cx="192981" cy="88405"/>
            </a:xfrm>
            <a:prstGeom prst="line">
              <a:avLst/>
            </a:prstGeom>
            <a:ln>
              <a:solidFill>
                <a:srgbClr val="18B91E"/>
              </a:solidFill>
            </a:ln>
          </p:spPr>
          <p:style>
            <a:lnRef idx="1">
              <a:schemeClr val="accent1"/>
            </a:lnRef>
            <a:fillRef idx="0">
              <a:schemeClr val="accent1"/>
            </a:fillRef>
            <a:effectRef idx="0">
              <a:schemeClr val="accent1"/>
            </a:effectRef>
            <a:fontRef idx="minor">
              <a:schemeClr val="tx1"/>
            </a:fontRef>
          </p:style>
        </p:cxnSp>
      </p:grpSp>
      <p:sp>
        <p:nvSpPr>
          <p:cNvPr id="39" name="Notched Right Arrow 38">
            <a:extLst>
              <a:ext uri="{FF2B5EF4-FFF2-40B4-BE49-F238E27FC236}">
                <a16:creationId xmlns:a16="http://schemas.microsoft.com/office/drawing/2014/main" id="{212A96D6-121A-2E49-B522-BAF82DF40F03}"/>
              </a:ext>
            </a:extLst>
          </p:cNvPr>
          <p:cNvSpPr/>
          <p:nvPr/>
        </p:nvSpPr>
        <p:spPr>
          <a:xfrm>
            <a:off x="1160414" y="1554000"/>
            <a:ext cx="2801484" cy="1445716"/>
          </a:xfrm>
          <a:prstGeom prst="notchedRightArrow">
            <a:avLst/>
          </a:prstGeom>
          <a:solidFill>
            <a:schemeClr val="accent4">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800" b="0" i="0" u="none" strike="noStrike" kern="1200" cap="none" spc="0" normalizeH="0" baseline="0" noProof="0">
                <a:ln>
                  <a:noFill/>
                </a:ln>
                <a:solidFill>
                  <a:srgbClr val="000000"/>
                </a:solidFill>
                <a:effectLst/>
                <a:uLnTx/>
                <a:uFillTx/>
                <a:latin typeface="Trebuchet MS" panose="020B0703020202090204" pitchFamily="34" charset="0"/>
              </a:rPr>
              <a:t>Design</a:t>
            </a:r>
          </a:p>
        </p:txBody>
      </p:sp>
      <p:sp>
        <p:nvSpPr>
          <p:cNvPr id="40" name="Notched Right Arrow 39">
            <a:extLst>
              <a:ext uri="{FF2B5EF4-FFF2-40B4-BE49-F238E27FC236}">
                <a16:creationId xmlns:a16="http://schemas.microsoft.com/office/drawing/2014/main" id="{783C67C3-A16A-4940-9E65-3A1E10D71344}"/>
              </a:ext>
            </a:extLst>
          </p:cNvPr>
          <p:cNvSpPr/>
          <p:nvPr/>
        </p:nvSpPr>
        <p:spPr>
          <a:xfrm>
            <a:off x="7833859" y="1554000"/>
            <a:ext cx="2801484" cy="1445716"/>
          </a:xfrm>
          <a:prstGeom prst="notched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800" b="0" i="0" u="none" strike="noStrike" kern="1200" cap="none" spc="0" normalizeH="0" baseline="0" noProof="0">
                <a:ln>
                  <a:noFill/>
                </a:ln>
                <a:solidFill>
                  <a:srgbClr val="FFFFFF"/>
                </a:solidFill>
                <a:effectLst/>
                <a:uLnTx/>
                <a:uFillTx/>
                <a:latin typeface="Trebuchet MS" panose="020B0703020202090204" pitchFamily="34" charset="0"/>
              </a:rPr>
              <a:t>Operation</a:t>
            </a:r>
          </a:p>
        </p:txBody>
      </p:sp>
      <p:sp>
        <p:nvSpPr>
          <p:cNvPr id="41" name="TextBox 40">
            <a:extLst>
              <a:ext uri="{FF2B5EF4-FFF2-40B4-BE49-F238E27FC236}">
                <a16:creationId xmlns:a16="http://schemas.microsoft.com/office/drawing/2014/main" id="{B3FDD6A5-86EC-AE4E-9E38-C3587A9AA456}"/>
              </a:ext>
            </a:extLst>
          </p:cNvPr>
          <p:cNvSpPr txBox="1"/>
          <p:nvPr/>
        </p:nvSpPr>
        <p:spPr>
          <a:xfrm>
            <a:off x="6036922" y="1667527"/>
            <a:ext cx="533248" cy="261610"/>
          </a:xfrm>
          <a:prstGeom prst="rect">
            <a:avLst/>
          </a:prstGeom>
          <a:noFill/>
        </p:spPr>
        <p:txBody>
          <a:bodyPr wrap="square" rtlCol="0">
            <a:spAutoFit/>
          </a:bodyPr>
          <a:lstStyle/>
          <a:p>
            <a:r>
              <a:rPr lang="en-BE" sz="1050" b="1">
                <a:solidFill>
                  <a:schemeClr val="bg2">
                    <a:lumMod val="90000"/>
                  </a:schemeClr>
                </a:solidFill>
                <a:latin typeface="Trebuchet MS" panose="020B0703020202090204" pitchFamily="34" charset="0"/>
              </a:rPr>
              <a:t>2023</a:t>
            </a:r>
          </a:p>
        </p:txBody>
      </p:sp>
      <p:sp>
        <p:nvSpPr>
          <p:cNvPr id="42" name="TextBox 41">
            <a:extLst>
              <a:ext uri="{FF2B5EF4-FFF2-40B4-BE49-F238E27FC236}">
                <a16:creationId xmlns:a16="http://schemas.microsoft.com/office/drawing/2014/main" id="{C7CB7B40-9405-2C4B-A7D5-C72EE1FFF7BC}"/>
              </a:ext>
            </a:extLst>
          </p:cNvPr>
          <p:cNvSpPr txBox="1"/>
          <p:nvPr/>
        </p:nvSpPr>
        <p:spPr>
          <a:xfrm>
            <a:off x="4961642" y="1667527"/>
            <a:ext cx="533248" cy="261610"/>
          </a:xfrm>
          <a:prstGeom prst="rect">
            <a:avLst/>
          </a:prstGeom>
          <a:noFill/>
        </p:spPr>
        <p:txBody>
          <a:bodyPr wrap="square" rtlCol="0">
            <a:spAutoFit/>
          </a:bodyPr>
          <a:lstStyle/>
          <a:p>
            <a:r>
              <a:rPr lang="en-BE" sz="1050" b="1">
                <a:solidFill>
                  <a:schemeClr val="bg2">
                    <a:lumMod val="90000"/>
                  </a:schemeClr>
                </a:solidFill>
                <a:latin typeface="Trebuchet MS" panose="020B0703020202090204" pitchFamily="34" charset="0"/>
              </a:rPr>
              <a:t>2021</a:t>
            </a:r>
          </a:p>
        </p:txBody>
      </p:sp>
      <p:pic>
        <p:nvPicPr>
          <p:cNvPr id="43" name="Picture 42">
            <a:extLst>
              <a:ext uri="{FF2B5EF4-FFF2-40B4-BE49-F238E27FC236}">
                <a16:creationId xmlns:a16="http://schemas.microsoft.com/office/drawing/2014/main" id="{ADDF98E5-7F9E-7C48-BA77-2EE483C8FFF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7315"/>
          <a:stretch/>
        </p:blipFill>
        <p:spPr>
          <a:xfrm>
            <a:off x="3665371" y="1554000"/>
            <a:ext cx="2040043" cy="1447800"/>
          </a:xfrm>
          <a:prstGeom prst="rect">
            <a:avLst/>
          </a:prstGeom>
        </p:spPr>
      </p:pic>
      <p:pic>
        <p:nvPicPr>
          <p:cNvPr id="45" name="Picture 44">
            <a:extLst>
              <a:ext uri="{FF2B5EF4-FFF2-40B4-BE49-F238E27FC236}">
                <a16:creationId xmlns:a16="http://schemas.microsoft.com/office/drawing/2014/main" id="{0E0F02EC-BD84-0A4F-8A51-46D38190901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3394"/>
          <a:stretch/>
        </p:blipFill>
        <p:spPr>
          <a:xfrm>
            <a:off x="5696963" y="1532084"/>
            <a:ext cx="2463763" cy="1485900"/>
          </a:xfrm>
          <a:prstGeom prst="rect">
            <a:avLst/>
          </a:prstGeom>
        </p:spPr>
      </p:pic>
      <p:sp>
        <p:nvSpPr>
          <p:cNvPr id="47" name="TextBox 46">
            <a:extLst>
              <a:ext uri="{FF2B5EF4-FFF2-40B4-BE49-F238E27FC236}">
                <a16:creationId xmlns:a16="http://schemas.microsoft.com/office/drawing/2014/main" id="{6961B24F-3372-E949-A0BA-4FA88E0279A1}"/>
              </a:ext>
            </a:extLst>
          </p:cNvPr>
          <p:cNvSpPr txBox="1"/>
          <p:nvPr/>
        </p:nvSpPr>
        <p:spPr>
          <a:xfrm>
            <a:off x="4162265" y="2090226"/>
            <a:ext cx="3867470" cy="369332"/>
          </a:xfrm>
          <a:prstGeom prst="rect">
            <a:avLst/>
          </a:prstGeom>
          <a:noFill/>
        </p:spPr>
        <p:txBody>
          <a:bodyPr wrap="square" rtlCol="0">
            <a:spAutoFit/>
          </a:bodyPr>
          <a:lstStyle/>
          <a:p>
            <a:r>
              <a:rPr lang="en-BE">
                <a:latin typeface="Trebuchet MS" panose="020B0703020202090204" pitchFamily="34" charset="0"/>
              </a:rPr>
              <a:t>Preparation and </a:t>
            </a:r>
            <a:r>
              <a:rPr lang="en-BE">
                <a:solidFill>
                  <a:schemeClr val="bg1"/>
                </a:solidFill>
                <a:latin typeface="Trebuchet MS" panose="020B0703020202090204" pitchFamily="34" charset="0"/>
              </a:rPr>
              <a:t>Implementation </a:t>
            </a:r>
          </a:p>
        </p:txBody>
      </p:sp>
    </p:spTree>
    <p:extLst>
      <p:ext uri="{BB962C8B-B14F-4D97-AF65-F5344CB8AC3E}">
        <p14:creationId xmlns:p14="http://schemas.microsoft.com/office/powerpoint/2010/main" val="901445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38114F-4733-B548-9EF0-E1A4DEF7774B}"/>
              </a:ext>
            </a:extLst>
          </p:cNvPr>
          <p:cNvSpPr>
            <a:spLocks noGrp="1"/>
          </p:cNvSpPr>
          <p:nvPr>
            <p:ph type="title"/>
          </p:nvPr>
        </p:nvSpPr>
        <p:spPr/>
        <p:txBody>
          <a:bodyPr>
            <a:normAutofit/>
          </a:bodyPr>
          <a:lstStyle/>
          <a:p>
            <a:r>
              <a:rPr lang="en-GB"/>
              <a:t>Governance transition plan</a:t>
            </a:r>
            <a:endParaRPr lang="en-BE"/>
          </a:p>
        </p:txBody>
      </p:sp>
      <p:sp>
        <p:nvSpPr>
          <p:cNvPr id="44" name="Rounded Rectangle 43">
            <a:extLst>
              <a:ext uri="{FF2B5EF4-FFF2-40B4-BE49-F238E27FC236}">
                <a16:creationId xmlns:a16="http://schemas.microsoft.com/office/drawing/2014/main" id="{54050211-AD73-7540-8F49-C1AE433753D0}"/>
              </a:ext>
            </a:extLst>
          </p:cNvPr>
          <p:cNvSpPr/>
          <p:nvPr/>
        </p:nvSpPr>
        <p:spPr>
          <a:xfrm>
            <a:off x="5705414" y="3252093"/>
            <a:ext cx="2710543" cy="294322"/>
          </a:xfrm>
          <a:prstGeom prst="roundRect">
            <a:avLst/>
          </a:prstGeom>
          <a:solidFill>
            <a:srgbClr val="17B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dirty="0">
                <a:solidFill>
                  <a:schemeClr val="bg1"/>
                </a:solidFill>
                <a:latin typeface="Trebuchet MS" panose="020B0703020202090204" pitchFamily="34" charset="0"/>
              </a:rPr>
              <a:t>EBRAINS</a:t>
            </a:r>
          </a:p>
        </p:txBody>
      </p:sp>
      <p:sp>
        <p:nvSpPr>
          <p:cNvPr id="51" name="Rounded Rectangle 50">
            <a:extLst>
              <a:ext uri="{FF2B5EF4-FFF2-40B4-BE49-F238E27FC236}">
                <a16:creationId xmlns:a16="http://schemas.microsoft.com/office/drawing/2014/main" id="{338B547B-5392-0843-97FE-2B68C93CF1C6}"/>
              </a:ext>
            </a:extLst>
          </p:cNvPr>
          <p:cNvSpPr/>
          <p:nvPr/>
        </p:nvSpPr>
        <p:spPr>
          <a:xfrm>
            <a:off x="9060478" y="3637630"/>
            <a:ext cx="1342315" cy="338157"/>
          </a:xfrm>
          <a:prstGeom prst="roundRect">
            <a:avLst/>
          </a:prstGeom>
          <a:noFill/>
          <a:ln w="19050">
            <a:solidFill>
              <a:schemeClr val="bg2">
                <a:lumMod val="9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000" dirty="0">
                <a:solidFill>
                  <a:schemeClr val="bg2">
                    <a:lumMod val="90000"/>
                  </a:schemeClr>
                </a:solidFill>
                <a:latin typeface="Trebuchet MS" panose="020B0703020202090204" pitchFamily="34" charset="0"/>
              </a:rPr>
              <a:t>National Nodes representatives</a:t>
            </a:r>
          </a:p>
        </p:txBody>
      </p:sp>
      <p:cxnSp>
        <p:nvCxnSpPr>
          <p:cNvPr id="53" name="Straight Connector 52">
            <a:extLst>
              <a:ext uri="{FF2B5EF4-FFF2-40B4-BE49-F238E27FC236}">
                <a16:creationId xmlns:a16="http://schemas.microsoft.com/office/drawing/2014/main" id="{6CCE9C90-D44E-674E-830B-A03A39553D64}"/>
              </a:ext>
            </a:extLst>
          </p:cNvPr>
          <p:cNvCxnSpPr>
            <a:cxnSpLocks/>
            <a:stCxn id="2" idx="3"/>
            <a:endCxn id="51" idx="1"/>
          </p:cNvCxnSpPr>
          <p:nvPr/>
        </p:nvCxnSpPr>
        <p:spPr>
          <a:xfrm flipV="1">
            <a:off x="8211437" y="3806709"/>
            <a:ext cx="849041" cy="83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6" name="Rounded Rectangle 55">
            <a:extLst>
              <a:ext uri="{FF2B5EF4-FFF2-40B4-BE49-F238E27FC236}">
                <a16:creationId xmlns:a16="http://schemas.microsoft.com/office/drawing/2014/main" id="{8001B378-CF17-AB46-985F-091FFB9089A5}"/>
              </a:ext>
            </a:extLst>
          </p:cNvPr>
          <p:cNvSpPr/>
          <p:nvPr/>
        </p:nvSpPr>
        <p:spPr>
          <a:xfrm>
            <a:off x="9060479" y="4125946"/>
            <a:ext cx="1342315" cy="365125"/>
          </a:xfrm>
          <a:prstGeom prst="roundRect">
            <a:avLst/>
          </a:prstGeom>
          <a:noFill/>
          <a:ln w="19050">
            <a:solidFill>
              <a:schemeClr val="bg2">
                <a:lumMod val="9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000" dirty="0">
                <a:solidFill>
                  <a:schemeClr val="bg2">
                    <a:lumMod val="90000"/>
                  </a:schemeClr>
                </a:solidFill>
                <a:latin typeface="Trebuchet MS" panose="020B0703020202090204" pitchFamily="34" charset="0"/>
              </a:rPr>
              <a:t>Steering Committees</a:t>
            </a:r>
          </a:p>
        </p:txBody>
      </p:sp>
      <p:cxnSp>
        <p:nvCxnSpPr>
          <p:cNvPr id="58" name="Straight Connector 57">
            <a:extLst>
              <a:ext uri="{FF2B5EF4-FFF2-40B4-BE49-F238E27FC236}">
                <a16:creationId xmlns:a16="http://schemas.microsoft.com/office/drawing/2014/main" id="{5BEB97DD-9F35-694C-80C1-1A8BA6520AE3}"/>
              </a:ext>
            </a:extLst>
          </p:cNvPr>
          <p:cNvCxnSpPr>
            <a:cxnSpLocks/>
            <a:stCxn id="29" idx="3"/>
            <a:endCxn id="56" idx="1"/>
          </p:cNvCxnSpPr>
          <p:nvPr/>
        </p:nvCxnSpPr>
        <p:spPr>
          <a:xfrm>
            <a:off x="8199747" y="4308149"/>
            <a:ext cx="860732" cy="36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9" name="Rounded Rectangle 58">
            <a:extLst>
              <a:ext uri="{FF2B5EF4-FFF2-40B4-BE49-F238E27FC236}">
                <a16:creationId xmlns:a16="http://schemas.microsoft.com/office/drawing/2014/main" id="{FE88C872-FF52-114F-B4A9-3739E6E78E01}"/>
              </a:ext>
            </a:extLst>
          </p:cNvPr>
          <p:cNvSpPr/>
          <p:nvPr/>
        </p:nvSpPr>
        <p:spPr>
          <a:xfrm>
            <a:off x="9060483" y="4658051"/>
            <a:ext cx="1342310" cy="355475"/>
          </a:xfrm>
          <a:prstGeom prst="roundRect">
            <a:avLst/>
          </a:prstGeom>
          <a:noFill/>
          <a:ln w="19050">
            <a:solidFill>
              <a:schemeClr val="bg2">
                <a:lumMod val="9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000" dirty="0">
                <a:solidFill>
                  <a:schemeClr val="bg2">
                    <a:lumMod val="90000"/>
                  </a:schemeClr>
                </a:solidFill>
                <a:latin typeface="Trebuchet MS" panose="020B0703020202090204" pitchFamily="34" charset="0"/>
              </a:rPr>
              <a:t>Stakeholder Forum</a:t>
            </a:r>
          </a:p>
        </p:txBody>
      </p:sp>
      <p:cxnSp>
        <p:nvCxnSpPr>
          <p:cNvPr id="60" name="Straight Connector 59">
            <a:extLst>
              <a:ext uri="{FF2B5EF4-FFF2-40B4-BE49-F238E27FC236}">
                <a16:creationId xmlns:a16="http://schemas.microsoft.com/office/drawing/2014/main" id="{1990A591-D8CF-134B-9AB5-AFCE8F20EB02}"/>
              </a:ext>
            </a:extLst>
          </p:cNvPr>
          <p:cNvCxnSpPr>
            <a:cxnSpLocks/>
            <a:stCxn id="29" idx="3"/>
            <a:endCxn id="59" idx="1"/>
          </p:cNvCxnSpPr>
          <p:nvPr/>
        </p:nvCxnSpPr>
        <p:spPr>
          <a:xfrm>
            <a:off x="8199747" y="4308149"/>
            <a:ext cx="860736" cy="52764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7" name="Slide Number Placeholder 2">
            <a:extLst>
              <a:ext uri="{FF2B5EF4-FFF2-40B4-BE49-F238E27FC236}">
                <a16:creationId xmlns:a16="http://schemas.microsoft.com/office/drawing/2014/main" id="{0FD56AEF-7D6C-E04B-A47A-B413E108E416}"/>
              </a:ext>
            </a:extLst>
          </p:cNvPr>
          <p:cNvSpPr>
            <a:spLocks noGrp="1"/>
          </p:cNvSpPr>
          <p:nvPr>
            <p:ph type="sldNum" sz="quarter" idx="4"/>
          </p:nvPr>
        </p:nvSpPr>
        <p:spPr>
          <a:xfrm>
            <a:off x="8610600" y="6356350"/>
            <a:ext cx="2743200" cy="365125"/>
          </a:xfrm>
          <a:prstGeom prst="rect">
            <a:avLst/>
          </a:prstGeom>
        </p:spPr>
        <p:txBody>
          <a:bodyPr/>
          <a:lstStyle>
            <a:defPPr>
              <a:defRPr lang="en-BE"/>
            </a:defPPr>
            <a:lvl1pPr marL="0" algn="r" defTabSz="914400" rtl="0" eaLnBrk="1" latinLnBrk="0" hangingPunct="1">
              <a:defRPr sz="1400" kern="1200">
                <a:solidFill>
                  <a:schemeClr val="bg2">
                    <a:lumMod val="75000"/>
                  </a:schemeClr>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194799-2ED6-0749-A005-C4D992C7D2B9}" type="datetime3">
              <a:rPr lang="en-US" smtClean="0"/>
              <a:pPr/>
              <a:t>27 April 2022</a:t>
            </a:fld>
            <a:r>
              <a:rPr lang="en-US"/>
              <a:t>           </a:t>
            </a:r>
            <a:fld id="{4854181D-6920-4594-9A5D-6CE56DC9F8B2}" type="slidenum">
              <a:rPr lang="en-US" smtClean="0"/>
              <a:pPr/>
              <a:t>12</a:t>
            </a:fld>
            <a:endParaRPr lang="en-US" sz="1000"/>
          </a:p>
        </p:txBody>
      </p:sp>
      <p:sp>
        <p:nvSpPr>
          <p:cNvPr id="2" name="Rectangle 1">
            <a:extLst>
              <a:ext uri="{FF2B5EF4-FFF2-40B4-BE49-F238E27FC236}">
                <a16:creationId xmlns:a16="http://schemas.microsoft.com/office/drawing/2014/main" id="{4951E7C8-4A81-2445-BFDC-D2C869C2E5DE}"/>
              </a:ext>
            </a:extLst>
          </p:cNvPr>
          <p:cNvSpPr/>
          <p:nvPr/>
        </p:nvSpPr>
        <p:spPr>
          <a:xfrm>
            <a:off x="5918267" y="3650045"/>
            <a:ext cx="2293170" cy="314988"/>
          </a:xfrm>
          <a:prstGeom prst="rect">
            <a:avLst/>
          </a:prstGeom>
          <a:solidFill>
            <a:srgbClr val="18B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a:solidFill>
                  <a:schemeClr val="bg1"/>
                </a:solidFill>
                <a:latin typeface="Trebuchet MS" panose="020B0703020202090204" pitchFamily="34" charset="0"/>
              </a:rPr>
              <a:t>General Assembly</a:t>
            </a:r>
          </a:p>
        </p:txBody>
      </p:sp>
      <p:sp>
        <p:nvSpPr>
          <p:cNvPr id="29" name="Rectangle 28">
            <a:extLst>
              <a:ext uri="{FF2B5EF4-FFF2-40B4-BE49-F238E27FC236}">
                <a16:creationId xmlns:a16="http://schemas.microsoft.com/office/drawing/2014/main" id="{EC671F4D-CF92-A74B-86B0-1A85BF8D12D6}"/>
              </a:ext>
            </a:extLst>
          </p:cNvPr>
          <p:cNvSpPr/>
          <p:nvPr/>
        </p:nvSpPr>
        <p:spPr>
          <a:xfrm>
            <a:off x="5925830" y="4150655"/>
            <a:ext cx="2273917" cy="314988"/>
          </a:xfrm>
          <a:prstGeom prst="rect">
            <a:avLst/>
          </a:prstGeom>
          <a:solidFill>
            <a:srgbClr val="18B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a:latin typeface="Trebuchet MS" panose="020B0703020202090204" pitchFamily="34" charset="0"/>
              </a:rPr>
              <a:t>Board of Directors</a:t>
            </a:r>
          </a:p>
        </p:txBody>
      </p:sp>
      <p:sp>
        <p:nvSpPr>
          <p:cNvPr id="30" name="Rectangle 29">
            <a:extLst>
              <a:ext uri="{FF2B5EF4-FFF2-40B4-BE49-F238E27FC236}">
                <a16:creationId xmlns:a16="http://schemas.microsoft.com/office/drawing/2014/main" id="{5F1A7FA8-E747-7548-8E02-216C1D975ABF}"/>
              </a:ext>
            </a:extLst>
          </p:cNvPr>
          <p:cNvSpPr/>
          <p:nvPr/>
        </p:nvSpPr>
        <p:spPr>
          <a:xfrm>
            <a:off x="5925830" y="4642090"/>
            <a:ext cx="2293170" cy="314988"/>
          </a:xfrm>
          <a:prstGeom prst="rect">
            <a:avLst/>
          </a:prstGeom>
          <a:solidFill>
            <a:srgbClr val="18B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a:latin typeface="Trebuchet MS" panose="020B0703020202090204" pitchFamily="34" charset="0"/>
              </a:rPr>
              <a:t>Management Board</a:t>
            </a:r>
          </a:p>
        </p:txBody>
      </p:sp>
      <p:cxnSp>
        <p:nvCxnSpPr>
          <p:cNvPr id="4" name="Straight Arrow Connector 3">
            <a:extLst>
              <a:ext uri="{FF2B5EF4-FFF2-40B4-BE49-F238E27FC236}">
                <a16:creationId xmlns:a16="http://schemas.microsoft.com/office/drawing/2014/main" id="{FF52102E-977C-4643-80B7-CC877CBD7EE2}"/>
              </a:ext>
            </a:extLst>
          </p:cNvPr>
          <p:cNvCxnSpPr>
            <a:cxnSpLocks/>
            <a:stCxn id="2" idx="2"/>
            <a:endCxn id="29" idx="0"/>
          </p:cNvCxnSpPr>
          <p:nvPr/>
        </p:nvCxnSpPr>
        <p:spPr>
          <a:xfrm flipH="1">
            <a:off x="7062789" y="3965033"/>
            <a:ext cx="2063" cy="185622"/>
          </a:xfrm>
          <a:prstGeom prst="straightConnector1">
            <a:avLst/>
          </a:prstGeom>
          <a:ln>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840E8EB-FB8D-0A45-AA43-742ED70D6F4D}"/>
              </a:ext>
            </a:extLst>
          </p:cNvPr>
          <p:cNvCxnSpPr>
            <a:cxnSpLocks/>
          </p:cNvCxnSpPr>
          <p:nvPr/>
        </p:nvCxnSpPr>
        <p:spPr>
          <a:xfrm flipH="1">
            <a:off x="7061594" y="4455189"/>
            <a:ext cx="2063" cy="185622"/>
          </a:xfrm>
          <a:prstGeom prst="straightConnector1">
            <a:avLst/>
          </a:prstGeom>
          <a:ln>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45">
            <a:extLst>
              <a:ext uri="{FF2B5EF4-FFF2-40B4-BE49-F238E27FC236}">
                <a16:creationId xmlns:a16="http://schemas.microsoft.com/office/drawing/2014/main" id="{64D22E54-01D4-4F4F-9FAB-020C77E491D6}"/>
              </a:ext>
            </a:extLst>
          </p:cNvPr>
          <p:cNvSpPr/>
          <p:nvPr/>
        </p:nvSpPr>
        <p:spPr>
          <a:xfrm>
            <a:off x="5925830" y="5417416"/>
            <a:ext cx="3935680" cy="797551"/>
          </a:xfrm>
          <a:prstGeom prst="roundRect">
            <a:avLst/>
          </a:prstGeom>
          <a:noFill/>
          <a:ln w="19050">
            <a:solidFill>
              <a:schemeClr val="bg2">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2">
                  <a:lumMod val="90000"/>
                </a:schemeClr>
              </a:solidFill>
              <a:latin typeface="Trebuchet MS" panose="020B0703020202090204" pitchFamily="34" charset="0"/>
            </a:endParaRPr>
          </a:p>
          <a:p>
            <a:pPr algn="ctr"/>
            <a:r>
              <a:rPr lang="en-US" sz="1400" b="1" dirty="0">
                <a:solidFill>
                  <a:schemeClr val="bg2">
                    <a:lumMod val="90000"/>
                  </a:schemeClr>
                </a:solidFill>
                <a:latin typeface="Trebuchet MS" panose="020B0703020202090204" pitchFamily="34" charset="0"/>
              </a:rPr>
              <a:t>Representation of non-neuroscientists</a:t>
            </a:r>
          </a:p>
          <a:p>
            <a:pPr algn="ctr"/>
            <a:endParaRPr lang="en-US" sz="1200" b="1" dirty="0">
              <a:solidFill>
                <a:schemeClr val="bg2">
                  <a:lumMod val="90000"/>
                </a:schemeClr>
              </a:solidFill>
              <a:latin typeface="Trebuchet MS" panose="020B0703020202090204" pitchFamily="34" charset="0"/>
            </a:endParaRPr>
          </a:p>
          <a:p>
            <a:pPr marL="285750" indent="-285750">
              <a:buFont typeface="Arial" panose="020B0604020202020204" pitchFamily="34" charset="0"/>
              <a:buChar char="•"/>
            </a:pPr>
            <a:r>
              <a:rPr lang="en-US" sz="1200" dirty="0">
                <a:solidFill>
                  <a:schemeClr val="bg2">
                    <a:lumMod val="90000"/>
                  </a:schemeClr>
                </a:solidFill>
                <a:latin typeface="Trebuchet MS" panose="020B0703020202090204" pitchFamily="34" charset="0"/>
              </a:rPr>
              <a:t>Ensured in Steering Committees</a:t>
            </a:r>
          </a:p>
          <a:p>
            <a:pPr marL="285750" indent="-285750">
              <a:buFont typeface="Arial" panose="020B0604020202020204" pitchFamily="34" charset="0"/>
              <a:buChar char="•"/>
            </a:pPr>
            <a:r>
              <a:rPr lang="en-US" sz="1200" dirty="0">
                <a:solidFill>
                  <a:schemeClr val="bg2">
                    <a:lumMod val="90000"/>
                  </a:schemeClr>
                </a:solidFill>
                <a:latin typeface="Trebuchet MS" panose="020B0703020202090204" pitchFamily="34" charset="0"/>
              </a:rPr>
              <a:t>Ensured in Stakeholder Forum</a:t>
            </a:r>
          </a:p>
          <a:p>
            <a:pPr lvl="1"/>
            <a:endParaRPr lang="en-US" sz="1200" dirty="0">
              <a:solidFill>
                <a:schemeClr val="bg2">
                  <a:lumMod val="90000"/>
                </a:schemeClr>
              </a:solidFill>
              <a:latin typeface="Trebuchet MS" panose="020B0703020202090204" pitchFamily="34" charset="0"/>
            </a:endParaRPr>
          </a:p>
        </p:txBody>
      </p:sp>
      <p:sp>
        <p:nvSpPr>
          <p:cNvPr id="25" name="Notched Right Arrow 24">
            <a:extLst>
              <a:ext uri="{FF2B5EF4-FFF2-40B4-BE49-F238E27FC236}">
                <a16:creationId xmlns:a16="http://schemas.microsoft.com/office/drawing/2014/main" id="{74ED0376-925C-1640-BB94-CDB1AF1643FD}"/>
              </a:ext>
            </a:extLst>
          </p:cNvPr>
          <p:cNvSpPr/>
          <p:nvPr/>
        </p:nvSpPr>
        <p:spPr>
          <a:xfrm>
            <a:off x="1160414" y="1554000"/>
            <a:ext cx="2801484" cy="1445716"/>
          </a:xfrm>
          <a:prstGeom prst="notchedRightArrow">
            <a:avLst/>
          </a:prstGeom>
          <a:solidFill>
            <a:schemeClr val="accent4">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800" b="0" i="0" u="none" strike="noStrike" kern="1200" cap="none" spc="0" normalizeH="0" baseline="0" noProof="0">
                <a:ln>
                  <a:noFill/>
                </a:ln>
                <a:solidFill>
                  <a:srgbClr val="000000"/>
                </a:solidFill>
                <a:effectLst/>
                <a:uLnTx/>
                <a:uFillTx/>
                <a:latin typeface="Trebuchet MS" panose="020B0703020202090204" pitchFamily="34" charset="0"/>
              </a:rPr>
              <a:t>Design</a:t>
            </a:r>
          </a:p>
        </p:txBody>
      </p:sp>
      <p:sp>
        <p:nvSpPr>
          <p:cNvPr id="28" name="Notched Right Arrow 27">
            <a:extLst>
              <a:ext uri="{FF2B5EF4-FFF2-40B4-BE49-F238E27FC236}">
                <a16:creationId xmlns:a16="http://schemas.microsoft.com/office/drawing/2014/main" id="{F23BC03A-EB27-D54F-81EB-95951C8BDA41}"/>
              </a:ext>
            </a:extLst>
          </p:cNvPr>
          <p:cNvSpPr/>
          <p:nvPr/>
        </p:nvSpPr>
        <p:spPr>
          <a:xfrm>
            <a:off x="7833859" y="1554000"/>
            <a:ext cx="2801484" cy="1445716"/>
          </a:xfrm>
          <a:prstGeom prst="notched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800" b="0" i="0" u="none" strike="noStrike" kern="1200" cap="none" spc="0" normalizeH="0" baseline="0" noProof="0">
                <a:ln>
                  <a:noFill/>
                </a:ln>
                <a:solidFill>
                  <a:srgbClr val="FFFFFF"/>
                </a:solidFill>
                <a:effectLst/>
                <a:uLnTx/>
                <a:uFillTx/>
                <a:latin typeface="Trebuchet MS" panose="020B0703020202090204" pitchFamily="34" charset="0"/>
              </a:rPr>
              <a:t>Operation</a:t>
            </a:r>
          </a:p>
        </p:txBody>
      </p:sp>
      <p:sp>
        <p:nvSpPr>
          <p:cNvPr id="33" name="TextBox 32">
            <a:extLst>
              <a:ext uri="{FF2B5EF4-FFF2-40B4-BE49-F238E27FC236}">
                <a16:creationId xmlns:a16="http://schemas.microsoft.com/office/drawing/2014/main" id="{FC2EE180-0D80-B846-8AB1-230BD6CE7D0A}"/>
              </a:ext>
            </a:extLst>
          </p:cNvPr>
          <p:cNvSpPr txBox="1"/>
          <p:nvPr/>
        </p:nvSpPr>
        <p:spPr>
          <a:xfrm>
            <a:off x="6036922" y="1667527"/>
            <a:ext cx="533248" cy="261610"/>
          </a:xfrm>
          <a:prstGeom prst="rect">
            <a:avLst/>
          </a:prstGeom>
          <a:noFill/>
        </p:spPr>
        <p:txBody>
          <a:bodyPr wrap="square" rtlCol="0">
            <a:spAutoFit/>
          </a:bodyPr>
          <a:lstStyle/>
          <a:p>
            <a:r>
              <a:rPr lang="en-BE" sz="1050" b="1">
                <a:solidFill>
                  <a:schemeClr val="bg2">
                    <a:lumMod val="90000"/>
                  </a:schemeClr>
                </a:solidFill>
                <a:latin typeface="Trebuchet MS" panose="020B0703020202090204" pitchFamily="34" charset="0"/>
              </a:rPr>
              <a:t>2023</a:t>
            </a:r>
          </a:p>
        </p:txBody>
      </p:sp>
      <p:sp>
        <p:nvSpPr>
          <p:cNvPr id="39" name="TextBox 38">
            <a:extLst>
              <a:ext uri="{FF2B5EF4-FFF2-40B4-BE49-F238E27FC236}">
                <a16:creationId xmlns:a16="http://schemas.microsoft.com/office/drawing/2014/main" id="{FC9B2434-BE2A-F648-9663-F0797E011D27}"/>
              </a:ext>
            </a:extLst>
          </p:cNvPr>
          <p:cNvSpPr txBox="1"/>
          <p:nvPr/>
        </p:nvSpPr>
        <p:spPr>
          <a:xfrm>
            <a:off x="4961642" y="1667527"/>
            <a:ext cx="533248" cy="261610"/>
          </a:xfrm>
          <a:prstGeom prst="rect">
            <a:avLst/>
          </a:prstGeom>
          <a:noFill/>
        </p:spPr>
        <p:txBody>
          <a:bodyPr wrap="square" rtlCol="0">
            <a:spAutoFit/>
          </a:bodyPr>
          <a:lstStyle/>
          <a:p>
            <a:r>
              <a:rPr lang="en-BE" sz="1050" b="1">
                <a:solidFill>
                  <a:schemeClr val="bg2">
                    <a:lumMod val="90000"/>
                  </a:schemeClr>
                </a:solidFill>
                <a:latin typeface="Trebuchet MS" panose="020B0703020202090204" pitchFamily="34" charset="0"/>
              </a:rPr>
              <a:t>2021</a:t>
            </a:r>
          </a:p>
        </p:txBody>
      </p:sp>
      <p:pic>
        <p:nvPicPr>
          <p:cNvPr id="40" name="Picture 39">
            <a:extLst>
              <a:ext uri="{FF2B5EF4-FFF2-40B4-BE49-F238E27FC236}">
                <a16:creationId xmlns:a16="http://schemas.microsoft.com/office/drawing/2014/main" id="{9884287A-22BF-8346-B658-14F430E31FD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7315"/>
          <a:stretch/>
        </p:blipFill>
        <p:spPr>
          <a:xfrm>
            <a:off x="3665371" y="1554000"/>
            <a:ext cx="2040043" cy="1447800"/>
          </a:xfrm>
          <a:prstGeom prst="rect">
            <a:avLst/>
          </a:prstGeom>
        </p:spPr>
      </p:pic>
      <p:pic>
        <p:nvPicPr>
          <p:cNvPr id="41" name="Picture 40">
            <a:extLst>
              <a:ext uri="{FF2B5EF4-FFF2-40B4-BE49-F238E27FC236}">
                <a16:creationId xmlns:a16="http://schemas.microsoft.com/office/drawing/2014/main" id="{63EB5CB1-4D59-F947-BB1D-4034D2A1380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3394"/>
          <a:stretch/>
        </p:blipFill>
        <p:spPr>
          <a:xfrm>
            <a:off x="5696963" y="1532084"/>
            <a:ext cx="2463763" cy="1485900"/>
          </a:xfrm>
          <a:prstGeom prst="rect">
            <a:avLst/>
          </a:prstGeom>
        </p:spPr>
      </p:pic>
      <p:sp>
        <p:nvSpPr>
          <p:cNvPr id="42" name="TextBox 41">
            <a:extLst>
              <a:ext uri="{FF2B5EF4-FFF2-40B4-BE49-F238E27FC236}">
                <a16:creationId xmlns:a16="http://schemas.microsoft.com/office/drawing/2014/main" id="{130FD851-FC40-2748-87AA-77AD6DDA2D11}"/>
              </a:ext>
            </a:extLst>
          </p:cNvPr>
          <p:cNvSpPr txBox="1"/>
          <p:nvPr/>
        </p:nvSpPr>
        <p:spPr>
          <a:xfrm>
            <a:off x="4162265" y="2090226"/>
            <a:ext cx="3867470" cy="369332"/>
          </a:xfrm>
          <a:prstGeom prst="rect">
            <a:avLst/>
          </a:prstGeom>
          <a:noFill/>
        </p:spPr>
        <p:txBody>
          <a:bodyPr wrap="square" rtlCol="0">
            <a:spAutoFit/>
          </a:bodyPr>
          <a:lstStyle/>
          <a:p>
            <a:r>
              <a:rPr lang="en-BE">
                <a:latin typeface="Trebuchet MS" panose="020B0703020202090204" pitchFamily="34" charset="0"/>
              </a:rPr>
              <a:t>Preparation and </a:t>
            </a:r>
            <a:r>
              <a:rPr lang="en-BE">
                <a:solidFill>
                  <a:schemeClr val="bg1"/>
                </a:solidFill>
                <a:latin typeface="Trebuchet MS" panose="020B0703020202090204" pitchFamily="34" charset="0"/>
              </a:rPr>
              <a:t>Implementation </a:t>
            </a:r>
          </a:p>
        </p:txBody>
      </p:sp>
      <p:cxnSp>
        <p:nvCxnSpPr>
          <p:cNvPr id="35" name="Straight Connector 34">
            <a:extLst>
              <a:ext uri="{FF2B5EF4-FFF2-40B4-BE49-F238E27FC236}">
                <a16:creationId xmlns:a16="http://schemas.microsoft.com/office/drawing/2014/main" id="{AF183C65-A6CE-AF4C-BA3B-2F63C67FEA68}"/>
              </a:ext>
            </a:extLst>
          </p:cNvPr>
          <p:cNvCxnSpPr>
            <a:cxnSpLocks/>
            <a:stCxn id="56" idx="0"/>
            <a:endCxn id="51" idx="2"/>
          </p:cNvCxnSpPr>
          <p:nvPr/>
        </p:nvCxnSpPr>
        <p:spPr>
          <a:xfrm flipH="1" flipV="1">
            <a:off x="9731636" y="3975787"/>
            <a:ext cx="1" cy="150159"/>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6209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37DE7959-A093-5849-9760-D3516C384752}"/>
              </a:ext>
            </a:extLst>
          </p:cNvPr>
          <p:cNvSpPr txBox="1">
            <a:spLocks/>
          </p:cNvSpPr>
          <p:nvPr/>
        </p:nvSpPr>
        <p:spPr>
          <a:xfrm>
            <a:off x="1054100" y="9461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Trebuchet MS" panose="020B0703020202090204" pitchFamily="34" charset="0"/>
                <a:ea typeface="+mj-ea"/>
                <a:cs typeface="+mj-cs"/>
              </a:defRPr>
            </a:lvl1pPr>
          </a:lstStyle>
          <a:p>
            <a:pPr algn="ctr"/>
            <a:r>
              <a:rPr lang="en-US">
                <a:cs typeface="Traditional Arabic" panose="020F0502020204030204" pitchFamily="34" charset="0"/>
              </a:rPr>
              <a:t>EBRAINS-France node : associated partners</a:t>
            </a:r>
            <a:endParaRPr lang="en-BE" dirty="0"/>
          </a:p>
        </p:txBody>
      </p:sp>
      <p:sp>
        <p:nvSpPr>
          <p:cNvPr id="21" name="ZoneTexte 20">
            <a:extLst>
              <a:ext uri="{FF2B5EF4-FFF2-40B4-BE49-F238E27FC236}">
                <a16:creationId xmlns:a16="http://schemas.microsoft.com/office/drawing/2014/main" id="{9ED6BBA0-60B2-5E46-88CF-F927B587BA0C}"/>
              </a:ext>
            </a:extLst>
          </p:cNvPr>
          <p:cNvSpPr txBox="1"/>
          <p:nvPr/>
        </p:nvSpPr>
        <p:spPr>
          <a:xfrm>
            <a:off x="398642" y="1275207"/>
            <a:ext cx="3258202" cy="4939814"/>
          </a:xfrm>
          <a:prstGeom prst="rect">
            <a:avLst/>
          </a:prstGeom>
          <a:noFill/>
          <a:ln w="9525" cap="flat" cmpd="sng" algn="ctr">
            <a:solidFill>
              <a:srgbClr val="1FAB89"/>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pPr algn="ctr">
              <a:spcAft>
                <a:spcPts val="600"/>
              </a:spcAft>
            </a:pPr>
            <a:r>
              <a:rPr lang="fr-FR" sz="2000" b="1" dirty="0">
                <a:solidFill>
                  <a:schemeClr val="accent6">
                    <a:lumMod val="60000"/>
                    <a:lumOff val="40000"/>
                  </a:schemeClr>
                </a:solidFill>
                <a:latin typeface="Trebuchet MS" panose="020B0603020202020204" pitchFamily="34" charset="0"/>
              </a:rPr>
              <a:t>List of Institutions</a:t>
            </a:r>
          </a:p>
          <a:p>
            <a:pPr marL="342900" indent="-342900">
              <a:spcAft>
                <a:spcPts val="600"/>
              </a:spcAft>
              <a:buFont typeface="Arial" panose="020B0604020202020204" pitchFamily="34" charset="0"/>
              <a:buChar char="•"/>
            </a:pPr>
            <a:r>
              <a:rPr lang="fr-FR" sz="2000" b="1" dirty="0">
                <a:solidFill>
                  <a:schemeClr val="bg1"/>
                </a:solidFill>
                <a:latin typeface="Trebuchet MS" panose="020B0603020202020204" pitchFamily="34" charset="0"/>
              </a:rPr>
              <a:t>CEA (full </a:t>
            </a:r>
            <a:r>
              <a:rPr lang="fr-FR" sz="2000" b="1" dirty="0" err="1">
                <a:solidFill>
                  <a:schemeClr val="bg1"/>
                </a:solidFill>
                <a:latin typeface="Trebuchet MS" panose="020B0603020202020204" pitchFamily="34" charset="0"/>
              </a:rPr>
              <a:t>member</a:t>
            </a:r>
            <a:r>
              <a:rPr lang="fr-FR" sz="2000" b="1" dirty="0">
                <a:solidFill>
                  <a:schemeClr val="bg1"/>
                </a:solidFill>
                <a:latin typeface="Trebuchet MS" panose="020B0603020202020204" pitchFamily="34" charset="0"/>
              </a:rPr>
              <a:t>)</a:t>
            </a:r>
          </a:p>
          <a:p>
            <a:pPr>
              <a:spcAft>
                <a:spcPts val="600"/>
              </a:spcAft>
            </a:pPr>
            <a:r>
              <a:rPr lang="fr-FR" sz="2000" b="1" dirty="0">
                <a:solidFill>
                  <a:schemeClr val="bg1"/>
                </a:solidFill>
                <a:latin typeface="Trebuchet MS" panose="020B0603020202020204" pitchFamily="34" charset="0"/>
              </a:rPr>
              <a:t>Associated </a:t>
            </a:r>
            <a:r>
              <a:rPr lang="fr-FR" sz="2000" b="1" dirty="0" err="1">
                <a:solidFill>
                  <a:schemeClr val="bg1"/>
                </a:solidFill>
                <a:latin typeface="Trebuchet MS" panose="020B0603020202020204" pitchFamily="34" charset="0"/>
              </a:rPr>
              <a:t>members</a:t>
            </a:r>
            <a:endParaRPr lang="fr-FR" sz="2000" b="1" dirty="0">
              <a:solidFill>
                <a:schemeClr val="bg1"/>
              </a:solidFill>
              <a:latin typeface="Trebuchet MS" panose="020B0603020202020204" pitchFamily="34" charset="0"/>
            </a:endParaRPr>
          </a:p>
          <a:p>
            <a:pPr marL="342900" indent="-342900">
              <a:buFont typeface="Arial" panose="020B0604020202020204" pitchFamily="34" charset="0"/>
              <a:buChar char="•"/>
            </a:pPr>
            <a:r>
              <a:rPr lang="fr-FR" sz="2000" dirty="0">
                <a:solidFill>
                  <a:schemeClr val="bg1"/>
                </a:solidFill>
                <a:latin typeface="Trebuchet MS" panose="020B0603020202020204" pitchFamily="34" charset="0"/>
              </a:rPr>
              <a:t>INRIA</a:t>
            </a:r>
          </a:p>
          <a:p>
            <a:pPr marL="342900" indent="-342900">
              <a:buFont typeface="Arial" panose="020B0604020202020204" pitchFamily="34" charset="0"/>
              <a:buChar char="•"/>
            </a:pPr>
            <a:r>
              <a:rPr lang="fr-FR" sz="2000" dirty="0">
                <a:solidFill>
                  <a:schemeClr val="bg1"/>
                </a:solidFill>
                <a:latin typeface="Trebuchet MS" panose="020B0603020202020204" pitchFamily="34" charset="0"/>
              </a:rPr>
              <a:t>Inserm</a:t>
            </a:r>
          </a:p>
          <a:p>
            <a:pPr marL="342900" indent="-342900">
              <a:buFont typeface="Arial" panose="020B0604020202020204" pitchFamily="34" charset="0"/>
              <a:buChar char="•"/>
            </a:pPr>
            <a:r>
              <a:rPr lang="fr-FR" sz="2000" dirty="0">
                <a:solidFill>
                  <a:schemeClr val="bg1"/>
                </a:solidFill>
                <a:latin typeface="Trebuchet MS" panose="020B0603020202020204" pitchFamily="34" charset="0"/>
              </a:rPr>
              <a:t>CNRS</a:t>
            </a:r>
          </a:p>
          <a:p>
            <a:pPr marL="342900" indent="-342900">
              <a:buFont typeface="Arial" panose="020B0604020202020204" pitchFamily="34" charset="0"/>
              <a:buChar char="•"/>
            </a:pPr>
            <a:r>
              <a:rPr lang="fr-FR" sz="2000" dirty="0">
                <a:solidFill>
                  <a:schemeClr val="bg1"/>
                </a:solidFill>
                <a:latin typeface="Trebuchet MS" panose="020B0603020202020204" pitchFamily="34" charset="0"/>
              </a:rPr>
              <a:t>Brain Institute (Paris)</a:t>
            </a:r>
          </a:p>
          <a:p>
            <a:pPr marL="342900" indent="-342900">
              <a:buFont typeface="Arial" panose="020B0604020202020204" pitchFamily="34" charset="0"/>
              <a:buChar char="•"/>
            </a:pPr>
            <a:r>
              <a:rPr lang="fr-FR" sz="2000" dirty="0">
                <a:solidFill>
                  <a:schemeClr val="bg1"/>
                </a:solidFill>
                <a:latin typeface="Trebuchet MS" panose="020B0603020202020204" pitchFamily="34" charset="0"/>
              </a:rPr>
              <a:t>Aix-Marseille Université</a:t>
            </a:r>
          </a:p>
          <a:p>
            <a:pPr marL="342900" indent="-342900">
              <a:buFont typeface="Arial" panose="020B0604020202020204" pitchFamily="34" charset="0"/>
              <a:buChar char="•"/>
            </a:pPr>
            <a:r>
              <a:rPr lang="fr-FR" sz="2000" dirty="0" err="1">
                <a:solidFill>
                  <a:schemeClr val="bg1"/>
                </a:solidFill>
                <a:latin typeface="Trebuchet MS" panose="020B0603020202020204" pitchFamily="34" charset="0"/>
              </a:rPr>
              <a:t>Univ</a:t>
            </a:r>
            <a:r>
              <a:rPr lang="fr-FR" sz="2000" dirty="0">
                <a:solidFill>
                  <a:schemeClr val="bg1"/>
                </a:solidFill>
                <a:latin typeface="Trebuchet MS" panose="020B0603020202020204" pitchFamily="34" charset="0"/>
              </a:rPr>
              <a:t>.  Grenoble-Alpes</a:t>
            </a:r>
          </a:p>
          <a:p>
            <a:pPr marL="342900" indent="-342900">
              <a:buFont typeface="Arial" panose="020B0604020202020204" pitchFamily="34" charset="0"/>
              <a:buChar char="•"/>
            </a:pPr>
            <a:r>
              <a:rPr lang="fr-FR" sz="2000" dirty="0" err="1">
                <a:solidFill>
                  <a:schemeClr val="bg1"/>
                </a:solidFill>
                <a:latin typeface="Trebuchet MS" panose="020B0603020202020204" pitchFamily="34" charset="0"/>
              </a:rPr>
              <a:t>Univ</a:t>
            </a:r>
            <a:r>
              <a:rPr lang="fr-FR" sz="2000" dirty="0">
                <a:solidFill>
                  <a:schemeClr val="bg1"/>
                </a:solidFill>
                <a:latin typeface="Trebuchet MS" panose="020B0603020202020204" pitchFamily="34" charset="0"/>
              </a:rPr>
              <a:t>. de Lyon</a:t>
            </a:r>
          </a:p>
          <a:p>
            <a:pPr marL="342900" indent="-342900">
              <a:buFont typeface="Arial" panose="020B0604020202020204" pitchFamily="34" charset="0"/>
              <a:buChar char="•"/>
            </a:pPr>
            <a:r>
              <a:rPr lang="fr-FR" sz="2000" dirty="0" err="1">
                <a:solidFill>
                  <a:schemeClr val="bg1"/>
                </a:solidFill>
                <a:latin typeface="Trebuchet MS" panose="020B0603020202020204" pitchFamily="34" charset="0"/>
              </a:rPr>
              <a:t>Univ</a:t>
            </a:r>
            <a:r>
              <a:rPr lang="fr-FR" sz="2000" dirty="0">
                <a:solidFill>
                  <a:schemeClr val="bg1"/>
                </a:solidFill>
                <a:latin typeface="Trebuchet MS" panose="020B0603020202020204" pitchFamily="34" charset="0"/>
              </a:rPr>
              <a:t>. de Bordeaux</a:t>
            </a:r>
          </a:p>
          <a:p>
            <a:pPr marL="342900" indent="-342900">
              <a:buFont typeface="Arial" panose="020B0604020202020204" pitchFamily="34" charset="0"/>
              <a:buChar char="•"/>
            </a:pPr>
            <a:r>
              <a:rPr lang="fr-FR" sz="2000" dirty="0" err="1">
                <a:solidFill>
                  <a:schemeClr val="bg1"/>
                </a:solidFill>
                <a:latin typeface="Trebuchet MS" panose="020B0603020202020204" pitchFamily="34" charset="0"/>
              </a:rPr>
              <a:t>Univ</a:t>
            </a:r>
            <a:r>
              <a:rPr lang="fr-FR" sz="2000" dirty="0">
                <a:solidFill>
                  <a:schemeClr val="bg1"/>
                </a:solidFill>
                <a:latin typeface="Trebuchet MS" panose="020B0603020202020204" pitchFamily="34" charset="0"/>
              </a:rPr>
              <a:t>. Paris-Saclay </a:t>
            </a:r>
          </a:p>
          <a:p>
            <a:pPr marL="342900" indent="-342900">
              <a:buFont typeface="Arial" panose="020B0604020202020204" pitchFamily="34" charset="0"/>
              <a:buChar char="•"/>
            </a:pPr>
            <a:r>
              <a:rPr lang="fr-FR" sz="2000" dirty="0">
                <a:solidFill>
                  <a:schemeClr val="bg1"/>
                </a:solidFill>
                <a:latin typeface="Trebuchet MS" panose="020B0603020202020204" pitchFamily="34" charset="0"/>
              </a:rPr>
              <a:t>Sorbonne </a:t>
            </a:r>
            <a:r>
              <a:rPr lang="fr-FR" sz="2000" dirty="0" err="1">
                <a:solidFill>
                  <a:schemeClr val="bg1"/>
                </a:solidFill>
                <a:latin typeface="Trebuchet MS" panose="020B0603020202020204" pitchFamily="34" charset="0"/>
              </a:rPr>
              <a:t>Univ</a:t>
            </a:r>
            <a:r>
              <a:rPr lang="fr-FR" sz="2000" dirty="0">
                <a:solidFill>
                  <a:schemeClr val="bg1"/>
                </a:solidFill>
                <a:latin typeface="Trebuchet MS" panose="020B0603020202020204" pitchFamily="34" charset="0"/>
              </a:rPr>
              <a:t>. </a:t>
            </a:r>
          </a:p>
          <a:p>
            <a:pPr marL="342900" indent="-342900">
              <a:buFont typeface="Arial" panose="020B0604020202020204" pitchFamily="34" charset="0"/>
              <a:buChar char="•"/>
            </a:pPr>
            <a:r>
              <a:rPr lang="fr-FR" sz="2000" dirty="0" err="1">
                <a:solidFill>
                  <a:schemeClr val="bg1"/>
                </a:solidFill>
                <a:latin typeface="Trebuchet MS" panose="020B0603020202020204" pitchFamily="34" charset="0"/>
              </a:rPr>
              <a:t>Univ</a:t>
            </a:r>
            <a:r>
              <a:rPr lang="fr-FR" sz="2000" dirty="0">
                <a:solidFill>
                  <a:schemeClr val="bg1"/>
                </a:solidFill>
                <a:latin typeface="Trebuchet MS" panose="020B0603020202020204" pitchFamily="34" charset="0"/>
              </a:rPr>
              <a:t>. Paris-Cité </a:t>
            </a:r>
          </a:p>
          <a:p>
            <a:pPr marL="342900" indent="-342900">
              <a:buFont typeface="Arial" panose="020B0604020202020204" pitchFamily="34" charset="0"/>
              <a:buChar char="•"/>
            </a:pPr>
            <a:r>
              <a:rPr lang="fr-FR" sz="2000" dirty="0">
                <a:solidFill>
                  <a:schemeClr val="bg1"/>
                </a:solidFill>
                <a:latin typeface="Trebuchet MS" panose="020B0603020202020204" pitchFamily="34" charset="0"/>
              </a:rPr>
              <a:t>….</a:t>
            </a:r>
          </a:p>
        </p:txBody>
      </p:sp>
      <p:pic>
        <p:nvPicPr>
          <p:cNvPr id="22" name="Picture 2" descr="La France, Carte, La Géographie, L'Europe , Frontière">
            <a:extLst>
              <a:ext uri="{FF2B5EF4-FFF2-40B4-BE49-F238E27FC236}">
                <a16:creationId xmlns:a16="http://schemas.microsoft.com/office/drawing/2014/main" id="{0F0DCF55-2D67-8A4C-8E2B-22EF2AB9E4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3852" y="2099841"/>
            <a:ext cx="4560274" cy="3955901"/>
          </a:xfrm>
          <a:prstGeom prst="rect">
            <a:avLst/>
          </a:prstGeom>
          <a:solidFill>
            <a:schemeClr val="bg1">
              <a:lumMod val="95000"/>
            </a:schemeClr>
          </a:solidFill>
        </p:spPr>
      </p:pic>
      <p:sp>
        <p:nvSpPr>
          <p:cNvPr id="23" name="Ellipse 22">
            <a:extLst>
              <a:ext uri="{FF2B5EF4-FFF2-40B4-BE49-F238E27FC236}">
                <a16:creationId xmlns:a16="http://schemas.microsoft.com/office/drawing/2014/main" id="{DB83907F-E18A-8040-88F0-40A8D8C8361C}"/>
              </a:ext>
            </a:extLst>
          </p:cNvPr>
          <p:cNvSpPr/>
          <p:nvPr/>
        </p:nvSpPr>
        <p:spPr>
          <a:xfrm>
            <a:off x="7529419" y="3147370"/>
            <a:ext cx="120770" cy="1380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Ellipse 23">
            <a:extLst>
              <a:ext uri="{FF2B5EF4-FFF2-40B4-BE49-F238E27FC236}">
                <a16:creationId xmlns:a16="http://schemas.microsoft.com/office/drawing/2014/main" id="{2B6D803D-FD3F-8E41-97A4-61E28D826570}"/>
              </a:ext>
            </a:extLst>
          </p:cNvPr>
          <p:cNvSpPr/>
          <p:nvPr/>
        </p:nvSpPr>
        <p:spPr>
          <a:xfrm>
            <a:off x="7666004" y="3231394"/>
            <a:ext cx="120770" cy="1380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Ellipse 24">
            <a:extLst>
              <a:ext uri="{FF2B5EF4-FFF2-40B4-BE49-F238E27FC236}">
                <a16:creationId xmlns:a16="http://schemas.microsoft.com/office/drawing/2014/main" id="{8C9AE981-1FFE-BB40-AD86-CAE33869BBBF}"/>
              </a:ext>
            </a:extLst>
          </p:cNvPr>
          <p:cNvSpPr/>
          <p:nvPr/>
        </p:nvSpPr>
        <p:spPr>
          <a:xfrm>
            <a:off x="7453219" y="3309668"/>
            <a:ext cx="120770" cy="1380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Ellipse 25">
            <a:extLst>
              <a:ext uri="{FF2B5EF4-FFF2-40B4-BE49-F238E27FC236}">
                <a16:creationId xmlns:a16="http://schemas.microsoft.com/office/drawing/2014/main" id="{51116D75-4744-9B49-9352-B3AB5614E575}"/>
              </a:ext>
            </a:extLst>
          </p:cNvPr>
          <p:cNvSpPr/>
          <p:nvPr/>
        </p:nvSpPr>
        <p:spPr>
          <a:xfrm>
            <a:off x="7529419" y="3337787"/>
            <a:ext cx="120770" cy="1380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Ellipse 26">
            <a:extLst>
              <a:ext uri="{FF2B5EF4-FFF2-40B4-BE49-F238E27FC236}">
                <a16:creationId xmlns:a16="http://schemas.microsoft.com/office/drawing/2014/main" id="{074D9D29-BF2B-5748-91F1-74B3140590AB}"/>
              </a:ext>
            </a:extLst>
          </p:cNvPr>
          <p:cNvSpPr/>
          <p:nvPr/>
        </p:nvSpPr>
        <p:spPr>
          <a:xfrm>
            <a:off x="7758019" y="5318987"/>
            <a:ext cx="120770" cy="1380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Ellipse 27">
            <a:extLst>
              <a:ext uri="{FF2B5EF4-FFF2-40B4-BE49-F238E27FC236}">
                <a16:creationId xmlns:a16="http://schemas.microsoft.com/office/drawing/2014/main" id="{FA29F7FC-1677-8444-8A03-A320C1B3B8E4}"/>
              </a:ext>
            </a:extLst>
          </p:cNvPr>
          <p:cNvSpPr/>
          <p:nvPr/>
        </p:nvSpPr>
        <p:spPr>
          <a:xfrm>
            <a:off x="6602319" y="4468087"/>
            <a:ext cx="120770" cy="1380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Ellipse 28">
            <a:extLst>
              <a:ext uri="{FF2B5EF4-FFF2-40B4-BE49-F238E27FC236}">
                <a16:creationId xmlns:a16="http://schemas.microsoft.com/office/drawing/2014/main" id="{4325DD48-EF4D-6C42-B90C-2725575C7A01}"/>
              </a:ext>
            </a:extLst>
          </p:cNvPr>
          <p:cNvSpPr/>
          <p:nvPr/>
        </p:nvSpPr>
        <p:spPr>
          <a:xfrm>
            <a:off x="8100919" y="4264887"/>
            <a:ext cx="120770" cy="1380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llipse 29">
            <a:extLst>
              <a:ext uri="{FF2B5EF4-FFF2-40B4-BE49-F238E27FC236}">
                <a16:creationId xmlns:a16="http://schemas.microsoft.com/office/drawing/2014/main" id="{541E03B1-FD75-D949-9DED-4243460C4FEA}"/>
              </a:ext>
            </a:extLst>
          </p:cNvPr>
          <p:cNvSpPr/>
          <p:nvPr/>
        </p:nvSpPr>
        <p:spPr>
          <a:xfrm>
            <a:off x="8253319" y="4518887"/>
            <a:ext cx="120770" cy="1380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Ellipse 30">
            <a:extLst>
              <a:ext uri="{FF2B5EF4-FFF2-40B4-BE49-F238E27FC236}">
                <a16:creationId xmlns:a16="http://schemas.microsoft.com/office/drawing/2014/main" id="{D7BB4A1A-2E23-904B-A1C3-EEC2AA761594}"/>
              </a:ext>
            </a:extLst>
          </p:cNvPr>
          <p:cNvSpPr/>
          <p:nvPr/>
        </p:nvSpPr>
        <p:spPr>
          <a:xfrm>
            <a:off x="6119719" y="3642587"/>
            <a:ext cx="120770" cy="1380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Ellipse 31">
            <a:extLst>
              <a:ext uri="{FF2B5EF4-FFF2-40B4-BE49-F238E27FC236}">
                <a16:creationId xmlns:a16="http://schemas.microsoft.com/office/drawing/2014/main" id="{3BFCDE1F-00F3-6B4C-BC0E-464B33227F9A}"/>
              </a:ext>
            </a:extLst>
          </p:cNvPr>
          <p:cNvSpPr/>
          <p:nvPr/>
        </p:nvSpPr>
        <p:spPr>
          <a:xfrm>
            <a:off x="7488204" y="3193294"/>
            <a:ext cx="120770" cy="1380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Ellipse 32">
            <a:extLst>
              <a:ext uri="{FF2B5EF4-FFF2-40B4-BE49-F238E27FC236}">
                <a16:creationId xmlns:a16="http://schemas.microsoft.com/office/drawing/2014/main" id="{997F7E2C-0DA3-2F44-A53D-8B70D662B6D7}"/>
              </a:ext>
            </a:extLst>
          </p:cNvPr>
          <p:cNvSpPr/>
          <p:nvPr/>
        </p:nvSpPr>
        <p:spPr>
          <a:xfrm>
            <a:off x="7859619" y="5268187"/>
            <a:ext cx="120770" cy="1380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18976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4">
            <a:extLst>
              <a:ext uri="{FF2B5EF4-FFF2-40B4-BE49-F238E27FC236}">
                <a16:creationId xmlns:a16="http://schemas.microsoft.com/office/drawing/2014/main" id="{C3F50973-E77D-EF4A-999F-9CCDFB7FEDCD}"/>
              </a:ext>
            </a:extLst>
          </p:cNvPr>
          <p:cNvSpPr>
            <a:spLocks noGrp="1"/>
          </p:cNvSpPr>
          <p:nvPr>
            <p:ph type="title"/>
          </p:nvPr>
        </p:nvSpPr>
        <p:spPr>
          <a:xfrm>
            <a:off x="838200" y="155372"/>
            <a:ext cx="10515600" cy="1325563"/>
          </a:xfrm>
        </p:spPr>
        <p:txBody>
          <a:bodyPr/>
          <a:lstStyle/>
          <a:p>
            <a:r>
              <a:rPr lang="en-US">
                <a:solidFill>
                  <a:srgbClr val="31A861"/>
                </a:solidFill>
                <a:latin typeface="Trebuchet MS" panose="020B0703020202090204" pitchFamily="34" charset="0"/>
              </a:rPr>
              <a:t>Timeline</a:t>
            </a:r>
          </a:p>
        </p:txBody>
      </p:sp>
      <p:pic>
        <p:nvPicPr>
          <p:cNvPr id="21" name="Picture 39">
            <a:extLst>
              <a:ext uri="{FF2B5EF4-FFF2-40B4-BE49-F238E27FC236}">
                <a16:creationId xmlns:a16="http://schemas.microsoft.com/office/drawing/2014/main" id="{52B0F07C-E201-0A40-80B0-87ACF58DE6DA}"/>
              </a:ext>
            </a:extLst>
          </p:cNvPr>
          <p:cNvPicPr>
            <a:picLocks noChangeAspect="1"/>
          </p:cNvPicPr>
          <p:nvPr/>
        </p:nvPicPr>
        <p:blipFill>
          <a:blip r:embed="rId3"/>
          <a:stretch>
            <a:fillRect/>
          </a:stretch>
        </p:blipFill>
        <p:spPr>
          <a:xfrm>
            <a:off x="3339249" y="6363563"/>
            <a:ext cx="2261254" cy="409121"/>
          </a:xfrm>
          <a:prstGeom prst="rect">
            <a:avLst/>
          </a:prstGeom>
          <a:solidFill>
            <a:schemeClr val="bg1">
              <a:lumMod val="95000"/>
            </a:schemeClr>
          </a:solidFill>
        </p:spPr>
      </p:pic>
      <p:sp>
        <p:nvSpPr>
          <p:cNvPr id="22" name="TextBox 42">
            <a:extLst>
              <a:ext uri="{FF2B5EF4-FFF2-40B4-BE49-F238E27FC236}">
                <a16:creationId xmlns:a16="http://schemas.microsoft.com/office/drawing/2014/main" id="{32779B63-96AC-8D47-A532-F223689D8898}"/>
              </a:ext>
            </a:extLst>
          </p:cNvPr>
          <p:cNvSpPr txBox="1"/>
          <p:nvPr/>
        </p:nvSpPr>
        <p:spPr>
          <a:xfrm>
            <a:off x="2210414" y="6429623"/>
            <a:ext cx="1035027" cy="276999"/>
          </a:xfrm>
          <a:prstGeom prst="rect">
            <a:avLst/>
          </a:prstGeom>
          <a:noFill/>
        </p:spPr>
        <p:txBody>
          <a:bodyPr wrap="none" rtlCol="0">
            <a:spAutoFit/>
          </a:bodyPr>
          <a:lstStyle/>
          <a:p>
            <a:r>
              <a:rPr lang="en-BE" sz="1200">
                <a:solidFill>
                  <a:schemeClr val="bg1"/>
                </a:solidFill>
                <a:latin typeface="Trebuchet MS" panose="020B0703020202090204" pitchFamily="34" charset="0"/>
              </a:rPr>
              <a:t>Powered by:</a:t>
            </a:r>
          </a:p>
        </p:txBody>
      </p:sp>
      <p:graphicFrame>
        <p:nvGraphicFramePr>
          <p:cNvPr id="23" name="Diagram 5">
            <a:extLst>
              <a:ext uri="{FF2B5EF4-FFF2-40B4-BE49-F238E27FC236}">
                <a16:creationId xmlns:a16="http://schemas.microsoft.com/office/drawing/2014/main" id="{5019CD19-BADD-2A49-B18E-DD15B6D0BB80}"/>
              </a:ext>
            </a:extLst>
          </p:cNvPr>
          <p:cNvGraphicFramePr/>
          <p:nvPr>
            <p:extLst>
              <p:ext uri="{D42A27DB-BD31-4B8C-83A1-F6EECF244321}">
                <p14:modId xmlns:p14="http://schemas.microsoft.com/office/powerpoint/2010/main" val="673860716"/>
              </p:ext>
            </p:extLst>
          </p:nvPr>
        </p:nvGraphicFramePr>
        <p:xfrm>
          <a:off x="2073240" y="1882101"/>
          <a:ext cx="3334294" cy="17318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4" name="Right Arrow 8">
            <a:extLst>
              <a:ext uri="{FF2B5EF4-FFF2-40B4-BE49-F238E27FC236}">
                <a16:creationId xmlns:a16="http://schemas.microsoft.com/office/drawing/2014/main" id="{B6091D97-5BAE-8841-87AF-F72439CBBEC9}"/>
              </a:ext>
            </a:extLst>
          </p:cNvPr>
          <p:cNvSpPr/>
          <p:nvPr/>
        </p:nvSpPr>
        <p:spPr>
          <a:xfrm>
            <a:off x="610688" y="1589061"/>
            <a:ext cx="10515601" cy="376618"/>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1A861"/>
              </a:solidFill>
            </a:endParaRPr>
          </a:p>
        </p:txBody>
      </p:sp>
      <p:sp>
        <p:nvSpPr>
          <p:cNvPr id="25" name="TextBox 9">
            <a:extLst>
              <a:ext uri="{FF2B5EF4-FFF2-40B4-BE49-F238E27FC236}">
                <a16:creationId xmlns:a16="http://schemas.microsoft.com/office/drawing/2014/main" id="{DAE6763B-1823-1A4A-B28E-D8FA9546C396}"/>
              </a:ext>
            </a:extLst>
          </p:cNvPr>
          <p:cNvSpPr txBox="1"/>
          <p:nvPr/>
        </p:nvSpPr>
        <p:spPr>
          <a:xfrm>
            <a:off x="2517023" y="1998335"/>
            <a:ext cx="1401730" cy="369332"/>
          </a:xfrm>
          <a:prstGeom prst="rect">
            <a:avLst/>
          </a:prstGeom>
          <a:noFill/>
        </p:spPr>
        <p:txBody>
          <a:bodyPr wrap="none" rtlCol="0">
            <a:spAutoFit/>
          </a:bodyPr>
          <a:lstStyle/>
          <a:p>
            <a:r>
              <a:rPr lang="en-US" b="1">
                <a:solidFill>
                  <a:srgbClr val="31A861"/>
                </a:solidFill>
              </a:rPr>
              <a:t>Membership</a:t>
            </a:r>
          </a:p>
        </p:txBody>
      </p:sp>
      <p:graphicFrame>
        <p:nvGraphicFramePr>
          <p:cNvPr id="26" name="Diagram 36">
            <a:extLst>
              <a:ext uri="{FF2B5EF4-FFF2-40B4-BE49-F238E27FC236}">
                <a16:creationId xmlns:a16="http://schemas.microsoft.com/office/drawing/2014/main" id="{E1510C7F-63EC-924B-A696-FE9087CFD596}"/>
              </a:ext>
            </a:extLst>
          </p:cNvPr>
          <p:cNvGraphicFramePr/>
          <p:nvPr>
            <p:extLst>
              <p:ext uri="{D42A27DB-BD31-4B8C-83A1-F6EECF244321}">
                <p14:modId xmlns:p14="http://schemas.microsoft.com/office/powerpoint/2010/main" val="1305418163"/>
              </p:ext>
            </p:extLst>
          </p:nvPr>
        </p:nvGraphicFramePr>
        <p:xfrm>
          <a:off x="1449979" y="3133003"/>
          <a:ext cx="9339350" cy="188487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7" name="TextBox 31">
            <a:extLst>
              <a:ext uri="{FF2B5EF4-FFF2-40B4-BE49-F238E27FC236}">
                <a16:creationId xmlns:a16="http://schemas.microsoft.com/office/drawing/2014/main" id="{27AC5223-7672-7641-9D42-2D8795C1A61F}"/>
              </a:ext>
            </a:extLst>
          </p:cNvPr>
          <p:cNvSpPr txBox="1"/>
          <p:nvPr/>
        </p:nvSpPr>
        <p:spPr>
          <a:xfrm>
            <a:off x="5210474" y="2981816"/>
            <a:ext cx="2156681" cy="461665"/>
          </a:xfrm>
          <a:prstGeom prst="rect">
            <a:avLst/>
          </a:prstGeom>
          <a:noFill/>
        </p:spPr>
        <p:txBody>
          <a:bodyPr wrap="none" rtlCol="0">
            <a:spAutoFit/>
          </a:bodyPr>
          <a:lstStyle/>
          <a:p>
            <a:r>
              <a:rPr lang="en-US" sz="2400" b="1">
                <a:solidFill>
                  <a:srgbClr val="31A861"/>
                </a:solidFill>
              </a:rPr>
              <a:t>National Nodes</a:t>
            </a:r>
          </a:p>
        </p:txBody>
      </p:sp>
      <p:graphicFrame>
        <p:nvGraphicFramePr>
          <p:cNvPr id="28" name="Diagram 40">
            <a:extLst>
              <a:ext uri="{FF2B5EF4-FFF2-40B4-BE49-F238E27FC236}">
                <a16:creationId xmlns:a16="http://schemas.microsoft.com/office/drawing/2014/main" id="{81524297-8B74-9241-BE0E-2EA0F549497A}"/>
              </a:ext>
            </a:extLst>
          </p:cNvPr>
          <p:cNvGraphicFramePr/>
          <p:nvPr>
            <p:extLst>
              <p:ext uri="{D42A27DB-BD31-4B8C-83A1-F6EECF244321}">
                <p14:modId xmlns:p14="http://schemas.microsoft.com/office/powerpoint/2010/main" val="882648579"/>
              </p:ext>
            </p:extLst>
          </p:nvPr>
        </p:nvGraphicFramePr>
        <p:xfrm>
          <a:off x="1702057" y="4921283"/>
          <a:ext cx="6043387" cy="1611393"/>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29" name="TextBox 32">
            <a:extLst>
              <a:ext uri="{FF2B5EF4-FFF2-40B4-BE49-F238E27FC236}">
                <a16:creationId xmlns:a16="http://schemas.microsoft.com/office/drawing/2014/main" id="{B8884997-EAB5-CA47-941F-0DBD1792C181}"/>
              </a:ext>
            </a:extLst>
          </p:cNvPr>
          <p:cNvSpPr txBox="1"/>
          <p:nvPr/>
        </p:nvSpPr>
        <p:spPr>
          <a:xfrm>
            <a:off x="2714863" y="5017881"/>
            <a:ext cx="2261260" cy="369332"/>
          </a:xfrm>
          <a:prstGeom prst="rect">
            <a:avLst/>
          </a:prstGeom>
          <a:noFill/>
        </p:spPr>
        <p:txBody>
          <a:bodyPr wrap="none" rtlCol="0">
            <a:spAutoFit/>
          </a:bodyPr>
          <a:lstStyle/>
          <a:p>
            <a:r>
              <a:rPr lang="en-US" b="1">
                <a:solidFill>
                  <a:srgbClr val="00B050"/>
                </a:solidFill>
              </a:rPr>
              <a:t>EBRAINS RI Transition</a:t>
            </a:r>
            <a:endParaRPr lang="en-US"/>
          </a:p>
        </p:txBody>
      </p:sp>
      <p:cxnSp>
        <p:nvCxnSpPr>
          <p:cNvPr id="30" name="Straight Connector 37">
            <a:extLst>
              <a:ext uri="{FF2B5EF4-FFF2-40B4-BE49-F238E27FC236}">
                <a16:creationId xmlns:a16="http://schemas.microsoft.com/office/drawing/2014/main" id="{3E7E53BF-A829-D445-AA04-A60F6AB1027C}"/>
              </a:ext>
            </a:extLst>
          </p:cNvPr>
          <p:cNvCxnSpPr>
            <a:cxnSpLocks/>
          </p:cNvCxnSpPr>
          <p:nvPr/>
        </p:nvCxnSpPr>
        <p:spPr>
          <a:xfrm flipH="1">
            <a:off x="2517023" y="1658401"/>
            <a:ext cx="43794" cy="4738900"/>
          </a:xfrm>
          <a:prstGeom prst="line">
            <a:avLst/>
          </a:prstGeom>
          <a:ln w="19050">
            <a:solidFill>
              <a:srgbClr val="FF0000"/>
            </a:solidFill>
            <a:prstDash val="lgDash"/>
          </a:ln>
        </p:spPr>
        <p:style>
          <a:lnRef idx="1">
            <a:schemeClr val="accent2"/>
          </a:lnRef>
          <a:fillRef idx="0">
            <a:schemeClr val="accent2"/>
          </a:fillRef>
          <a:effectRef idx="0">
            <a:schemeClr val="accent2"/>
          </a:effectRef>
          <a:fontRef idx="minor">
            <a:schemeClr val="tx1"/>
          </a:fontRef>
        </p:style>
      </p:cxnSp>
      <p:sp>
        <p:nvSpPr>
          <p:cNvPr id="31" name="TextBox 41">
            <a:extLst>
              <a:ext uri="{FF2B5EF4-FFF2-40B4-BE49-F238E27FC236}">
                <a16:creationId xmlns:a16="http://schemas.microsoft.com/office/drawing/2014/main" id="{C5CC139D-C104-6743-8C63-C29C4510E615}"/>
              </a:ext>
            </a:extLst>
          </p:cNvPr>
          <p:cNvSpPr txBox="1"/>
          <p:nvPr/>
        </p:nvSpPr>
        <p:spPr>
          <a:xfrm>
            <a:off x="2163594" y="1255331"/>
            <a:ext cx="818109" cy="369332"/>
          </a:xfrm>
          <a:prstGeom prst="rect">
            <a:avLst/>
          </a:prstGeom>
          <a:noFill/>
        </p:spPr>
        <p:txBody>
          <a:bodyPr wrap="none" rtlCol="0">
            <a:spAutoFit/>
          </a:bodyPr>
          <a:lstStyle/>
          <a:p>
            <a:r>
              <a:rPr lang="en-US" dirty="0">
                <a:solidFill>
                  <a:schemeClr val="accent1">
                    <a:lumMod val="20000"/>
                    <a:lumOff val="80000"/>
                  </a:schemeClr>
                </a:solidFill>
              </a:rPr>
              <a:t>Today</a:t>
            </a:r>
          </a:p>
        </p:txBody>
      </p:sp>
      <p:sp>
        <p:nvSpPr>
          <p:cNvPr id="32" name="TextBox 43">
            <a:extLst>
              <a:ext uri="{FF2B5EF4-FFF2-40B4-BE49-F238E27FC236}">
                <a16:creationId xmlns:a16="http://schemas.microsoft.com/office/drawing/2014/main" id="{9C1A3C9C-1881-8A4E-A1F6-852C6C2A071B}"/>
              </a:ext>
            </a:extLst>
          </p:cNvPr>
          <p:cNvSpPr txBox="1"/>
          <p:nvPr/>
        </p:nvSpPr>
        <p:spPr>
          <a:xfrm>
            <a:off x="10415998" y="971877"/>
            <a:ext cx="1420582" cy="646331"/>
          </a:xfrm>
          <a:prstGeom prst="rect">
            <a:avLst/>
          </a:prstGeom>
          <a:noFill/>
        </p:spPr>
        <p:txBody>
          <a:bodyPr wrap="none" rtlCol="0">
            <a:spAutoFit/>
          </a:bodyPr>
          <a:lstStyle/>
          <a:p>
            <a:pPr algn="ctr"/>
            <a:r>
              <a:rPr lang="en-US" dirty="0">
                <a:solidFill>
                  <a:schemeClr val="accent1">
                    <a:lumMod val="20000"/>
                    <a:lumOff val="80000"/>
                  </a:schemeClr>
                </a:solidFill>
              </a:rPr>
              <a:t>September </a:t>
            </a:r>
          </a:p>
          <a:p>
            <a:pPr algn="ctr"/>
            <a:r>
              <a:rPr lang="en-US" dirty="0">
                <a:solidFill>
                  <a:schemeClr val="accent1">
                    <a:lumMod val="20000"/>
                    <a:lumOff val="80000"/>
                  </a:schemeClr>
                </a:solidFill>
              </a:rPr>
              <a:t>2023</a:t>
            </a:r>
          </a:p>
        </p:txBody>
      </p:sp>
      <p:sp>
        <p:nvSpPr>
          <p:cNvPr id="34" name="TextBox 17">
            <a:extLst>
              <a:ext uri="{FF2B5EF4-FFF2-40B4-BE49-F238E27FC236}">
                <a16:creationId xmlns:a16="http://schemas.microsoft.com/office/drawing/2014/main" id="{98B5449B-DC23-E54D-939D-82B9891F41FB}"/>
              </a:ext>
            </a:extLst>
          </p:cNvPr>
          <p:cNvSpPr txBox="1"/>
          <p:nvPr/>
        </p:nvSpPr>
        <p:spPr>
          <a:xfrm>
            <a:off x="140215" y="2832185"/>
            <a:ext cx="1483676" cy="369332"/>
          </a:xfrm>
          <a:prstGeom prst="rect">
            <a:avLst/>
          </a:prstGeom>
          <a:noFill/>
        </p:spPr>
        <p:txBody>
          <a:bodyPr wrap="none" rtlCol="0">
            <a:spAutoFit/>
          </a:bodyPr>
          <a:lstStyle/>
          <a:p>
            <a:r>
              <a:rPr lang="en-US" b="1" dirty="0">
                <a:solidFill>
                  <a:schemeClr val="accent1">
                    <a:lumMod val="20000"/>
                    <a:lumOff val="80000"/>
                  </a:schemeClr>
                </a:solidFill>
              </a:rPr>
              <a:t>French case</a:t>
            </a:r>
          </a:p>
        </p:txBody>
      </p:sp>
    </p:spTree>
    <p:extLst>
      <p:ext uri="{BB962C8B-B14F-4D97-AF65-F5344CB8AC3E}">
        <p14:creationId xmlns:p14="http://schemas.microsoft.com/office/powerpoint/2010/main" val="995593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11A27860-89CD-6244-B298-D0023A886FC1}"/>
              </a:ext>
            </a:extLst>
          </p:cNvPr>
          <p:cNvSpPr>
            <a:spLocks noGrp="1"/>
          </p:cNvSpPr>
          <p:nvPr>
            <p:ph type="sldNum" sz="quarter" idx="4"/>
          </p:nvPr>
        </p:nvSpPr>
        <p:spPr/>
        <p:txBody>
          <a:bodyPr/>
          <a:lstStyle/>
          <a:p>
            <a:fld id="{B4194799-2ED6-0749-A005-C4D992C7D2B9}" type="datetime3">
              <a:rPr lang="en-US" smtClean="0"/>
              <a:pPr/>
              <a:t>27 April 2022</a:t>
            </a:fld>
            <a:r>
              <a:rPr lang="en-US"/>
              <a:t>           </a:t>
            </a:r>
            <a:fld id="{4854181D-6920-4594-9A5D-6CE56DC9F8B2}" type="slidenum">
              <a:rPr lang="en-US" smtClean="0"/>
              <a:pPr/>
              <a:t>15</a:t>
            </a:fld>
            <a:endParaRPr lang="en-US"/>
          </a:p>
        </p:txBody>
      </p:sp>
      <p:sp>
        <p:nvSpPr>
          <p:cNvPr id="5" name="Title 4">
            <a:extLst>
              <a:ext uri="{FF2B5EF4-FFF2-40B4-BE49-F238E27FC236}">
                <a16:creationId xmlns:a16="http://schemas.microsoft.com/office/drawing/2014/main" id="{6860198C-EC2C-1C4A-9B56-A3E778D7EB54}"/>
              </a:ext>
            </a:extLst>
          </p:cNvPr>
          <p:cNvSpPr>
            <a:spLocks noGrp="1"/>
          </p:cNvSpPr>
          <p:nvPr>
            <p:ph type="title"/>
          </p:nvPr>
        </p:nvSpPr>
        <p:spPr>
          <a:xfrm>
            <a:off x="335360" y="376016"/>
            <a:ext cx="5760640" cy="895929"/>
          </a:xfrm>
        </p:spPr>
        <p:txBody>
          <a:bodyPr>
            <a:normAutofit/>
          </a:bodyPr>
          <a:lstStyle/>
          <a:p>
            <a:pPr algn="ctr"/>
            <a:r>
              <a:rPr lang="en-US" sz="4000" b="1" dirty="0">
                <a:solidFill>
                  <a:schemeClr val="accent6">
                    <a:lumMod val="60000"/>
                    <a:lumOff val="40000"/>
                  </a:schemeClr>
                </a:solidFill>
                <a:latin typeface="Calibri" panose="020F0502020204030204" pitchFamily="34" charset="0"/>
                <a:cs typeface="Calibri" panose="020F0502020204030204" pitchFamily="34" charset="0"/>
              </a:rPr>
              <a:t>EBRAINS RI Transition</a:t>
            </a:r>
          </a:p>
        </p:txBody>
      </p:sp>
      <p:sp>
        <p:nvSpPr>
          <p:cNvPr id="6" name="TextBox 6">
            <a:extLst>
              <a:ext uri="{FF2B5EF4-FFF2-40B4-BE49-F238E27FC236}">
                <a16:creationId xmlns:a16="http://schemas.microsoft.com/office/drawing/2014/main" id="{C87658A6-6D7D-0F49-86A0-420790CD485B}"/>
              </a:ext>
            </a:extLst>
          </p:cNvPr>
          <p:cNvSpPr txBox="1"/>
          <p:nvPr/>
        </p:nvSpPr>
        <p:spPr>
          <a:xfrm>
            <a:off x="626692" y="1334195"/>
            <a:ext cx="4932032" cy="4893647"/>
          </a:xfrm>
          <a:prstGeom prst="rect">
            <a:avLst/>
          </a:prstGeom>
          <a:noFill/>
        </p:spPr>
        <p:txBody>
          <a:bodyPr wrap="square" lIns="91440" tIns="45720" rIns="91440" bIns="45720" anchor="t">
            <a:spAutoFit/>
          </a:bodyPr>
          <a:lstStyle/>
          <a:p>
            <a:pPr marL="353695" indent="-342900">
              <a:buFont typeface="Arial,Sans-Serif" panose="020B0604020202020204" pitchFamily="34" charset="0"/>
              <a:buChar char="•"/>
            </a:pPr>
            <a:r>
              <a:rPr lang="en-US" sz="2400">
                <a:solidFill>
                  <a:schemeClr val="bg1">
                    <a:lumMod val="95000"/>
                  </a:schemeClr>
                </a:solidFill>
                <a:latin typeface="Calibri" panose="020F0502020204030204" pitchFamily="34" charset="0"/>
                <a:cs typeface="Calibri" panose="020F0502020204030204" pitchFamily="34" charset="0"/>
              </a:rPr>
              <a:t>Commitments of National Nodes: translation into National Node Agreements and Service Agreements</a:t>
            </a:r>
            <a:endParaRPr lang="en-US" sz="2400">
              <a:solidFill>
                <a:schemeClr val="bg1">
                  <a:lumMod val="95000"/>
                </a:schemeClr>
              </a:solidFill>
              <a:latin typeface="Calibri" panose="020F0502020204030204" pitchFamily="34" charset="0"/>
              <a:ea typeface="+mn-lt"/>
              <a:cs typeface="Calibri" panose="020F0502020204030204" pitchFamily="34" charset="0"/>
            </a:endParaRPr>
          </a:p>
          <a:p>
            <a:pPr marL="353695" indent="-342900">
              <a:buFont typeface="Arial,Sans-Serif" panose="020B0604020202020204" pitchFamily="34" charset="0"/>
              <a:buChar char="•"/>
            </a:pPr>
            <a:endParaRPr lang="en-US" sz="2400">
              <a:solidFill>
                <a:schemeClr val="bg1">
                  <a:lumMod val="95000"/>
                </a:schemeClr>
              </a:solidFill>
              <a:latin typeface="Calibri" panose="020F0502020204030204" pitchFamily="34" charset="0"/>
              <a:ea typeface="+mn-lt"/>
              <a:cs typeface="Calibri" panose="020F0502020204030204" pitchFamily="34" charset="0"/>
            </a:endParaRPr>
          </a:p>
          <a:p>
            <a:pPr marL="353695" indent="-342900">
              <a:buFont typeface="Arial,Sans-Serif" panose="020B0604020202020204" pitchFamily="34" charset="0"/>
              <a:buChar char="•"/>
            </a:pPr>
            <a:r>
              <a:rPr lang="en-US" sz="2400">
                <a:solidFill>
                  <a:schemeClr val="bg1">
                    <a:lumMod val="95000"/>
                  </a:schemeClr>
                </a:solidFill>
                <a:latin typeface="Calibri" panose="020F0502020204030204" pitchFamily="34" charset="0"/>
                <a:cs typeface="Calibri" panose="020F0502020204030204" pitchFamily="34" charset="0"/>
              </a:rPr>
              <a:t>Map requirements and needs into platform and infrastructure service</a:t>
            </a:r>
            <a:endParaRPr lang="en-US" sz="2400">
              <a:solidFill>
                <a:schemeClr val="bg1">
                  <a:lumMod val="95000"/>
                </a:schemeClr>
              </a:solidFill>
              <a:latin typeface="Calibri" panose="020F0502020204030204" pitchFamily="34" charset="0"/>
              <a:ea typeface="+mn-lt"/>
              <a:cs typeface="Calibri" panose="020F0502020204030204" pitchFamily="34" charset="0"/>
            </a:endParaRPr>
          </a:p>
          <a:p>
            <a:pPr marL="353695" indent="-342900">
              <a:buFont typeface="Arial,Sans-Serif" panose="020B0604020202020204" pitchFamily="34" charset="0"/>
              <a:buChar char="•"/>
            </a:pPr>
            <a:endParaRPr lang="en-US" sz="2400">
              <a:solidFill>
                <a:schemeClr val="bg1">
                  <a:lumMod val="95000"/>
                </a:schemeClr>
              </a:solidFill>
              <a:latin typeface="Calibri" panose="020F0502020204030204" pitchFamily="34" charset="0"/>
              <a:ea typeface="+mn-lt"/>
              <a:cs typeface="Calibri" panose="020F0502020204030204" pitchFamily="34" charset="0"/>
            </a:endParaRPr>
          </a:p>
          <a:p>
            <a:pPr marL="353695" indent="-342900">
              <a:buFont typeface="Arial,Sans-Serif" panose="020B0604020202020204" pitchFamily="34" charset="0"/>
              <a:buChar char="•"/>
            </a:pPr>
            <a:r>
              <a:rPr lang="en-US" sz="2400">
                <a:solidFill>
                  <a:schemeClr val="bg1">
                    <a:lumMod val="95000"/>
                  </a:schemeClr>
                </a:solidFill>
                <a:latin typeface="Calibri" panose="020F0502020204030204" pitchFamily="34" charset="0"/>
                <a:cs typeface="Calibri" panose="020F0502020204030204" pitchFamily="34" charset="0"/>
              </a:rPr>
              <a:t>Identify required component, tools and services to complete the solutions</a:t>
            </a:r>
            <a:endParaRPr lang="en-US" sz="2400">
              <a:solidFill>
                <a:schemeClr val="bg1">
                  <a:lumMod val="95000"/>
                </a:schemeClr>
              </a:solidFill>
              <a:latin typeface="Calibri" panose="020F0502020204030204" pitchFamily="34" charset="0"/>
              <a:ea typeface="+mn-lt"/>
              <a:cs typeface="Calibri" panose="020F0502020204030204" pitchFamily="34" charset="0"/>
            </a:endParaRPr>
          </a:p>
          <a:p>
            <a:pPr marL="10795"/>
            <a:endParaRPr lang="en-US" sz="2400" b="0" i="0" u="none" strike="noStrike">
              <a:solidFill>
                <a:schemeClr val="bg1">
                  <a:lumMod val="95000"/>
                </a:schemeClr>
              </a:solidFill>
              <a:effectLst/>
              <a:latin typeface="Calibri" panose="020F0502020204030204" pitchFamily="34" charset="0"/>
              <a:cs typeface="Calibri" panose="020F0502020204030204" pitchFamily="34" charset="0"/>
            </a:endParaRPr>
          </a:p>
        </p:txBody>
      </p:sp>
      <p:graphicFrame>
        <p:nvGraphicFramePr>
          <p:cNvPr id="7" name="Diagram 2">
            <a:extLst>
              <a:ext uri="{FF2B5EF4-FFF2-40B4-BE49-F238E27FC236}">
                <a16:creationId xmlns:a16="http://schemas.microsoft.com/office/drawing/2014/main" id="{0FAD453B-6E56-5F45-BFCE-BF4E2FC16833}"/>
              </a:ext>
            </a:extLst>
          </p:cNvPr>
          <p:cNvGraphicFramePr/>
          <p:nvPr>
            <p:extLst>
              <p:ext uri="{D42A27DB-BD31-4B8C-83A1-F6EECF244321}">
                <p14:modId xmlns:p14="http://schemas.microsoft.com/office/powerpoint/2010/main" val="3673057480"/>
              </p:ext>
            </p:extLst>
          </p:nvPr>
        </p:nvGraphicFramePr>
        <p:xfrm>
          <a:off x="6229228" y="548680"/>
          <a:ext cx="576064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2">
            <a:extLst>
              <a:ext uri="{FF2B5EF4-FFF2-40B4-BE49-F238E27FC236}">
                <a16:creationId xmlns:a16="http://schemas.microsoft.com/office/drawing/2014/main" id="{AA3FC1BE-893C-B64C-9F09-CD9D4464CA45}"/>
              </a:ext>
            </a:extLst>
          </p:cNvPr>
          <p:cNvSpPr txBox="1">
            <a:spLocks/>
          </p:cNvSpPr>
          <p:nvPr/>
        </p:nvSpPr>
        <p:spPr>
          <a:xfrm>
            <a:off x="8610600" y="6356350"/>
            <a:ext cx="2743200" cy="365125"/>
          </a:xfrm>
          <a:prstGeom prst="rect">
            <a:avLst/>
          </a:prstGeom>
        </p:spPr>
        <p:txBody>
          <a:bodyPr/>
          <a:lstStyle>
            <a:defPPr>
              <a:defRPr lang="en-BE"/>
            </a:defPPr>
            <a:lvl1pPr marL="0" algn="r" defTabSz="914400" rtl="0" eaLnBrk="1" latinLnBrk="0" hangingPunct="1">
              <a:defRPr sz="1400" kern="1200">
                <a:solidFill>
                  <a:schemeClr val="bg2">
                    <a:lumMod val="75000"/>
                  </a:schemeClr>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4194799-2ED6-0749-A005-C4D992C7D2B9}" type="datetime3">
              <a:rPr lang="en-US" smtClean="0">
                <a:latin typeface="Calibri" panose="020F0502020204030204" pitchFamily="34" charset="0"/>
                <a:cs typeface="Calibri" panose="020F0502020204030204" pitchFamily="34" charset="0"/>
              </a:rPr>
              <a:pPr>
                <a:defRPr/>
              </a:pPr>
              <a:t>27 April 2022</a:t>
            </a:fld>
            <a:r>
              <a:rPr lang="en-US">
                <a:latin typeface="Calibri" panose="020F0502020204030204" pitchFamily="34" charset="0"/>
                <a:cs typeface="Calibri" panose="020F0502020204030204" pitchFamily="34" charset="0"/>
              </a:rPr>
              <a:t>           </a:t>
            </a:r>
            <a:fld id="{4854181D-6920-4594-9A5D-6CE56DC9F8B2}" type="slidenum">
              <a:rPr lang="en-US" smtClean="0">
                <a:latin typeface="Calibri" panose="020F0502020204030204" pitchFamily="34" charset="0"/>
                <a:cs typeface="Calibri" panose="020F0502020204030204" pitchFamily="34" charset="0"/>
              </a:rPr>
              <a:pPr>
                <a:defRPr/>
              </a:pPr>
              <a:t>15</a:t>
            </a:fld>
            <a:endParaRPr lang="en-US" sz="1000">
              <a:solidFill>
                <a:srgbClr val="E8E4E2">
                  <a:lumMod val="75000"/>
                </a:srgbClr>
              </a:solidFill>
              <a:latin typeface="Calibri" panose="020F0502020204030204" pitchFamily="34" charset="0"/>
              <a:cs typeface="Calibri" panose="020F0502020204030204" pitchFamily="34" charset="0"/>
            </a:endParaRPr>
          </a:p>
        </p:txBody>
      </p:sp>
      <p:pic>
        <p:nvPicPr>
          <p:cNvPr id="10" name="Picture 8">
            <a:extLst>
              <a:ext uri="{FF2B5EF4-FFF2-40B4-BE49-F238E27FC236}">
                <a16:creationId xmlns:a16="http://schemas.microsoft.com/office/drawing/2014/main" id="{005C1EFC-3E66-7941-AD1E-2EA8AA2BB4DC}"/>
              </a:ext>
            </a:extLst>
          </p:cNvPr>
          <p:cNvPicPr>
            <a:picLocks noChangeAspect="1"/>
          </p:cNvPicPr>
          <p:nvPr/>
        </p:nvPicPr>
        <p:blipFill>
          <a:blip r:embed="rId7"/>
          <a:stretch>
            <a:fillRect/>
          </a:stretch>
        </p:blipFill>
        <p:spPr>
          <a:xfrm>
            <a:off x="3339249" y="6363563"/>
            <a:ext cx="2150125" cy="409121"/>
          </a:xfrm>
          <a:prstGeom prst="rect">
            <a:avLst/>
          </a:prstGeom>
          <a:solidFill>
            <a:schemeClr val="bg1">
              <a:lumMod val="95000"/>
            </a:schemeClr>
          </a:solidFill>
        </p:spPr>
      </p:pic>
      <p:sp>
        <p:nvSpPr>
          <p:cNvPr id="11" name="TextBox 9">
            <a:extLst>
              <a:ext uri="{FF2B5EF4-FFF2-40B4-BE49-F238E27FC236}">
                <a16:creationId xmlns:a16="http://schemas.microsoft.com/office/drawing/2014/main" id="{4122BE58-142B-E847-9E1A-AFD30CECFE7A}"/>
              </a:ext>
            </a:extLst>
          </p:cNvPr>
          <p:cNvSpPr txBox="1"/>
          <p:nvPr/>
        </p:nvSpPr>
        <p:spPr>
          <a:xfrm>
            <a:off x="2210414" y="6429623"/>
            <a:ext cx="962315" cy="276999"/>
          </a:xfrm>
          <a:prstGeom prst="rect">
            <a:avLst/>
          </a:prstGeom>
          <a:noFill/>
        </p:spPr>
        <p:txBody>
          <a:bodyPr wrap="none" rtlCol="0">
            <a:spAutoFit/>
          </a:bodyPr>
          <a:lstStyle/>
          <a:p>
            <a:r>
              <a:rPr lang="en-BE" sz="1200">
                <a:solidFill>
                  <a:schemeClr val="bg1">
                    <a:lumMod val="95000"/>
                  </a:schemeClr>
                </a:solidFill>
                <a:latin typeface="Calibri" panose="020F0502020204030204" pitchFamily="34" charset="0"/>
                <a:cs typeface="Calibri" panose="020F0502020204030204" pitchFamily="34" charset="0"/>
              </a:rPr>
              <a:t>Powered by:</a:t>
            </a:r>
          </a:p>
        </p:txBody>
      </p:sp>
    </p:spTree>
    <p:extLst>
      <p:ext uri="{BB962C8B-B14F-4D97-AF65-F5344CB8AC3E}">
        <p14:creationId xmlns:p14="http://schemas.microsoft.com/office/powerpoint/2010/main" val="1814797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026B8-852E-459E-9023-ABD99A693755}"/>
              </a:ext>
            </a:extLst>
          </p:cNvPr>
          <p:cNvSpPr>
            <a:spLocks noGrp="1"/>
          </p:cNvSpPr>
          <p:nvPr>
            <p:ph type="title"/>
          </p:nvPr>
        </p:nvSpPr>
        <p:spPr>
          <a:xfrm>
            <a:off x="1029119" y="31428"/>
            <a:ext cx="10515600" cy="1325563"/>
          </a:xfrm>
        </p:spPr>
        <p:txBody>
          <a:bodyPr/>
          <a:lstStyle/>
          <a:p>
            <a:r>
              <a:rPr lang="en-GB" dirty="0"/>
              <a:t>EBRAINS commitment</a:t>
            </a:r>
            <a:endParaRPr lang="en-BE" dirty="0"/>
          </a:p>
        </p:txBody>
      </p:sp>
      <p:sp>
        <p:nvSpPr>
          <p:cNvPr id="3" name="Slide Number Placeholder 2">
            <a:extLst>
              <a:ext uri="{FF2B5EF4-FFF2-40B4-BE49-F238E27FC236}">
                <a16:creationId xmlns:a16="http://schemas.microsoft.com/office/drawing/2014/main" id="{8CDED0D5-B8DD-47B5-9C6B-76A06B7098C3}"/>
              </a:ext>
            </a:extLst>
          </p:cNvPr>
          <p:cNvSpPr>
            <a:spLocks noGrp="1"/>
          </p:cNvSpPr>
          <p:nvPr>
            <p:ph type="sldNum" sz="quarter" idx="4"/>
          </p:nvPr>
        </p:nvSpPr>
        <p:spPr/>
        <p:txBody>
          <a:bodyPr/>
          <a:lstStyle/>
          <a:p>
            <a:fld id="{B4194799-2ED6-0749-A005-C4D992C7D2B9}" type="datetime3">
              <a:rPr lang="en-US" smtClean="0"/>
              <a:pPr/>
              <a:t>27 April 2022</a:t>
            </a:fld>
            <a:r>
              <a:rPr lang="en-US"/>
              <a:t>           </a:t>
            </a:r>
            <a:fld id="{4854181D-6920-4594-9A5D-6CE56DC9F8B2}" type="slidenum">
              <a:rPr lang="en-US" smtClean="0"/>
              <a:pPr/>
              <a:t>16</a:t>
            </a:fld>
            <a:endParaRPr lang="en-US"/>
          </a:p>
        </p:txBody>
      </p:sp>
      <p:grpSp>
        <p:nvGrpSpPr>
          <p:cNvPr id="15" name="Group 14">
            <a:extLst>
              <a:ext uri="{FF2B5EF4-FFF2-40B4-BE49-F238E27FC236}">
                <a16:creationId xmlns:a16="http://schemas.microsoft.com/office/drawing/2014/main" id="{B6764525-5F4C-457C-9EE2-31084CE2085D}"/>
              </a:ext>
            </a:extLst>
          </p:cNvPr>
          <p:cNvGrpSpPr/>
          <p:nvPr/>
        </p:nvGrpSpPr>
        <p:grpSpPr>
          <a:xfrm>
            <a:off x="1059264" y="1493957"/>
            <a:ext cx="5670619" cy="4413761"/>
            <a:chOff x="1059264" y="1493957"/>
            <a:chExt cx="5670619" cy="4413761"/>
          </a:xfrm>
        </p:grpSpPr>
        <p:sp>
          <p:nvSpPr>
            <p:cNvPr id="4" name="Rectangle: Rounded Corners 3">
              <a:extLst>
                <a:ext uri="{FF2B5EF4-FFF2-40B4-BE49-F238E27FC236}">
                  <a16:creationId xmlns:a16="http://schemas.microsoft.com/office/drawing/2014/main" id="{A2755FC4-C4FD-456F-8F88-0134B26B94E6}"/>
                </a:ext>
              </a:extLst>
            </p:cNvPr>
            <p:cNvSpPr/>
            <p:nvPr/>
          </p:nvSpPr>
          <p:spPr>
            <a:xfrm>
              <a:off x="2013858" y="1493957"/>
              <a:ext cx="1909187" cy="633046"/>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Open science</a:t>
              </a:r>
              <a:endParaRPr lang="en-BE" dirty="0">
                <a:solidFill>
                  <a:schemeClr val="tx1"/>
                </a:solidFill>
              </a:endParaRPr>
            </a:p>
          </p:txBody>
        </p:sp>
        <p:sp>
          <p:nvSpPr>
            <p:cNvPr id="5" name="Rectangle: Rounded Corners 4">
              <a:extLst>
                <a:ext uri="{FF2B5EF4-FFF2-40B4-BE49-F238E27FC236}">
                  <a16:creationId xmlns:a16="http://schemas.microsoft.com/office/drawing/2014/main" id="{9E80272C-15B2-448A-AF79-8C77935E9568}"/>
                </a:ext>
              </a:extLst>
            </p:cNvPr>
            <p:cNvSpPr/>
            <p:nvPr/>
          </p:nvSpPr>
          <p:spPr>
            <a:xfrm>
              <a:off x="3332703" y="2501372"/>
              <a:ext cx="1909187" cy="633046"/>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FAIR principles</a:t>
              </a:r>
              <a:endParaRPr lang="en-BE" dirty="0">
                <a:solidFill>
                  <a:schemeClr val="tx1"/>
                </a:solidFill>
              </a:endParaRPr>
            </a:p>
          </p:txBody>
        </p:sp>
        <p:sp>
          <p:nvSpPr>
            <p:cNvPr id="6" name="Rectangle: Rounded Corners 5">
              <a:extLst>
                <a:ext uri="{FF2B5EF4-FFF2-40B4-BE49-F238E27FC236}">
                  <a16:creationId xmlns:a16="http://schemas.microsoft.com/office/drawing/2014/main" id="{E9921C45-C215-4F8D-8819-C2475E62791B}"/>
                </a:ext>
              </a:extLst>
            </p:cNvPr>
            <p:cNvSpPr/>
            <p:nvPr/>
          </p:nvSpPr>
          <p:spPr>
            <a:xfrm>
              <a:off x="1059264" y="3223624"/>
              <a:ext cx="1909187" cy="633046"/>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RRI</a:t>
              </a:r>
              <a:endParaRPr lang="en-BE" dirty="0">
                <a:solidFill>
                  <a:schemeClr val="tx1"/>
                </a:solidFill>
              </a:endParaRPr>
            </a:p>
          </p:txBody>
        </p:sp>
        <p:sp>
          <p:nvSpPr>
            <p:cNvPr id="7" name="Rectangle: Rounded Corners 6">
              <a:extLst>
                <a:ext uri="{FF2B5EF4-FFF2-40B4-BE49-F238E27FC236}">
                  <a16:creationId xmlns:a16="http://schemas.microsoft.com/office/drawing/2014/main" id="{4B7C2800-91F5-4455-B9A2-16043880BE0A}"/>
                </a:ext>
              </a:extLst>
            </p:cNvPr>
            <p:cNvSpPr/>
            <p:nvPr/>
          </p:nvSpPr>
          <p:spPr>
            <a:xfrm>
              <a:off x="1886577" y="4774879"/>
              <a:ext cx="1909187" cy="633046"/>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Impact</a:t>
              </a:r>
              <a:endParaRPr lang="en-BE" dirty="0">
                <a:solidFill>
                  <a:schemeClr val="tx1"/>
                </a:solidFill>
              </a:endParaRPr>
            </a:p>
          </p:txBody>
        </p:sp>
        <p:sp>
          <p:nvSpPr>
            <p:cNvPr id="8" name="Rectangle: Rounded Corners 7">
              <a:extLst>
                <a:ext uri="{FF2B5EF4-FFF2-40B4-BE49-F238E27FC236}">
                  <a16:creationId xmlns:a16="http://schemas.microsoft.com/office/drawing/2014/main" id="{F1065CB2-D719-4B1D-97C7-191E2C000732}"/>
                </a:ext>
              </a:extLst>
            </p:cNvPr>
            <p:cNvSpPr/>
            <p:nvPr/>
          </p:nvSpPr>
          <p:spPr>
            <a:xfrm>
              <a:off x="3795764" y="3888022"/>
              <a:ext cx="1909187" cy="633046"/>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Co-design</a:t>
              </a:r>
              <a:endParaRPr lang="en-BE" dirty="0">
                <a:solidFill>
                  <a:schemeClr val="tx1"/>
                </a:solidFill>
              </a:endParaRPr>
            </a:p>
          </p:txBody>
        </p:sp>
        <p:sp>
          <p:nvSpPr>
            <p:cNvPr id="16" name="Rectangle: Rounded Corners 15">
              <a:extLst>
                <a:ext uri="{FF2B5EF4-FFF2-40B4-BE49-F238E27FC236}">
                  <a16:creationId xmlns:a16="http://schemas.microsoft.com/office/drawing/2014/main" id="{FBA11440-3A3A-4975-97C4-8D926B86399B}"/>
                </a:ext>
              </a:extLst>
            </p:cNvPr>
            <p:cNvSpPr/>
            <p:nvPr/>
          </p:nvSpPr>
          <p:spPr>
            <a:xfrm>
              <a:off x="4820696" y="5274672"/>
              <a:ext cx="1909187" cy="633046"/>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Collaboration</a:t>
              </a:r>
              <a:endParaRPr lang="en-BE" dirty="0">
                <a:solidFill>
                  <a:schemeClr val="tx1"/>
                </a:solidFill>
              </a:endParaRPr>
            </a:p>
          </p:txBody>
        </p:sp>
      </p:grpSp>
    </p:spTree>
    <p:extLst>
      <p:ext uri="{BB962C8B-B14F-4D97-AF65-F5344CB8AC3E}">
        <p14:creationId xmlns:p14="http://schemas.microsoft.com/office/powerpoint/2010/main" val="1716803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026B8-852E-459E-9023-ABD99A693755}"/>
              </a:ext>
            </a:extLst>
          </p:cNvPr>
          <p:cNvSpPr>
            <a:spLocks noGrp="1"/>
          </p:cNvSpPr>
          <p:nvPr>
            <p:ph type="title"/>
          </p:nvPr>
        </p:nvSpPr>
        <p:spPr>
          <a:xfrm>
            <a:off x="1029119" y="31428"/>
            <a:ext cx="10515600" cy="1325563"/>
          </a:xfrm>
        </p:spPr>
        <p:txBody>
          <a:bodyPr/>
          <a:lstStyle/>
          <a:p>
            <a:r>
              <a:rPr lang="en-GB" dirty="0"/>
              <a:t>EBRAINS commitment</a:t>
            </a:r>
            <a:endParaRPr lang="en-BE" dirty="0"/>
          </a:p>
        </p:txBody>
      </p:sp>
      <p:sp>
        <p:nvSpPr>
          <p:cNvPr id="3" name="Slide Number Placeholder 2">
            <a:extLst>
              <a:ext uri="{FF2B5EF4-FFF2-40B4-BE49-F238E27FC236}">
                <a16:creationId xmlns:a16="http://schemas.microsoft.com/office/drawing/2014/main" id="{8CDED0D5-B8DD-47B5-9C6B-76A06B7098C3}"/>
              </a:ext>
            </a:extLst>
          </p:cNvPr>
          <p:cNvSpPr>
            <a:spLocks noGrp="1"/>
          </p:cNvSpPr>
          <p:nvPr>
            <p:ph type="sldNum" sz="quarter" idx="4"/>
          </p:nvPr>
        </p:nvSpPr>
        <p:spPr/>
        <p:txBody>
          <a:bodyPr/>
          <a:lstStyle/>
          <a:p>
            <a:fld id="{4854181D-6920-4594-9A5D-6CE56DC9F8B2}" type="slidenum">
              <a:rPr lang="en-US" smtClean="0"/>
              <a:pPr/>
              <a:t>17</a:t>
            </a:fld>
            <a:endParaRPr lang="en-US" dirty="0"/>
          </a:p>
        </p:txBody>
      </p:sp>
      <p:pic>
        <p:nvPicPr>
          <p:cNvPr id="14" name="Picture 13">
            <a:extLst>
              <a:ext uri="{FF2B5EF4-FFF2-40B4-BE49-F238E27FC236}">
                <a16:creationId xmlns:a16="http://schemas.microsoft.com/office/drawing/2014/main" id="{EF2246B0-B847-42E3-8841-438246607907}"/>
              </a:ext>
            </a:extLst>
          </p:cNvPr>
          <p:cNvPicPr>
            <a:picLocks noChangeAspect="1"/>
          </p:cNvPicPr>
          <p:nvPr/>
        </p:nvPicPr>
        <p:blipFill>
          <a:blip r:embed="rId2"/>
          <a:stretch>
            <a:fillRect/>
          </a:stretch>
        </p:blipFill>
        <p:spPr>
          <a:xfrm>
            <a:off x="8185222" y="3294811"/>
            <a:ext cx="1380809" cy="1539663"/>
          </a:xfrm>
          <a:prstGeom prst="rect">
            <a:avLst/>
          </a:prstGeom>
        </p:spPr>
      </p:pic>
      <p:pic>
        <p:nvPicPr>
          <p:cNvPr id="1026" name="Picture 2" descr="Approuvé Timbre - Photo de Autorisation libre de droits">
            <a:extLst>
              <a:ext uri="{FF2B5EF4-FFF2-40B4-BE49-F238E27FC236}">
                <a16:creationId xmlns:a16="http://schemas.microsoft.com/office/drawing/2014/main" id="{75AD00F7-DF3B-402F-8B66-A670E03518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0741" y="2612571"/>
            <a:ext cx="1009859" cy="100985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719A1CD9-F3B4-4DE6-AF7E-598AFBFBE925}"/>
              </a:ext>
            </a:extLst>
          </p:cNvPr>
          <p:cNvSpPr/>
          <p:nvPr/>
        </p:nvSpPr>
        <p:spPr>
          <a:xfrm>
            <a:off x="7491884" y="1558546"/>
            <a:ext cx="1909187" cy="633046"/>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Excellence</a:t>
            </a:r>
            <a:endParaRPr lang="en-BE" dirty="0">
              <a:solidFill>
                <a:schemeClr val="tx1"/>
              </a:solidFill>
            </a:endParaRPr>
          </a:p>
        </p:txBody>
      </p:sp>
      <p:grpSp>
        <p:nvGrpSpPr>
          <p:cNvPr id="16" name="Group 15">
            <a:extLst>
              <a:ext uri="{FF2B5EF4-FFF2-40B4-BE49-F238E27FC236}">
                <a16:creationId xmlns:a16="http://schemas.microsoft.com/office/drawing/2014/main" id="{6118DDCC-A276-4A85-A54D-358E00B8705C}"/>
              </a:ext>
            </a:extLst>
          </p:cNvPr>
          <p:cNvGrpSpPr/>
          <p:nvPr/>
        </p:nvGrpSpPr>
        <p:grpSpPr>
          <a:xfrm>
            <a:off x="1059264" y="1493957"/>
            <a:ext cx="5670619" cy="4413761"/>
            <a:chOff x="1059264" y="1493957"/>
            <a:chExt cx="5670619" cy="4413761"/>
          </a:xfrm>
        </p:grpSpPr>
        <p:sp>
          <p:nvSpPr>
            <p:cNvPr id="17" name="Rectangle: Rounded Corners 16">
              <a:extLst>
                <a:ext uri="{FF2B5EF4-FFF2-40B4-BE49-F238E27FC236}">
                  <a16:creationId xmlns:a16="http://schemas.microsoft.com/office/drawing/2014/main" id="{DD4FA2C9-F6FE-4142-B4A3-011C7D6D917A}"/>
                </a:ext>
              </a:extLst>
            </p:cNvPr>
            <p:cNvSpPr/>
            <p:nvPr/>
          </p:nvSpPr>
          <p:spPr>
            <a:xfrm>
              <a:off x="2013858" y="1493957"/>
              <a:ext cx="1909187" cy="633046"/>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Open science</a:t>
              </a:r>
              <a:endParaRPr lang="en-BE" dirty="0">
                <a:solidFill>
                  <a:schemeClr val="tx1"/>
                </a:solidFill>
              </a:endParaRPr>
            </a:p>
          </p:txBody>
        </p:sp>
        <p:sp>
          <p:nvSpPr>
            <p:cNvPr id="18" name="Rectangle: Rounded Corners 17">
              <a:extLst>
                <a:ext uri="{FF2B5EF4-FFF2-40B4-BE49-F238E27FC236}">
                  <a16:creationId xmlns:a16="http://schemas.microsoft.com/office/drawing/2014/main" id="{8A56F524-5082-4CA9-93C8-7B5DA30FA796}"/>
                </a:ext>
              </a:extLst>
            </p:cNvPr>
            <p:cNvSpPr/>
            <p:nvPr/>
          </p:nvSpPr>
          <p:spPr>
            <a:xfrm>
              <a:off x="3332703" y="2501372"/>
              <a:ext cx="1909187" cy="633046"/>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FAIR principles</a:t>
              </a:r>
              <a:endParaRPr lang="en-BE" dirty="0">
                <a:solidFill>
                  <a:schemeClr val="tx1"/>
                </a:solidFill>
              </a:endParaRPr>
            </a:p>
          </p:txBody>
        </p:sp>
        <p:sp>
          <p:nvSpPr>
            <p:cNvPr id="19" name="Rectangle: Rounded Corners 18">
              <a:extLst>
                <a:ext uri="{FF2B5EF4-FFF2-40B4-BE49-F238E27FC236}">
                  <a16:creationId xmlns:a16="http://schemas.microsoft.com/office/drawing/2014/main" id="{DCEFD9D8-02EE-457A-9B3F-5DE24F1935F0}"/>
                </a:ext>
              </a:extLst>
            </p:cNvPr>
            <p:cNvSpPr/>
            <p:nvPr/>
          </p:nvSpPr>
          <p:spPr>
            <a:xfrm>
              <a:off x="1059264" y="3223624"/>
              <a:ext cx="1909187" cy="633046"/>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RRI</a:t>
              </a:r>
              <a:endParaRPr lang="en-BE" dirty="0">
                <a:solidFill>
                  <a:schemeClr val="tx1"/>
                </a:solidFill>
              </a:endParaRPr>
            </a:p>
          </p:txBody>
        </p:sp>
        <p:sp>
          <p:nvSpPr>
            <p:cNvPr id="20" name="Rectangle: Rounded Corners 19">
              <a:extLst>
                <a:ext uri="{FF2B5EF4-FFF2-40B4-BE49-F238E27FC236}">
                  <a16:creationId xmlns:a16="http://schemas.microsoft.com/office/drawing/2014/main" id="{9A1A411D-BE67-4781-9FC9-520DE34AFDC2}"/>
                </a:ext>
              </a:extLst>
            </p:cNvPr>
            <p:cNvSpPr/>
            <p:nvPr/>
          </p:nvSpPr>
          <p:spPr>
            <a:xfrm>
              <a:off x="1886577" y="4774879"/>
              <a:ext cx="1909187" cy="633046"/>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Impact</a:t>
              </a:r>
              <a:endParaRPr lang="en-BE" dirty="0">
                <a:solidFill>
                  <a:schemeClr val="tx1"/>
                </a:solidFill>
              </a:endParaRPr>
            </a:p>
          </p:txBody>
        </p:sp>
        <p:sp>
          <p:nvSpPr>
            <p:cNvPr id="21" name="Rectangle: Rounded Corners 20">
              <a:extLst>
                <a:ext uri="{FF2B5EF4-FFF2-40B4-BE49-F238E27FC236}">
                  <a16:creationId xmlns:a16="http://schemas.microsoft.com/office/drawing/2014/main" id="{582D2C3E-FAA6-46BC-8664-29DBE2E3A174}"/>
                </a:ext>
              </a:extLst>
            </p:cNvPr>
            <p:cNvSpPr/>
            <p:nvPr/>
          </p:nvSpPr>
          <p:spPr>
            <a:xfrm>
              <a:off x="3795764" y="3888022"/>
              <a:ext cx="1909187" cy="633046"/>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Co-design</a:t>
              </a:r>
              <a:endParaRPr lang="en-BE" dirty="0">
                <a:solidFill>
                  <a:schemeClr val="tx1"/>
                </a:solidFill>
              </a:endParaRPr>
            </a:p>
          </p:txBody>
        </p:sp>
        <p:sp>
          <p:nvSpPr>
            <p:cNvPr id="22" name="Rectangle: Rounded Corners 21">
              <a:extLst>
                <a:ext uri="{FF2B5EF4-FFF2-40B4-BE49-F238E27FC236}">
                  <a16:creationId xmlns:a16="http://schemas.microsoft.com/office/drawing/2014/main" id="{372E2A96-9BAF-4FE0-B6BD-31366CEB7672}"/>
                </a:ext>
              </a:extLst>
            </p:cNvPr>
            <p:cNvSpPr/>
            <p:nvPr/>
          </p:nvSpPr>
          <p:spPr>
            <a:xfrm>
              <a:off x="4820696" y="5274672"/>
              <a:ext cx="1909187" cy="633046"/>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Collaboration</a:t>
              </a:r>
              <a:endParaRPr lang="en-BE" dirty="0">
                <a:solidFill>
                  <a:schemeClr val="tx1"/>
                </a:solidFill>
              </a:endParaRPr>
            </a:p>
          </p:txBody>
        </p:sp>
      </p:grpSp>
      <p:sp>
        <p:nvSpPr>
          <p:cNvPr id="4" name="ZoneTexte 3">
            <a:extLst>
              <a:ext uri="{FF2B5EF4-FFF2-40B4-BE49-F238E27FC236}">
                <a16:creationId xmlns:a16="http://schemas.microsoft.com/office/drawing/2014/main" id="{DF531BA0-CC26-8E42-80C2-687EA9CF5A9E}"/>
              </a:ext>
            </a:extLst>
          </p:cNvPr>
          <p:cNvSpPr txBox="1"/>
          <p:nvPr/>
        </p:nvSpPr>
        <p:spPr>
          <a:xfrm>
            <a:off x="6905002" y="4834474"/>
            <a:ext cx="4007572"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on the ESFRI road map since 2021-07-05</a:t>
            </a:r>
            <a:endParaRPr lang="fr-F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3614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18F165E6-3EA4-F549-97CB-43004D3C937E}"/>
              </a:ext>
            </a:extLst>
          </p:cNvPr>
          <p:cNvSpPr/>
          <p:nvPr/>
        </p:nvSpPr>
        <p:spPr>
          <a:xfrm>
            <a:off x="5836776" y="4414859"/>
            <a:ext cx="5870960" cy="180445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8" name="Title 7">
            <a:extLst>
              <a:ext uri="{FF2B5EF4-FFF2-40B4-BE49-F238E27FC236}">
                <a16:creationId xmlns:a16="http://schemas.microsoft.com/office/drawing/2014/main" id="{62EFB47A-7B1A-F44B-A9FC-EE98EA34B3B8}"/>
              </a:ext>
            </a:extLst>
          </p:cNvPr>
          <p:cNvSpPr>
            <a:spLocks noGrp="1"/>
          </p:cNvSpPr>
          <p:nvPr>
            <p:ph type="title"/>
          </p:nvPr>
        </p:nvSpPr>
        <p:spPr>
          <a:xfrm>
            <a:off x="838200" y="82156"/>
            <a:ext cx="10515600" cy="1325563"/>
          </a:xfrm>
        </p:spPr>
        <p:txBody>
          <a:bodyPr/>
          <a:lstStyle/>
          <a:p>
            <a:r>
              <a:rPr lang="en-US" dirty="0"/>
              <a:t>Follow </a:t>
            </a:r>
          </a:p>
        </p:txBody>
      </p:sp>
      <p:pic>
        <p:nvPicPr>
          <p:cNvPr id="10" name="Picture 9" descr="Text, logo&#10;&#10;Description automatically generated">
            <a:extLst>
              <a:ext uri="{FF2B5EF4-FFF2-40B4-BE49-F238E27FC236}">
                <a16:creationId xmlns:a16="http://schemas.microsoft.com/office/drawing/2014/main" id="{8073D248-C89C-8348-9F96-8CEEF8A21DC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7866" b="17981"/>
          <a:stretch/>
        </p:blipFill>
        <p:spPr>
          <a:xfrm>
            <a:off x="2321562" y="260837"/>
            <a:ext cx="3938944" cy="990038"/>
          </a:xfrm>
          <a:prstGeom prst="rect">
            <a:avLst/>
          </a:prstGeom>
        </p:spPr>
      </p:pic>
      <p:sp>
        <p:nvSpPr>
          <p:cNvPr id="5" name="Rounded Rectangle 4">
            <a:extLst>
              <a:ext uri="{FF2B5EF4-FFF2-40B4-BE49-F238E27FC236}">
                <a16:creationId xmlns:a16="http://schemas.microsoft.com/office/drawing/2014/main" id="{32CFCF14-415B-F143-97B8-E6BC8411747B}"/>
              </a:ext>
            </a:extLst>
          </p:cNvPr>
          <p:cNvSpPr/>
          <p:nvPr/>
        </p:nvSpPr>
        <p:spPr>
          <a:xfrm>
            <a:off x="675184" y="1484832"/>
            <a:ext cx="2536371" cy="953174"/>
          </a:xfrm>
          <a:prstGeom prst="roundRect">
            <a:avLst/>
          </a:prstGeom>
          <a:solidFill>
            <a:srgbClr val="125D4A"/>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dirty="0">
                <a:solidFill>
                  <a:schemeClr val="bg2">
                    <a:lumMod val="90000"/>
                  </a:schemeClr>
                </a:solidFill>
                <a:latin typeface="Trebuchet MS" panose="020B0703020202090204" pitchFamily="34" charset="0"/>
                <a:hlinkClick r:id="rId4">
                  <a:extLst>
                    <a:ext uri="{A12FA001-AC4F-418D-AE19-62706E023703}">
                      <ahyp:hlinkClr xmlns:ahyp="http://schemas.microsoft.com/office/drawing/2018/hyperlinkcolor" val="tx"/>
                    </a:ext>
                  </a:extLst>
                </a:hlinkClick>
              </a:rPr>
              <a:t>www.ebrains.eu</a:t>
            </a:r>
            <a:endParaRPr lang="en-GB" dirty="0">
              <a:solidFill>
                <a:schemeClr val="bg2">
                  <a:lumMod val="90000"/>
                </a:schemeClr>
              </a:solidFill>
              <a:latin typeface="Trebuchet MS" panose="020B0703020202090204" pitchFamily="34" charset="0"/>
            </a:endParaRPr>
          </a:p>
        </p:txBody>
      </p:sp>
      <p:sp>
        <p:nvSpPr>
          <p:cNvPr id="11" name="Rounded Rectangle 10">
            <a:extLst>
              <a:ext uri="{FF2B5EF4-FFF2-40B4-BE49-F238E27FC236}">
                <a16:creationId xmlns:a16="http://schemas.microsoft.com/office/drawing/2014/main" id="{9E350630-424A-9A42-BA5C-435D70781ABF}"/>
              </a:ext>
            </a:extLst>
          </p:cNvPr>
          <p:cNvSpPr/>
          <p:nvPr/>
        </p:nvSpPr>
        <p:spPr>
          <a:xfrm>
            <a:off x="3310171" y="1481610"/>
            <a:ext cx="3056485" cy="953174"/>
          </a:xfrm>
          <a:prstGeom prst="roundRect">
            <a:avLst/>
          </a:prstGeom>
          <a:solidFill>
            <a:srgbClr val="125D4A"/>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dirty="0">
                <a:solidFill>
                  <a:schemeClr val="bg2">
                    <a:lumMod val="90000"/>
                  </a:schemeClr>
                </a:solidFill>
                <a:latin typeface="Trebuchet MS" panose="020B0703020202090204" pitchFamily="34" charset="0"/>
                <a:hlinkClick r:id="rId5">
                  <a:extLst>
                    <a:ext uri="{A12FA001-AC4F-418D-AE19-62706E023703}">
                      <ahyp:hlinkClr xmlns:ahyp="http://schemas.microsoft.com/office/drawing/2018/hyperlinkcolor" val="tx"/>
                    </a:ext>
                  </a:extLst>
                </a:hlinkClick>
              </a:rPr>
              <a:t>Discover EBRAINS</a:t>
            </a:r>
            <a:endParaRPr lang="en-BE" b="1" dirty="0">
              <a:solidFill>
                <a:schemeClr val="bg2">
                  <a:lumMod val="90000"/>
                </a:schemeClr>
              </a:solidFill>
              <a:latin typeface="Trebuchet MS" panose="020B0703020202090204" pitchFamily="34" charset="0"/>
            </a:endParaRPr>
          </a:p>
        </p:txBody>
      </p:sp>
      <p:pic>
        <p:nvPicPr>
          <p:cNvPr id="12" name="Picture 2" descr="LinkedIn logo PNG">
            <a:extLst>
              <a:ext uri="{FF2B5EF4-FFF2-40B4-BE49-F238E27FC236}">
                <a16:creationId xmlns:a16="http://schemas.microsoft.com/office/drawing/2014/main" id="{F8BD08FB-8D21-9E48-96C0-259E625E2D4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121" t="13763" r="13637" b="14120"/>
          <a:stretch/>
        </p:blipFill>
        <p:spPr bwMode="auto">
          <a:xfrm>
            <a:off x="675184" y="2642903"/>
            <a:ext cx="412969" cy="412253"/>
          </a:xfrm>
          <a:prstGeom prst="ellipse">
            <a:avLst/>
          </a:prstGeom>
          <a:noFill/>
          <a:extLst>
            <a:ext uri="{909E8E84-426E-40DD-AFC4-6F175D3DCCD1}">
              <a14:hiddenFill xmlns:a14="http://schemas.microsoft.com/office/drawing/2010/main">
                <a:solidFill>
                  <a:srgbClr val="FFFFFF"/>
                </a:solidFill>
              </a14:hiddenFill>
            </a:ext>
          </a:extLst>
        </p:spPr>
      </p:pic>
      <p:pic>
        <p:nvPicPr>
          <p:cNvPr id="13" name="Picture 4" descr="Twitter logo icon Royalty Free Vector Image - VectorStock">
            <a:extLst>
              <a:ext uri="{FF2B5EF4-FFF2-40B4-BE49-F238E27FC236}">
                <a16:creationId xmlns:a16="http://schemas.microsoft.com/office/drawing/2014/main" id="{A2FF1FC9-DD7D-204D-9CE0-74F830EA4A6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060" t="6007" r="7071" b="13246"/>
          <a:stretch/>
        </p:blipFill>
        <p:spPr bwMode="auto">
          <a:xfrm>
            <a:off x="669505" y="3167171"/>
            <a:ext cx="412969" cy="414076"/>
          </a:xfrm>
          <a:prstGeom prst="ellipse">
            <a:avLst/>
          </a:prstGeom>
          <a:noFill/>
          <a:extLst>
            <a:ext uri="{909E8E84-426E-40DD-AFC4-6F175D3DCCD1}">
              <a14:hiddenFill xmlns:a14="http://schemas.microsoft.com/office/drawing/2010/main">
                <a:solidFill>
                  <a:srgbClr val="FFFFFF"/>
                </a:solidFill>
              </a14:hiddenFill>
            </a:ext>
          </a:extLst>
        </p:spPr>
      </p:pic>
      <p:pic>
        <p:nvPicPr>
          <p:cNvPr id="1026" name="Picture 2" descr="Facebook Circle Logo Png Transparent Images – Free PNG Images Vector, PSD,  Clipart, Templates">
            <a:extLst>
              <a:ext uri="{FF2B5EF4-FFF2-40B4-BE49-F238E27FC236}">
                <a16:creationId xmlns:a16="http://schemas.microsoft.com/office/drawing/2014/main" id="{9CC515CF-5100-D94F-BEDC-2E24275EB1C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368" t="8434" r="14954" b="9189"/>
          <a:stretch/>
        </p:blipFill>
        <p:spPr bwMode="auto">
          <a:xfrm>
            <a:off x="618748" y="3659650"/>
            <a:ext cx="422561" cy="4348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nstagram logo">
            <a:extLst>
              <a:ext uri="{FF2B5EF4-FFF2-40B4-BE49-F238E27FC236}">
                <a16:creationId xmlns:a16="http://schemas.microsoft.com/office/drawing/2014/main" id="{62BE5134-E88C-D04F-8F95-C051DEDA2F53}"/>
              </a:ext>
            </a:extLst>
          </p:cNvPr>
          <p:cNvPicPr>
            <a:picLocks noChangeAspect="1"/>
          </p:cNvPicPr>
          <p:nvPr/>
        </p:nvPicPr>
        <p:blipFill>
          <a:blip r:embed="rId9"/>
          <a:stretch>
            <a:fillRect/>
          </a:stretch>
        </p:blipFill>
        <p:spPr>
          <a:xfrm>
            <a:off x="618749" y="4196558"/>
            <a:ext cx="436076" cy="436076"/>
          </a:xfrm>
          <a:prstGeom prst="rect">
            <a:avLst/>
          </a:prstGeom>
        </p:spPr>
      </p:pic>
      <p:sp>
        <p:nvSpPr>
          <p:cNvPr id="4" name="TextBox 3">
            <a:extLst>
              <a:ext uri="{FF2B5EF4-FFF2-40B4-BE49-F238E27FC236}">
                <a16:creationId xmlns:a16="http://schemas.microsoft.com/office/drawing/2014/main" id="{F3037DC3-37E6-3A45-9DBB-75156D91D1B4}"/>
              </a:ext>
            </a:extLst>
          </p:cNvPr>
          <p:cNvSpPr txBox="1"/>
          <p:nvPr/>
        </p:nvSpPr>
        <p:spPr>
          <a:xfrm>
            <a:off x="1155015" y="2679752"/>
            <a:ext cx="4511936" cy="338554"/>
          </a:xfrm>
          <a:prstGeom prst="rect">
            <a:avLst/>
          </a:prstGeom>
          <a:noFill/>
        </p:spPr>
        <p:txBody>
          <a:bodyPr wrap="square" rtlCol="0">
            <a:spAutoFit/>
          </a:bodyPr>
          <a:lstStyle/>
          <a:p>
            <a:r>
              <a:rPr lang="en-GB" sz="1600" dirty="0" err="1">
                <a:solidFill>
                  <a:schemeClr val="bg1"/>
                </a:solidFill>
                <a:latin typeface="Trebuchet MS" panose="020B0703020202090204" pitchFamily="34" charset="0"/>
              </a:rPr>
              <a:t>linkedin.com</a:t>
            </a:r>
            <a:r>
              <a:rPr lang="en-GB" sz="1600" dirty="0">
                <a:solidFill>
                  <a:schemeClr val="bg1"/>
                </a:solidFill>
                <a:latin typeface="Trebuchet MS" panose="020B0703020202090204" pitchFamily="34" charset="0"/>
              </a:rPr>
              <a:t>/company/</a:t>
            </a:r>
            <a:r>
              <a:rPr lang="en-GB" sz="1600" b="1" dirty="0" err="1">
                <a:solidFill>
                  <a:schemeClr val="bg1"/>
                </a:solidFill>
                <a:latin typeface="Trebuchet MS" panose="020B0703020202090204" pitchFamily="34" charset="0"/>
              </a:rPr>
              <a:t>ebrains-eu</a:t>
            </a:r>
            <a:endParaRPr lang="en-CH" sz="1600" b="1" dirty="0">
              <a:solidFill>
                <a:schemeClr val="bg1"/>
              </a:solidFill>
              <a:latin typeface="Trebuchet MS" panose="020B0703020202090204" pitchFamily="34" charset="0"/>
            </a:endParaRPr>
          </a:p>
        </p:txBody>
      </p:sp>
      <p:sp>
        <p:nvSpPr>
          <p:cNvPr id="16" name="TextBox 15">
            <a:extLst>
              <a:ext uri="{FF2B5EF4-FFF2-40B4-BE49-F238E27FC236}">
                <a16:creationId xmlns:a16="http://schemas.microsoft.com/office/drawing/2014/main" id="{9D910885-BFD6-7742-9A1D-3552786DFFD1}"/>
              </a:ext>
            </a:extLst>
          </p:cNvPr>
          <p:cNvSpPr txBox="1"/>
          <p:nvPr/>
        </p:nvSpPr>
        <p:spPr>
          <a:xfrm>
            <a:off x="1082474" y="3706817"/>
            <a:ext cx="4511936" cy="338554"/>
          </a:xfrm>
          <a:prstGeom prst="rect">
            <a:avLst/>
          </a:prstGeom>
          <a:noFill/>
        </p:spPr>
        <p:txBody>
          <a:bodyPr wrap="square" rtlCol="0">
            <a:spAutoFit/>
          </a:bodyPr>
          <a:lstStyle/>
          <a:p>
            <a:r>
              <a:rPr lang="en-GB" sz="1600" dirty="0" err="1">
                <a:solidFill>
                  <a:schemeClr val="bg1"/>
                </a:solidFill>
                <a:latin typeface="Trebuchet MS" panose="020B0703020202090204" pitchFamily="34" charset="0"/>
              </a:rPr>
              <a:t>facebook.com</a:t>
            </a:r>
            <a:r>
              <a:rPr lang="en-GB" sz="1600" dirty="0">
                <a:solidFill>
                  <a:schemeClr val="bg1"/>
                </a:solidFill>
                <a:latin typeface="Trebuchet MS" panose="020B0703020202090204" pitchFamily="34" charset="0"/>
              </a:rPr>
              <a:t>/</a:t>
            </a:r>
            <a:r>
              <a:rPr lang="en-GB" sz="1600" b="1" dirty="0">
                <a:solidFill>
                  <a:schemeClr val="bg1"/>
                </a:solidFill>
                <a:latin typeface="Trebuchet MS" panose="020B0703020202090204" pitchFamily="34" charset="0"/>
              </a:rPr>
              <a:t>Ebrains_eu-112559066821827</a:t>
            </a:r>
            <a:endParaRPr lang="en-CH" sz="1600" b="1" dirty="0">
              <a:solidFill>
                <a:schemeClr val="bg1"/>
              </a:solidFill>
              <a:latin typeface="Trebuchet MS" panose="020B0703020202090204" pitchFamily="34" charset="0"/>
            </a:endParaRPr>
          </a:p>
        </p:txBody>
      </p:sp>
      <p:sp>
        <p:nvSpPr>
          <p:cNvPr id="17" name="TextBox 16">
            <a:extLst>
              <a:ext uri="{FF2B5EF4-FFF2-40B4-BE49-F238E27FC236}">
                <a16:creationId xmlns:a16="http://schemas.microsoft.com/office/drawing/2014/main" id="{D9947372-EF54-CE43-BD5C-6829E8533DF6}"/>
              </a:ext>
            </a:extLst>
          </p:cNvPr>
          <p:cNvSpPr txBox="1"/>
          <p:nvPr/>
        </p:nvSpPr>
        <p:spPr>
          <a:xfrm>
            <a:off x="1155015" y="3179871"/>
            <a:ext cx="4511936" cy="338554"/>
          </a:xfrm>
          <a:prstGeom prst="rect">
            <a:avLst/>
          </a:prstGeom>
          <a:noFill/>
        </p:spPr>
        <p:txBody>
          <a:bodyPr wrap="square" rtlCol="0">
            <a:spAutoFit/>
          </a:bodyPr>
          <a:lstStyle/>
          <a:p>
            <a:r>
              <a:rPr lang="en-GB" sz="1600" dirty="0" err="1">
                <a:solidFill>
                  <a:schemeClr val="bg1"/>
                </a:solidFill>
                <a:latin typeface="Trebuchet MS" panose="020B0703020202090204" pitchFamily="34" charset="0"/>
              </a:rPr>
              <a:t>twitter.com</a:t>
            </a:r>
            <a:r>
              <a:rPr lang="en-GB" sz="1600" dirty="0">
                <a:solidFill>
                  <a:schemeClr val="bg1"/>
                </a:solidFill>
                <a:latin typeface="Trebuchet MS" panose="020B0703020202090204" pitchFamily="34" charset="0"/>
              </a:rPr>
              <a:t>/</a:t>
            </a:r>
            <a:r>
              <a:rPr lang="en-GB" sz="1600" b="1" dirty="0" err="1">
                <a:solidFill>
                  <a:schemeClr val="bg1"/>
                </a:solidFill>
                <a:latin typeface="Trebuchet MS" panose="020B0703020202090204" pitchFamily="34" charset="0"/>
              </a:rPr>
              <a:t>EBRAINS_eu</a:t>
            </a:r>
            <a:endParaRPr lang="en-CH" sz="1600" b="1" dirty="0">
              <a:solidFill>
                <a:schemeClr val="bg1"/>
              </a:solidFill>
              <a:latin typeface="Trebuchet MS" panose="020B0703020202090204" pitchFamily="34" charset="0"/>
            </a:endParaRPr>
          </a:p>
        </p:txBody>
      </p:sp>
      <p:sp>
        <p:nvSpPr>
          <p:cNvPr id="18" name="TextBox 17">
            <a:extLst>
              <a:ext uri="{FF2B5EF4-FFF2-40B4-BE49-F238E27FC236}">
                <a16:creationId xmlns:a16="http://schemas.microsoft.com/office/drawing/2014/main" id="{5A8458AC-2892-F447-A2E2-A9DC3E5C0A0D}"/>
              </a:ext>
            </a:extLst>
          </p:cNvPr>
          <p:cNvSpPr txBox="1"/>
          <p:nvPr/>
        </p:nvSpPr>
        <p:spPr>
          <a:xfrm>
            <a:off x="1082474" y="4239950"/>
            <a:ext cx="4511936" cy="338554"/>
          </a:xfrm>
          <a:prstGeom prst="rect">
            <a:avLst/>
          </a:prstGeom>
          <a:noFill/>
        </p:spPr>
        <p:txBody>
          <a:bodyPr wrap="square" rtlCol="0">
            <a:spAutoFit/>
          </a:bodyPr>
          <a:lstStyle/>
          <a:p>
            <a:r>
              <a:rPr lang="en-GB" sz="1600" dirty="0" err="1">
                <a:solidFill>
                  <a:schemeClr val="bg1"/>
                </a:solidFill>
                <a:latin typeface="Trebuchet MS" panose="020B0703020202090204" pitchFamily="34" charset="0"/>
              </a:rPr>
              <a:t>instagram.com</a:t>
            </a:r>
            <a:r>
              <a:rPr lang="en-GB" sz="1600" dirty="0">
                <a:solidFill>
                  <a:schemeClr val="bg1"/>
                </a:solidFill>
                <a:latin typeface="Trebuchet MS" panose="020B0703020202090204" pitchFamily="34" charset="0"/>
              </a:rPr>
              <a:t>/</a:t>
            </a:r>
            <a:r>
              <a:rPr lang="en-GB" sz="1600" b="1" dirty="0" err="1">
                <a:solidFill>
                  <a:schemeClr val="bg1"/>
                </a:solidFill>
                <a:latin typeface="Trebuchet MS" panose="020B0703020202090204" pitchFamily="34" charset="0"/>
              </a:rPr>
              <a:t>ebrains_eu</a:t>
            </a:r>
            <a:endParaRPr lang="en-CH" sz="1600" b="1" dirty="0">
              <a:solidFill>
                <a:schemeClr val="bg1"/>
              </a:solidFill>
              <a:latin typeface="Trebuchet MS" panose="020B0703020202090204" pitchFamily="34" charset="0"/>
            </a:endParaRPr>
          </a:p>
        </p:txBody>
      </p:sp>
      <p:sp>
        <p:nvSpPr>
          <p:cNvPr id="6" name="ZoneTexte 5">
            <a:extLst>
              <a:ext uri="{FF2B5EF4-FFF2-40B4-BE49-F238E27FC236}">
                <a16:creationId xmlns:a16="http://schemas.microsoft.com/office/drawing/2014/main" id="{78A08050-966A-604E-9764-0B2706C265F2}"/>
              </a:ext>
            </a:extLst>
          </p:cNvPr>
          <p:cNvSpPr txBox="1"/>
          <p:nvPr/>
        </p:nvSpPr>
        <p:spPr>
          <a:xfrm>
            <a:off x="5907991" y="4533353"/>
            <a:ext cx="5893750" cy="1754326"/>
          </a:xfrm>
          <a:prstGeom prst="rect">
            <a:avLst/>
          </a:prstGeom>
          <a:noFill/>
        </p:spPr>
        <p:txBody>
          <a:bodyPr wrap="square" rtlCol="0">
            <a:spAutoFit/>
          </a:bodyPr>
          <a:lstStyle/>
          <a:p>
            <a:r>
              <a:rPr lang="fr-CH" b="1" dirty="0">
                <a:solidFill>
                  <a:schemeClr val="bg1"/>
                </a:solidFill>
              </a:rPr>
              <a:t>Satellite meeting of the FENS Forum :</a:t>
            </a:r>
          </a:p>
          <a:p>
            <a:endParaRPr lang="fr-CH" b="1" dirty="0">
              <a:solidFill>
                <a:schemeClr val="accent6">
                  <a:lumMod val="60000"/>
                  <a:lumOff val="40000"/>
                </a:schemeClr>
              </a:solidFill>
            </a:endParaRPr>
          </a:p>
          <a:p>
            <a:r>
              <a:rPr lang="en-US" b="1" dirty="0">
                <a:latin typeface="Calibri" panose="020F0502020204030204" pitchFamily="34" charset="0"/>
                <a:cs typeface="Calibri" panose="020F0502020204030204" pitchFamily="34" charset="0"/>
              </a:rPr>
              <a:t>EBRAINS, an EU infrastructure empowering brain research</a:t>
            </a:r>
            <a:endParaRPr lang="fr-CH" b="1" dirty="0">
              <a:latin typeface="Calibri" panose="020F0502020204030204" pitchFamily="34" charset="0"/>
              <a:cs typeface="Calibri" panose="020F0502020204030204" pitchFamily="34" charset="0"/>
            </a:endParaRPr>
          </a:p>
          <a:p>
            <a:endParaRPr lang="fr-CH" b="1" dirty="0">
              <a:solidFill>
                <a:schemeClr val="accent6">
                  <a:lumMod val="60000"/>
                  <a:lumOff val="40000"/>
                </a:schemeClr>
              </a:solidFill>
            </a:endParaRPr>
          </a:p>
          <a:p>
            <a:r>
              <a:rPr lang="fr-CH" b="1" dirty="0">
                <a:solidFill>
                  <a:schemeClr val="bg1"/>
                </a:solidFill>
              </a:rPr>
              <a:t>Paris, 8 July 2022</a:t>
            </a:r>
          </a:p>
          <a:p>
            <a:endParaRPr lang="fr-FR" b="1" dirty="0">
              <a:solidFill>
                <a:schemeClr val="accent6">
                  <a:lumMod val="60000"/>
                  <a:lumOff val="40000"/>
                </a:schemeClr>
              </a:solidFill>
            </a:endParaRPr>
          </a:p>
        </p:txBody>
      </p:sp>
      <p:pic>
        <p:nvPicPr>
          <p:cNvPr id="9" name="Image 8">
            <a:extLst>
              <a:ext uri="{FF2B5EF4-FFF2-40B4-BE49-F238E27FC236}">
                <a16:creationId xmlns:a16="http://schemas.microsoft.com/office/drawing/2014/main" id="{EDA0FA8C-BAA5-884C-A4F3-C41734E7D8F2}"/>
              </a:ext>
            </a:extLst>
          </p:cNvPr>
          <p:cNvPicPr>
            <a:picLocks noChangeAspect="1"/>
          </p:cNvPicPr>
          <p:nvPr/>
        </p:nvPicPr>
        <p:blipFill>
          <a:blip r:embed="rId10"/>
          <a:stretch>
            <a:fillRect/>
          </a:stretch>
        </p:blipFill>
        <p:spPr>
          <a:xfrm>
            <a:off x="7363626" y="3637533"/>
            <a:ext cx="2438400" cy="571500"/>
          </a:xfrm>
          <a:prstGeom prst="rect">
            <a:avLst/>
          </a:prstGeom>
        </p:spPr>
      </p:pic>
    </p:spTree>
    <p:extLst>
      <p:ext uri="{BB962C8B-B14F-4D97-AF65-F5344CB8AC3E}">
        <p14:creationId xmlns:p14="http://schemas.microsoft.com/office/powerpoint/2010/main" val="622437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4B9E4D20-C0BA-4B11-9F82-048FCF1A926B}"/>
              </a:ext>
            </a:extLst>
          </p:cNvPr>
          <p:cNvSpPr/>
          <p:nvPr/>
        </p:nvSpPr>
        <p:spPr>
          <a:xfrm>
            <a:off x="3955458" y="2491717"/>
            <a:ext cx="5166601" cy="3072762"/>
          </a:xfrm>
          <a:prstGeom prst="roundRect">
            <a:avLst/>
          </a:prstGeom>
          <a:solidFill>
            <a:srgbClr val="125D4A"/>
          </a:solidFill>
          <a:ln w="3175">
            <a:noFill/>
          </a:ln>
          <a:effectLst>
            <a:outerShdw blurRad="50800" dist="38100" dir="2700000" sx="103000" sy="103000" algn="tl" rotWithShape="0">
              <a:schemeClr val="bg2">
                <a:lumMod val="7500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Trebuchet MS" panose="020B0703020202090204" pitchFamily="34" charset="0"/>
            </a:endParaRPr>
          </a:p>
        </p:txBody>
      </p:sp>
      <p:sp>
        <p:nvSpPr>
          <p:cNvPr id="2" name="Title 1">
            <a:extLst>
              <a:ext uri="{FF2B5EF4-FFF2-40B4-BE49-F238E27FC236}">
                <a16:creationId xmlns:a16="http://schemas.microsoft.com/office/drawing/2014/main" id="{2F895459-8E7E-9D44-A521-F0BB63443F32}"/>
              </a:ext>
            </a:extLst>
          </p:cNvPr>
          <p:cNvSpPr>
            <a:spLocks noGrp="1"/>
          </p:cNvSpPr>
          <p:nvPr>
            <p:ph type="title"/>
          </p:nvPr>
        </p:nvSpPr>
        <p:spPr>
          <a:xfrm>
            <a:off x="838199" y="328585"/>
            <a:ext cx="10995837" cy="1325563"/>
          </a:xfrm>
        </p:spPr>
        <p:txBody>
          <a:bodyPr>
            <a:normAutofit fontScale="90000"/>
          </a:bodyPr>
          <a:lstStyle/>
          <a:p>
            <a:r>
              <a:rPr lang="en-US" dirty="0">
                <a:solidFill>
                  <a:schemeClr val="bg1"/>
                </a:solidFill>
              </a:rPr>
              <a:t>EBRAINS’ mission:  </a:t>
            </a:r>
            <a:br>
              <a:rPr lang="en-US" dirty="0">
                <a:solidFill>
                  <a:schemeClr val="bg1"/>
                </a:solidFill>
              </a:rPr>
            </a:br>
            <a:r>
              <a:rPr lang="en-US" dirty="0">
                <a:solidFill>
                  <a:schemeClr val="bg1"/>
                </a:solidFill>
              </a:rPr>
              <a:t>Enabling brain research advances and innovation</a:t>
            </a:r>
          </a:p>
        </p:txBody>
      </p:sp>
      <p:sp>
        <p:nvSpPr>
          <p:cNvPr id="4" name="Arrow: Right 3">
            <a:extLst>
              <a:ext uri="{FF2B5EF4-FFF2-40B4-BE49-F238E27FC236}">
                <a16:creationId xmlns:a16="http://schemas.microsoft.com/office/drawing/2014/main" id="{3B07FF2E-4B84-4D42-A1CB-4CC5AAC05A14}"/>
              </a:ext>
            </a:extLst>
          </p:cNvPr>
          <p:cNvSpPr/>
          <p:nvPr/>
        </p:nvSpPr>
        <p:spPr>
          <a:xfrm>
            <a:off x="3955458" y="3077403"/>
            <a:ext cx="5141326" cy="1132020"/>
          </a:xfrm>
          <a:prstGeom prst="rightArrow">
            <a:avLst/>
          </a:prstGeom>
          <a:solidFill>
            <a:schemeClr val="bg1">
              <a:lumMod val="6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a:solidFill>
                  <a:srgbClr val="FFFFFF"/>
                </a:solidFill>
                <a:latin typeface="Trebuchet MS" panose="020B0703020202090204" pitchFamily="34" charset="0"/>
              </a:rPr>
              <a:t>HBP scientific work</a:t>
            </a:r>
            <a:endParaRPr lang="en-BE">
              <a:solidFill>
                <a:srgbClr val="FFFFFF"/>
              </a:solidFill>
              <a:latin typeface="Trebuchet MS" panose="020B0703020202090204" pitchFamily="34" charset="0"/>
            </a:endParaRPr>
          </a:p>
        </p:txBody>
      </p:sp>
      <p:sp>
        <p:nvSpPr>
          <p:cNvPr id="8" name="Content Placeholder 2">
            <a:extLst>
              <a:ext uri="{FF2B5EF4-FFF2-40B4-BE49-F238E27FC236}">
                <a16:creationId xmlns:a16="http://schemas.microsoft.com/office/drawing/2014/main" id="{D6FB2E32-0136-4D9D-93F8-1B6B65EFCA83}"/>
              </a:ext>
            </a:extLst>
          </p:cNvPr>
          <p:cNvSpPr txBox="1">
            <a:spLocks/>
          </p:cNvSpPr>
          <p:nvPr/>
        </p:nvSpPr>
        <p:spPr>
          <a:xfrm>
            <a:off x="4078893" y="1847919"/>
            <a:ext cx="4919730" cy="5454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BE" sz="1400" b="1" i="0" u="none" strike="noStrike" kern="1200" cap="none" spc="0" normalizeH="0" baseline="0" noProof="0">
              <a:ln>
                <a:noFill/>
              </a:ln>
              <a:solidFill>
                <a:srgbClr val="E8E4E2">
                  <a:lumMod val="90000"/>
                </a:srgbClr>
              </a:solidFill>
              <a:effectLst/>
              <a:uLnTx/>
              <a:uFillTx/>
            </a:endParaRPr>
          </a:p>
        </p:txBody>
      </p:sp>
      <p:sp>
        <p:nvSpPr>
          <p:cNvPr id="9" name="Arrow: Right 8">
            <a:extLst>
              <a:ext uri="{FF2B5EF4-FFF2-40B4-BE49-F238E27FC236}">
                <a16:creationId xmlns:a16="http://schemas.microsoft.com/office/drawing/2014/main" id="{C8E9DD99-5205-49A8-BE87-B311D0B01199}"/>
              </a:ext>
            </a:extLst>
          </p:cNvPr>
          <p:cNvSpPr/>
          <p:nvPr/>
        </p:nvSpPr>
        <p:spPr>
          <a:xfrm>
            <a:off x="5473521" y="4236865"/>
            <a:ext cx="6481295" cy="1132020"/>
          </a:xfrm>
          <a:prstGeom prst="rightArrow">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a:solidFill>
                  <a:srgbClr val="E8E4E2">
                    <a:lumMod val="50000"/>
                  </a:srgbClr>
                </a:solidFill>
                <a:latin typeface="Trebuchet MS" panose="020B0703020202090204" pitchFamily="34" charset="0"/>
              </a:rPr>
              <a:t>HBP infrastructure: </a:t>
            </a:r>
            <a:r>
              <a:rPr lang="en-GB" b="1">
                <a:solidFill>
                  <a:srgbClr val="E8E4E2">
                    <a:lumMod val="50000"/>
                  </a:srgbClr>
                </a:solidFill>
                <a:latin typeface="Trebuchet MS" panose="020B0703020202090204" pitchFamily="34" charset="0"/>
              </a:rPr>
              <a:t>EBRAINS</a:t>
            </a:r>
            <a:endParaRPr lang="en-BE" b="1">
              <a:solidFill>
                <a:srgbClr val="E8E4E2">
                  <a:lumMod val="50000"/>
                </a:srgbClr>
              </a:solidFill>
              <a:latin typeface="Trebuchet MS" panose="020B0703020202090204" pitchFamily="34" charset="0"/>
            </a:endParaRPr>
          </a:p>
        </p:txBody>
      </p:sp>
      <p:sp>
        <p:nvSpPr>
          <p:cNvPr id="15" name="TextBox 14">
            <a:extLst>
              <a:ext uri="{FF2B5EF4-FFF2-40B4-BE49-F238E27FC236}">
                <a16:creationId xmlns:a16="http://schemas.microsoft.com/office/drawing/2014/main" id="{54333EA5-7B52-47D4-8D94-D9C5EAFD950D}"/>
              </a:ext>
            </a:extLst>
          </p:cNvPr>
          <p:cNvSpPr txBox="1"/>
          <p:nvPr/>
        </p:nvSpPr>
        <p:spPr>
          <a:xfrm>
            <a:off x="4608803" y="2739074"/>
            <a:ext cx="310199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E8E4E2">
                    <a:lumMod val="90000"/>
                  </a:srgbClr>
                </a:solidFill>
                <a:effectLst/>
                <a:uLnTx/>
                <a:uFillTx/>
                <a:latin typeface="Trebuchet MS" panose="020B0703020202090204" pitchFamily="34" charset="0"/>
              </a:rPr>
              <a:t>Human Brain Project</a:t>
            </a:r>
            <a:endParaRPr kumimoji="0" lang="en-BE" sz="1600" b="1" i="0" u="none" strike="noStrike" kern="1200" cap="none" spc="0" normalizeH="0" baseline="0" noProof="0">
              <a:ln>
                <a:noFill/>
              </a:ln>
              <a:solidFill>
                <a:srgbClr val="E8E4E2">
                  <a:lumMod val="90000"/>
                </a:srgbClr>
              </a:solidFill>
              <a:effectLst/>
              <a:uLnTx/>
              <a:uFillTx/>
              <a:latin typeface="Trebuchet MS" panose="020B0703020202090204" pitchFamily="34" charset="0"/>
            </a:endParaRPr>
          </a:p>
        </p:txBody>
      </p:sp>
      <p:sp>
        <p:nvSpPr>
          <p:cNvPr id="16" name="TextBox 15">
            <a:extLst>
              <a:ext uri="{FF2B5EF4-FFF2-40B4-BE49-F238E27FC236}">
                <a16:creationId xmlns:a16="http://schemas.microsoft.com/office/drawing/2014/main" id="{1D761E6C-D3B1-44B8-931D-B64EBC096A12}"/>
              </a:ext>
            </a:extLst>
          </p:cNvPr>
          <p:cNvSpPr txBox="1"/>
          <p:nvPr/>
        </p:nvSpPr>
        <p:spPr>
          <a:xfrm>
            <a:off x="8919556" y="5301507"/>
            <a:ext cx="14307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Trebuchet MS" panose="020B0703020202090204" pitchFamily="34" charset="0"/>
              </a:rPr>
              <a:t>2023</a:t>
            </a:r>
            <a:endParaRPr kumimoji="0" lang="en-BE" sz="2000" b="0" i="0" u="none" strike="noStrike" kern="1200" cap="none" spc="0" normalizeH="0" baseline="0" noProof="0">
              <a:ln>
                <a:noFill/>
              </a:ln>
              <a:solidFill>
                <a:srgbClr val="FFFFFF"/>
              </a:solidFill>
              <a:effectLst/>
              <a:uLnTx/>
              <a:uFillTx/>
              <a:latin typeface="Trebuchet MS" panose="020B0703020202090204" pitchFamily="34" charset="0"/>
            </a:endParaRPr>
          </a:p>
        </p:txBody>
      </p:sp>
      <p:cxnSp>
        <p:nvCxnSpPr>
          <p:cNvPr id="23" name="Straight Arrow Connector 22">
            <a:extLst>
              <a:ext uri="{FF2B5EF4-FFF2-40B4-BE49-F238E27FC236}">
                <a16:creationId xmlns:a16="http://schemas.microsoft.com/office/drawing/2014/main" id="{A900067C-C66F-4A21-998F-11C5BCE7FCC7}"/>
              </a:ext>
            </a:extLst>
          </p:cNvPr>
          <p:cNvCxnSpPr>
            <a:cxnSpLocks/>
          </p:cNvCxnSpPr>
          <p:nvPr/>
        </p:nvCxnSpPr>
        <p:spPr>
          <a:xfrm>
            <a:off x="6714186" y="3934881"/>
            <a:ext cx="9175" cy="576526"/>
          </a:xfrm>
          <a:prstGeom prst="straightConnector1">
            <a:avLst/>
          </a:prstGeom>
          <a:ln>
            <a:solidFill>
              <a:schemeClr val="bg2">
                <a:lumMod val="9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8" name="Picture 4" descr="EU-funded Flagship 'The Human Brain Project' starts final phase | EURAXESS">
            <a:extLst>
              <a:ext uri="{FF2B5EF4-FFF2-40B4-BE49-F238E27FC236}">
                <a16:creationId xmlns:a16="http://schemas.microsoft.com/office/drawing/2014/main" id="{F0BDB3E2-B4A9-4B01-81AC-14FC8D126C08}"/>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2629" b="96653" l="3424" r="96497">
                        <a14:foregroundMark x1="6210" y1="32988" x2="6210" y2="32988"/>
                        <a14:foregroundMark x1="4618" y1="38805" x2="4618" y2="38805"/>
                        <a14:foregroundMark x1="3424" y1="48048" x2="3424" y2="49243"/>
                        <a14:foregroundMark x1="4140" y1="54104" x2="4140" y2="54104"/>
                        <a14:foregroundMark x1="6449" y1="61275" x2="6449" y2="61275"/>
                        <a14:foregroundMark x1="58758" y1="7570" x2="58758" y2="7570"/>
                        <a14:foregroundMark x1="46019" y1="5418" x2="46019" y2="5418"/>
                        <a14:foregroundMark x1="36067" y1="5657" x2="36067" y2="5657"/>
                        <a14:foregroundMark x1="47213" y1="3347" x2="47213" y2="3347"/>
                        <a14:foregroundMark x1="69904" y1="9880" x2="69904" y2="9880"/>
                        <a14:foregroundMark x1="75717" y1="17052" x2="76433" y2="17928"/>
                        <a14:foregroundMark x1="80096" y1="25578" x2="80573" y2="26295"/>
                        <a14:foregroundMark x1="89570" y1="37211" x2="89570" y2="37211"/>
                        <a14:foregroundMark x1="94029" y1="41833" x2="94029" y2="41833"/>
                        <a14:foregroundMark x1="95382" y1="54821" x2="95382" y2="54821"/>
                        <a14:foregroundMark x1="96576" y1="49482" x2="96576" y2="49482"/>
                        <a14:foregroundMark x1="50239" y1="46693" x2="50239" y2="46693"/>
                        <a14:foregroundMark x1="49045" y1="58247" x2="49045" y2="58247"/>
                        <a14:foregroundMark x1="48806" y1="46215" x2="48806" y2="46215"/>
                        <a14:foregroundMark x1="47213" y1="41116" x2="47213" y2="41116"/>
                        <a14:foregroundMark x1="48169" y1="41355" x2="48169" y2="42072"/>
                        <a14:foregroundMark x1="46975" y1="44861" x2="46975" y2="44861"/>
                        <a14:foregroundMark x1="46019" y1="49721" x2="46019" y2="49721"/>
                        <a14:foregroundMark x1="47691" y1="58008" x2="47691" y2="58008"/>
                        <a14:foregroundMark x1="49283" y1="58247" x2="49283" y2="58247"/>
                        <a14:foregroundMark x1="50000" y1="55936" x2="50000" y2="55936"/>
                        <a14:foregroundMark x1="47452" y1="54582" x2="47452" y2="54582"/>
                        <a14:foregroundMark x1="45860" y1="53625" x2="47930" y2="54343"/>
                        <a14:foregroundMark x1="53503" y1="55299" x2="53503" y2="55299"/>
                        <a14:foregroundMark x1="49283" y1="57131" x2="49283" y2="57131"/>
                        <a14:foregroundMark x1="49283" y1="57131" x2="49283" y2="57131"/>
                        <a14:foregroundMark x1="50478" y1="56892" x2="50478" y2="56892"/>
                        <a14:foregroundMark x1="45143" y1="54343" x2="45143" y2="54343"/>
                        <a14:foregroundMark x1="34236" y1="91155" x2="34236" y2="91155"/>
                        <a14:foregroundMark x1="39809" y1="93307" x2="39809" y2="93307"/>
                        <a14:foregroundMark x1="44427" y1="95857" x2="44427" y2="95857"/>
                        <a14:foregroundMark x1="50955" y1="96733" x2="50955" y2="96733"/>
                        <a14:foregroundMark x1="52309" y1="96733" x2="52309" y2="96733"/>
                        <a14:foregroundMark x1="53901" y1="2629" x2="53901" y2="2629"/>
                        <a14:backgroundMark x1="14570" y1="16335" x2="14570" y2="16335"/>
                        <a14:backgroundMark x1="15048" y1="16574" x2="15048" y2="16574"/>
                        <a14:backgroundMark x1="15048" y1="16574" x2="15048" y2="16574"/>
                        <a14:backgroundMark x1="15287" y1="16335" x2="15287" y2="16335"/>
                        <a14:backgroundMark x1="15287" y1="16335" x2="15287" y2="16335"/>
                      </a14:backgroundRemoval>
                    </a14:imgEffect>
                  </a14:imgLayer>
                </a14:imgProps>
              </a:ext>
              <a:ext uri="{28A0092B-C50C-407E-A947-70E740481C1C}">
                <a14:useLocalDpi xmlns:a14="http://schemas.microsoft.com/office/drawing/2010/main"/>
              </a:ext>
            </a:extLst>
          </a:blip>
          <a:srcRect/>
          <a:stretch/>
        </p:blipFill>
        <p:spPr bwMode="auto">
          <a:xfrm>
            <a:off x="7256923" y="2567239"/>
            <a:ext cx="659949" cy="659186"/>
          </a:xfrm>
          <a:prstGeom prst="ellipse">
            <a:avLst/>
          </a:prstGeom>
          <a:noFill/>
          <a:extLst>
            <a:ext uri="{909E8E84-426E-40DD-AFC4-6F175D3DCCD1}">
              <a14:hiddenFill xmlns:a14="http://schemas.microsoft.com/office/drawing/2010/main">
                <a:solidFill>
                  <a:srgbClr val="FFFFFF"/>
                </a:solidFill>
              </a14:hiddenFill>
            </a:ext>
          </a:extLst>
        </p:spPr>
      </p:pic>
      <p:pic>
        <p:nvPicPr>
          <p:cNvPr id="29" name="Picture 28" descr="Text, logo&#10;&#10;Description automatically generated">
            <a:extLst>
              <a:ext uri="{FF2B5EF4-FFF2-40B4-BE49-F238E27FC236}">
                <a16:creationId xmlns:a16="http://schemas.microsoft.com/office/drawing/2014/main" id="{F91C48AB-FD41-4518-8D5F-94E13A0AE80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546549" y="4517461"/>
            <a:ext cx="567682" cy="570827"/>
          </a:xfrm>
          <a:prstGeom prst="rect">
            <a:avLst/>
          </a:prstGeom>
        </p:spPr>
      </p:pic>
      <p:pic>
        <p:nvPicPr>
          <p:cNvPr id="2052" name="Picture 4" descr="Forschungszentrum Jülich - Press releases - A centerpiece of EBRAINS' human brain  atlas is presented in “Science”">
            <a:extLst>
              <a:ext uri="{FF2B5EF4-FFF2-40B4-BE49-F238E27FC236}">
                <a16:creationId xmlns:a16="http://schemas.microsoft.com/office/drawing/2014/main" id="{F0C2D424-795B-C843-9874-34AF243903D3}"/>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4275545" y="3415957"/>
            <a:ext cx="1059277" cy="796997"/>
          </a:xfrm>
          <a:prstGeom prst="ellipse">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2054" name="Picture 6" descr="Technological and research Centre in Lugano - Arup">
            <a:extLst>
              <a:ext uri="{FF2B5EF4-FFF2-40B4-BE49-F238E27FC236}">
                <a16:creationId xmlns:a16="http://schemas.microsoft.com/office/drawing/2014/main" id="{EE6025AE-0BC1-3945-8B98-EE6650A1F0F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641299" y="4574969"/>
            <a:ext cx="1260085" cy="705648"/>
          </a:xfrm>
          <a:prstGeom prst="roundRect">
            <a:avLst/>
          </a:prstGeom>
          <a:noFill/>
          <a:ln>
            <a:solidFill>
              <a:schemeClr val="bg2"/>
            </a:solidFill>
          </a:ln>
          <a:extLst>
            <a:ext uri="{909E8E84-426E-40DD-AFC4-6F175D3DCCD1}">
              <a14:hiddenFill xmlns:a14="http://schemas.microsoft.com/office/drawing/2010/main">
                <a:solidFill>
                  <a:srgbClr val="FFFFFF"/>
                </a:solidFill>
              </a14:hiddenFill>
            </a:ext>
          </a:extLst>
        </p:spPr>
      </p:pic>
      <p:cxnSp>
        <p:nvCxnSpPr>
          <p:cNvPr id="43" name="Straight Arrow Connector 42">
            <a:extLst>
              <a:ext uri="{FF2B5EF4-FFF2-40B4-BE49-F238E27FC236}">
                <a16:creationId xmlns:a16="http://schemas.microsoft.com/office/drawing/2014/main" id="{CC3CB08E-2B3C-D448-ACF6-F8BBA1E66219}"/>
              </a:ext>
            </a:extLst>
          </p:cNvPr>
          <p:cNvCxnSpPr>
            <a:cxnSpLocks/>
          </p:cNvCxnSpPr>
          <p:nvPr/>
        </p:nvCxnSpPr>
        <p:spPr>
          <a:xfrm>
            <a:off x="7113652" y="3940194"/>
            <a:ext cx="9175" cy="576526"/>
          </a:xfrm>
          <a:prstGeom prst="straightConnector1">
            <a:avLst/>
          </a:prstGeom>
          <a:ln>
            <a:solidFill>
              <a:schemeClr val="bg2">
                <a:lumMod val="9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A9918AC-F993-1C44-B024-AE5B353443A7}"/>
              </a:ext>
            </a:extLst>
          </p:cNvPr>
          <p:cNvCxnSpPr>
            <a:cxnSpLocks/>
          </p:cNvCxnSpPr>
          <p:nvPr/>
        </p:nvCxnSpPr>
        <p:spPr>
          <a:xfrm>
            <a:off x="7454701" y="3938510"/>
            <a:ext cx="9175" cy="576526"/>
          </a:xfrm>
          <a:prstGeom prst="straightConnector1">
            <a:avLst/>
          </a:prstGeom>
          <a:ln>
            <a:solidFill>
              <a:schemeClr val="bg2">
                <a:lumMod val="9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5813D26-0A90-2C4C-8603-98B75CBD1961}"/>
              </a:ext>
            </a:extLst>
          </p:cNvPr>
          <p:cNvCxnSpPr>
            <a:cxnSpLocks/>
          </p:cNvCxnSpPr>
          <p:nvPr/>
        </p:nvCxnSpPr>
        <p:spPr>
          <a:xfrm>
            <a:off x="7817418" y="3921160"/>
            <a:ext cx="9175" cy="576526"/>
          </a:xfrm>
          <a:prstGeom prst="straightConnector1">
            <a:avLst/>
          </a:prstGeom>
          <a:ln>
            <a:solidFill>
              <a:schemeClr val="bg2">
                <a:lumMod val="9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8808CC2-91B5-A149-9A7F-71D42E3AC453}"/>
              </a:ext>
            </a:extLst>
          </p:cNvPr>
          <p:cNvCxnSpPr>
            <a:cxnSpLocks/>
          </p:cNvCxnSpPr>
          <p:nvPr/>
        </p:nvCxnSpPr>
        <p:spPr>
          <a:xfrm>
            <a:off x="8206647" y="3934881"/>
            <a:ext cx="9175" cy="576526"/>
          </a:xfrm>
          <a:prstGeom prst="straightConnector1">
            <a:avLst/>
          </a:prstGeom>
          <a:ln>
            <a:solidFill>
              <a:schemeClr val="bg2">
                <a:lumMod val="9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Rounded Rectangle 50">
            <a:extLst>
              <a:ext uri="{FF2B5EF4-FFF2-40B4-BE49-F238E27FC236}">
                <a16:creationId xmlns:a16="http://schemas.microsoft.com/office/drawing/2014/main" id="{7F1D5A9E-B265-9C45-98E4-27A3FF38E66D}"/>
              </a:ext>
            </a:extLst>
          </p:cNvPr>
          <p:cNvSpPr/>
          <p:nvPr/>
        </p:nvSpPr>
        <p:spPr>
          <a:xfrm>
            <a:off x="3955459" y="1763888"/>
            <a:ext cx="5141326" cy="629449"/>
          </a:xfrm>
          <a:prstGeom prst="roundRect">
            <a:avLst/>
          </a:prstGeom>
          <a:noFill/>
          <a:ln>
            <a:solidFill>
              <a:srgbClr val="125D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400">
                <a:solidFill>
                  <a:srgbClr val="E8E4E2">
                    <a:lumMod val="90000"/>
                  </a:srgbClr>
                </a:solidFill>
                <a:latin typeface="Trebuchet MS" panose="020B0703020202090204" pitchFamily="34" charset="0"/>
              </a:rPr>
              <a:t>It builds </a:t>
            </a:r>
            <a:r>
              <a:rPr lang="en-GB" sz="1400" b="1">
                <a:solidFill>
                  <a:srgbClr val="E8E4E2">
                    <a:lumMod val="90000"/>
                  </a:srgbClr>
                </a:solidFill>
                <a:latin typeface="Trebuchet MS" panose="020B0703020202090204" pitchFamily="34" charset="0"/>
              </a:rPr>
              <a:t>on the work of the Human Brain Project </a:t>
            </a:r>
            <a:r>
              <a:rPr lang="en-GB" sz="1400">
                <a:solidFill>
                  <a:srgbClr val="E8E4E2">
                    <a:lumMod val="90000"/>
                  </a:srgbClr>
                </a:solidFill>
                <a:latin typeface="Trebuchet MS" panose="020B0703020202090204" pitchFamily="34" charset="0"/>
              </a:rPr>
              <a:t>and </a:t>
            </a:r>
          </a:p>
          <a:p>
            <a:pPr lvl="0" algn="ctr">
              <a:defRPr/>
            </a:pPr>
            <a:r>
              <a:rPr lang="en-GB" sz="1400" b="1">
                <a:solidFill>
                  <a:srgbClr val="E8E4E2">
                    <a:lumMod val="90000"/>
                  </a:srgbClr>
                </a:solidFill>
                <a:latin typeface="Trebuchet MS" panose="020B0703020202090204" pitchFamily="34" charset="0"/>
              </a:rPr>
              <a:t>takes it to the next level </a:t>
            </a:r>
            <a:endParaRPr lang="en-BE" sz="1400" b="1">
              <a:solidFill>
                <a:srgbClr val="E8E4E2">
                  <a:lumMod val="90000"/>
                </a:srgbClr>
              </a:solidFill>
              <a:latin typeface="Trebuchet MS" panose="020B0703020202090204" pitchFamily="34" charset="0"/>
            </a:endParaRPr>
          </a:p>
        </p:txBody>
      </p:sp>
    </p:spTree>
    <p:extLst>
      <p:ext uri="{BB962C8B-B14F-4D97-AF65-F5344CB8AC3E}">
        <p14:creationId xmlns:p14="http://schemas.microsoft.com/office/powerpoint/2010/main" val="3810744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120C8406-7BAF-4B9E-A916-E4AF29FDFDE5}"/>
              </a:ext>
            </a:extLst>
          </p:cNvPr>
          <p:cNvSpPr/>
          <p:nvPr/>
        </p:nvSpPr>
        <p:spPr>
          <a:xfrm>
            <a:off x="767526" y="2491716"/>
            <a:ext cx="2629883" cy="3072762"/>
          </a:xfrm>
          <a:prstGeom prst="roundRect">
            <a:avLst/>
          </a:prstGeom>
          <a:solidFill>
            <a:schemeClr val="bg1">
              <a:lumMod val="95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Trebuchet MS" panose="020B0703020202090204" pitchFamily="34" charset="0"/>
              </a:rPr>
              <a:t>EBRAINS offers the science community </a:t>
            </a:r>
            <a:r>
              <a:rPr lang="en-GB" sz="1600" b="1" dirty="0">
                <a:solidFill>
                  <a:schemeClr val="tx1"/>
                </a:solidFill>
                <a:latin typeface="Trebuchet MS" panose="020B0703020202090204" pitchFamily="34" charset="0"/>
              </a:rPr>
              <a:t>state-of-the art </a:t>
            </a:r>
          </a:p>
          <a:p>
            <a:endParaRPr lang="en-GB" sz="1600" b="1" dirty="0">
              <a:solidFill>
                <a:schemeClr val="tx1"/>
              </a:solidFill>
              <a:latin typeface="Trebuchet MS" panose="020B0703020202090204" pitchFamily="34" charset="0"/>
            </a:endParaRPr>
          </a:p>
          <a:p>
            <a:pPr marL="285750" indent="-285750">
              <a:lnSpc>
                <a:spcPct val="100000"/>
              </a:lnSpc>
              <a:buFont typeface="Arial" panose="020B0604020202020204" pitchFamily="34" charset="0"/>
              <a:buChar char="•"/>
            </a:pPr>
            <a:r>
              <a:rPr lang="en-GB" sz="1600" b="1" dirty="0">
                <a:solidFill>
                  <a:schemeClr val="tx1"/>
                </a:solidFill>
                <a:latin typeface="Trebuchet MS" panose="020B0703020202090204" pitchFamily="34" charset="0"/>
              </a:rPr>
              <a:t>Brain data and atlases</a:t>
            </a:r>
          </a:p>
          <a:p>
            <a:pPr marL="285750" indent="-285750">
              <a:lnSpc>
                <a:spcPct val="100000"/>
              </a:lnSpc>
              <a:spcBef>
                <a:spcPts val="600"/>
              </a:spcBef>
              <a:buFont typeface="Arial" panose="020B0604020202020204" pitchFamily="34" charset="0"/>
              <a:buChar char="•"/>
            </a:pPr>
            <a:r>
              <a:rPr lang="en-GB" sz="1600" b="1" dirty="0">
                <a:solidFill>
                  <a:schemeClr val="tx1"/>
                </a:solidFill>
                <a:latin typeface="Trebuchet MS" panose="020B0703020202090204" pitchFamily="34" charset="0"/>
              </a:rPr>
              <a:t>Simulation and modelling tools</a:t>
            </a:r>
          </a:p>
          <a:p>
            <a:pPr marL="285750" indent="-285750">
              <a:lnSpc>
                <a:spcPct val="100000"/>
              </a:lnSpc>
              <a:spcBef>
                <a:spcPts val="600"/>
              </a:spcBef>
              <a:buFont typeface="Arial" panose="020B0604020202020204" pitchFamily="34" charset="0"/>
              <a:buChar char="•"/>
            </a:pPr>
            <a:r>
              <a:rPr lang="en-GB" sz="1600" b="1" dirty="0">
                <a:solidFill>
                  <a:schemeClr val="tx1"/>
                </a:solidFill>
                <a:latin typeface="Trebuchet MS" panose="020B0703020202090204" pitchFamily="34" charset="0"/>
              </a:rPr>
              <a:t>Access to (super) computing resources</a:t>
            </a:r>
          </a:p>
        </p:txBody>
      </p:sp>
      <p:sp>
        <p:nvSpPr>
          <p:cNvPr id="14" name="Rectangle: Rounded Corners 13">
            <a:extLst>
              <a:ext uri="{FF2B5EF4-FFF2-40B4-BE49-F238E27FC236}">
                <a16:creationId xmlns:a16="http://schemas.microsoft.com/office/drawing/2014/main" id="{4B9E4D20-C0BA-4B11-9F82-048FCF1A926B}"/>
              </a:ext>
            </a:extLst>
          </p:cNvPr>
          <p:cNvSpPr/>
          <p:nvPr/>
        </p:nvSpPr>
        <p:spPr>
          <a:xfrm>
            <a:off x="3955458" y="2491717"/>
            <a:ext cx="5166601" cy="3072762"/>
          </a:xfrm>
          <a:prstGeom prst="roundRect">
            <a:avLst/>
          </a:prstGeom>
          <a:solidFill>
            <a:srgbClr val="125D4A"/>
          </a:solidFill>
          <a:ln w="3175">
            <a:noFill/>
          </a:ln>
          <a:effectLst>
            <a:outerShdw blurRad="50800" dist="38100" dir="2700000" sx="103000" sy="103000" algn="tl" rotWithShape="0">
              <a:schemeClr val="bg2">
                <a:lumMod val="7500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Trebuchet MS" panose="020B0703020202090204" pitchFamily="34" charset="0"/>
            </a:endParaRPr>
          </a:p>
        </p:txBody>
      </p:sp>
      <p:sp>
        <p:nvSpPr>
          <p:cNvPr id="2" name="Title 1">
            <a:extLst>
              <a:ext uri="{FF2B5EF4-FFF2-40B4-BE49-F238E27FC236}">
                <a16:creationId xmlns:a16="http://schemas.microsoft.com/office/drawing/2014/main" id="{2F895459-8E7E-9D44-A521-F0BB63443F32}"/>
              </a:ext>
            </a:extLst>
          </p:cNvPr>
          <p:cNvSpPr>
            <a:spLocks noGrp="1"/>
          </p:cNvSpPr>
          <p:nvPr>
            <p:ph type="title"/>
          </p:nvPr>
        </p:nvSpPr>
        <p:spPr>
          <a:xfrm>
            <a:off x="838199" y="328585"/>
            <a:ext cx="10995837" cy="1325563"/>
          </a:xfrm>
        </p:spPr>
        <p:txBody>
          <a:bodyPr>
            <a:normAutofit fontScale="90000"/>
          </a:bodyPr>
          <a:lstStyle/>
          <a:p>
            <a:r>
              <a:rPr lang="en-US" dirty="0">
                <a:solidFill>
                  <a:schemeClr val="bg1"/>
                </a:solidFill>
              </a:rPr>
              <a:t>EBRAINS’ mission:  </a:t>
            </a:r>
            <a:br>
              <a:rPr lang="en-US" dirty="0">
                <a:solidFill>
                  <a:schemeClr val="bg1"/>
                </a:solidFill>
              </a:rPr>
            </a:br>
            <a:r>
              <a:rPr lang="en-US" dirty="0">
                <a:solidFill>
                  <a:schemeClr val="bg1"/>
                </a:solidFill>
              </a:rPr>
              <a:t>Enabling brain research advances and innovation</a:t>
            </a:r>
          </a:p>
        </p:txBody>
      </p:sp>
      <p:sp>
        <p:nvSpPr>
          <p:cNvPr id="4" name="Arrow: Right 3">
            <a:extLst>
              <a:ext uri="{FF2B5EF4-FFF2-40B4-BE49-F238E27FC236}">
                <a16:creationId xmlns:a16="http://schemas.microsoft.com/office/drawing/2014/main" id="{3B07FF2E-4B84-4D42-A1CB-4CC5AAC05A14}"/>
              </a:ext>
            </a:extLst>
          </p:cNvPr>
          <p:cNvSpPr/>
          <p:nvPr/>
        </p:nvSpPr>
        <p:spPr>
          <a:xfrm>
            <a:off x="3955458" y="3077403"/>
            <a:ext cx="5141326" cy="1132020"/>
          </a:xfrm>
          <a:prstGeom prst="rightArrow">
            <a:avLst/>
          </a:prstGeom>
          <a:solidFill>
            <a:schemeClr val="bg1">
              <a:lumMod val="6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a:solidFill>
                  <a:srgbClr val="FFFFFF"/>
                </a:solidFill>
                <a:latin typeface="Trebuchet MS" panose="020B0703020202090204" pitchFamily="34" charset="0"/>
              </a:rPr>
              <a:t>HBP scientific work</a:t>
            </a:r>
            <a:endParaRPr lang="en-BE">
              <a:solidFill>
                <a:srgbClr val="FFFFFF"/>
              </a:solidFill>
              <a:latin typeface="Trebuchet MS" panose="020B0703020202090204" pitchFamily="34" charset="0"/>
            </a:endParaRPr>
          </a:p>
        </p:txBody>
      </p:sp>
      <p:sp>
        <p:nvSpPr>
          <p:cNvPr id="8" name="Content Placeholder 2">
            <a:extLst>
              <a:ext uri="{FF2B5EF4-FFF2-40B4-BE49-F238E27FC236}">
                <a16:creationId xmlns:a16="http://schemas.microsoft.com/office/drawing/2014/main" id="{D6FB2E32-0136-4D9D-93F8-1B6B65EFCA83}"/>
              </a:ext>
            </a:extLst>
          </p:cNvPr>
          <p:cNvSpPr txBox="1">
            <a:spLocks/>
          </p:cNvSpPr>
          <p:nvPr/>
        </p:nvSpPr>
        <p:spPr>
          <a:xfrm>
            <a:off x="4078893" y="1847919"/>
            <a:ext cx="4919730" cy="5454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BE" sz="1400" b="1" i="0" u="none" strike="noStrike" kern="1200" cap="none" spc="0" normalizeH="0" baseline="0" noProof="0">
              <a:ln>
                <a:noFill/>
              </a:ln>
              <a:solidFill>
                <a:srgbClr val="E8E4E2">
                  <a:lumMod val="90000"/>
                </a:srgbClr>
              </a:solidFill>
              <a:effectLst/>
              <a:uLnTx/>
              <a:uFillTx/>
            </a:endParaRPr>
          </a:p>
        </p:txBody>
      </p:sp>
      <p:sp>
        <p:nvSpPr>
          <p:cNvPr id="9" name="Arrow: Right 8">
            <a:extLst>
              <a:ext uri="{FF2B5EF4-FFF2-40B4-BE49-F238E27FC236}">
                <a16:creationId xmlns:a16="http://schemas.microsoft.com/office/drawing/2014/main" id="{C8E9DD99-5205-49A8-BE87-B311D0B01199}"/>
              </a:ext>
            </a:extLst>
          </p:cNvPr>
          <p:cNvSpPr/>
          <p:nvPr/>
        </p:nvSpPr>
        <p:spPr>
          <a:xfrm>
            <a:off x="5473521" y="4236865"/>
            <a:ext cx="6481295" cy="1132020"/>
          </a:xfrm>
          <a:prstGeom prst="rightArrow">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a:solidFill>
                  <a:srgbClr val="E8E4E2">
                    <a:lumMod val="50000"/>
                  </a:srgbClr>
                </a:solidFill>
                <a:latin typeface="Trebuchet MS" panose="020B0703020202090204" pitchFamily="34" charset="0"/>
              </a:rPr>
              <a:t>HBP infrastructure: </a:t>
            </a:r>
            <a:r>
              <a:rPr lang="en-GB" b="1">
                <a:solidFill>
                  <a:srgbClr val="E8E4E2">
                    <a:lumMod val="50000"/>
                  </a:srgbClr>
                </a:solidFill>
                <a:latin typeface="Trebuchet MS" panose="020B0703020202090204" pitchFamily="34" charset="0"/>
              </a:rPr>
              <a:t>EBRAINS</a:t>
            </a:r>
            <a:endParaRPr lang="en-BE" b="1">
              <a:solidFill>
                <a:srgbClr val="E8E4E2">
                  <a:lumMod val="50000"/>
                </a:srgbClr>
              </a:solidFill>
              <a:latin typeface="Trebuchet MS" panose="020B0703020202090204" pitchFamily="34" charset="0"/>
            </a:endParaRPr>
          </a:p>
        </p:txBody>
      </p:sp>
      <p:sp>
        <p:nvSpPr>
          <p:cNvPr id="15" name="TextBox 14">
            <a:extLst>
              <a:ext uri="{FF2B5EF4-FFF2-40B4-BE49-F238E27FC236}">
                <a16:creationId xmlns:a16="http://schemas.microsoft.com/office/drawing/2014/main" id="{54333EA5-7B52-47D4-8D94-D9C5EAFD950D}"/>
              </a:ext>
            </a:extLst>
          </p:cNvPr>
          <p:cNvSpPr txBox="1"/>
          <p:nvPr/>
        </p:nvSpPr>
        <p:spPr>
          <a:xfrm>
            <a:off x="4608803" y="2739074"/>
            <a:ext cx="310199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E8E4E2">
                    <a:lumMod val="90000"/>
                  </a:srgbClr>
                </a:solidFill>
                <a:effectLst/>
                <a:uLnTx/>
                <a:uFillTx/>
                <a:latin typeface="Trebuchet MS" panose="020B0703020202090204" pitchFamily="34" charset="0"/>
              </a:rPr>
              <a:t>Human Brain Project</a:t>
            </a:r>
            <a:endParaRPr kumimoji="0" lang="en-BE" sz="1600" b="1" i="0" u="none" strike="noStrike" kern="1200" cap="none" spc="0" normalizeH="0" baseline="0" noProof="0">
              <a:ln>
                <a:noFill/>
              </a:ln>
              <a:solidFill>
                <a:srgbClr val="E8E4E2">
                  <a:lumMod val="90000"/>
                </a:srgbClr>
              </a:solidFill>
              <a:effectLst/>
              <a:uLnTx/>
              <a:uFillTx/>
              <a:latin typeface="Trebuchet MS" panose="020B0703020202090204" pitchFamily="34" charset="0"/>
            </a:endParaRPr>
          </a:p>
        </p:txBody>
      </p:sp>
      <p:sp>
        <p:nvSpPr>
          <p:cNvPr id="16" name="TextBox 15">
            <a:extLst>
              <a:ext uri="{FF2B5EF4-FFF2-40B4-BE49-F238E27FC236}">
                <a16:creationId xmlns:a16="http://schemas.microsoft.com/office/drawing/2014/main" id="{1D761E6C-D3B1-44B8-931D-B64EBC096A12}"/>
              </a:ext>
            </a:extLst>
          </p:cNvPr>
          <p:cNvSpPr txBox="1"/>
          <p:nvPr/>
        </p:nvSpPr>
        <p:spPr>
          <a:xfrm>
            <a:off x="8919556" y="5301507"/>
            <a:ext cx="14307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Trebuchet MS" panose="020B0703020202090204" pitchFamily="34" charset="0"/>
              </a:rPr>
              <a:t>2023</a:t>
            </a:r>
            <a:endParaRPr kumimoji="0" lang="en-BE" sz="2000" b="0" i="0" u="none" strike="noStrike" kern="1200" cap="none" spc="0" normalizeH="0" baseline="0" noProof="0">
              <a:ln>
                <a:noFill/>
              </a:ln>
              <a:solidFill>
                <a:srgbClr val="FFFFFF"/>
              </a:solidFill>
              <a:effectLst/>
              <a:uLnTx/>
              <a:uFillTx/>
              <a:latin typeface="Trebuchet MS" panose="020B0703020202090204" pitchFamily="34" charset="0"/>
            </a:endParaRPr>
          </a:p>
        </p:txBody>
      </p:sp>
      <p:cxnSp>
        <p:nvCxnSpPr>
          <p:cNvPr id="23" name="Straight Arrow Connector 22">
            <a:extLst>
              <a:ext uri="{FF2B5EF4-FFF2-40B4-BE49-F238E27FC236}">
                <a16:creationId xmlns:a16="http://schemas.microsoft.com/office/drawing/2014/main" id="{A900067C-C66F-4A21-998F-11C5BCE7FCC7}"/>
              </a:ext>
            </a:extLst>
          </p:cNvPr>
          <p:cNvCxnSpPr>
            <a:cxnSpLocks/>
          </p:cNvCxnSpPr>
          <p:nvPr/>
        </p:nvCxnSpPr>
        <p:spPr>
          <a:xfrm>
            <a:off x="6714186" y="3934881"/>
            <a:ext cx="9175" cy="576526"/>
          </a:xfrm>
          <a:prstGeom prst="straightConnector1">
            <a:avLst/>
          </a:prstGeom>
          <a:ln>
            <a:solidFill>
              <a:schemeClr val="bg2">
                <a:lumMod val="9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8" name="Picture 4" descr="EU-funded Flagship 'The Human Brain Project' starts final phase | EURAXESS">
            <a:extLst>
              <a:ext uri="{FF2B5EF4-FFF2-40B4-BE49-F238E27FC236}">
                <a16:creationId xmlns:a16="http://schemas.microsoft.com/office/drawing/2014/main" id="{F0BDB3E2-B4A9-4B01-81AC-14FC8D126C08}"/>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2629" b="96653" l="3424" r="96497">
                        <a14:foregroundMark x1="6210" y1="32988" x2="6210" y2="32988"/>
                        <a14:foregroundMark x1="4618" y1="38805" x2="4618" y2="38805"/>
                        <a14:foregroundMark x1="3424" y1="48048" x2="3424" y2="49243"/>
                        <a14:foregroundMark x1="4140" y1="54104" x2="4140" y2="54104"/>
                        <a14:foregroundMark x1="6449" y1="61275" x2="6449" y2="61275"/>
                        <a14:foregroundMark x1="58758" y1="7570" x2="58758" y2="7570"/>
                        <a14:foregroundMark x1="46019" y1="5418" x2="46019" y2="5418"/>
                        <a14:foregroundMark x1="36067" y1="5657" x2="36067" y2="5657"/>
                        <a14:foregroundMark x1="47213" y1="3347" x2="47213" y2="3347"/>
                        <a14:foregroundMark x1="69904" y1="9880" x2="69904" y2="9880"/>
                        <a14:foregroundMark x1="75717" y1="17052" x2="76433" y2="17928"/>
                        <a14:foregroundMark x1="80096" y1="25578" x2="80573" y2="26295"/>
                        <a14:foregroundMark x1="89570" y1="37211" x2="89570" y2="37211"/>
                        <a14:foregroundMark x1="94029" y1="41833" x2="94029" y2="41833"/>
                        <a14:foregroundMark x1="95382" y1="54821" x2="95382" y2="54821"/>
                        <a14:foregroundMark x1="96576" y1="49482" x2="96576" y2="49482"/>
                        <a14:foregroundMark x1="50239" y1="46693" x2="50239" y2="46693"/>
                        <a14:foregroundMark x1="49045" y1="58247" x2="49045" y2="58247"/>
                        <a14:foregroundMark x1="48806" y1="46215" x2="48806" y2="46215"/>
                        <a14:foregroundMark x1="47213" y1="41116" x2="47213" y2="41116"/>
                        <a14:foregroundMark x1="48169" y1="41355" x2="48169" y2="42072"/>
                        <a14:foregroundMark x1="46975" y1="44861" x2="46975" y2="44861"/>
                        <a14:foregroundMark x1="46019" y1="49721" x2="46019" y2="49721"/>
                        <a14:foregroundMark x1="47691" y1="58008" x2="47691" y2="58008"/>
                        <a14:foregroundMark x1="49283" y1="58247" x2="49283" y2="58247"/>
                        <a14:foregroundMark x1="50000" y1="55936" x2="50000" y2="55936"/>
                        <a14:foregroundMark x1="47452" y1="54582" x2="47452" y2="54582"/>
                        <a14:foregroundMark x1="45860" y1="53625" x2="47930" y2="54343"/>
                        <a14:foregroundMark x1="53503" y1="55299" x2="53503" y2="55299"/>
                        <a14:foregroundMark x1="49283" y1="57131" x2="49283" y2="57131"/>
                        <a14:foregroundMark x1="49283" y1="57131" x2="49283" y2="57131"/>
                        <a14:foregroundMark x1="50478" y1="56892" x2="50478" y2="56892"/>
                        <a14:foregroundMark x1="45143" y1="54343" x2="45143" y2="54343"/>
                        <a14:foregroundMark x1="34236" y1="91155" x2="34236" y2="91155"/>
                        <a14:foregroundMark x1="39809" y1="93307" x2="39809" y2="93307"/>
                        <a14:foregroundMark x1="44427" y1="95857" x2="44427" y2="95857"/>
                        <a14:foregroundMark x1="50955" y1="96733" x2="50955" y2="96733"/>
                        <a14:foregroundMark x1="52309" y1="96733" x2="52309" y2="96733"/>
                        <a14:foregroundMark x1="53901" y1="2629" x2="53901" y2="2629"/>
                        <a14:backgroundMark x1="14570" y1="16335" x2="14570" y2="16335"/>
                        <a14:backgroundMark x1="15048" y1="16574" x2="15048" y2="16574"/>
                        <a14:backgroundMark x1="15048" y1="16574" x2="15048" y2="16574"/>
                        <a14:backgroundMark x1="15287" y1="16335" x2="15287" y2="16335"/>
                        <a14:backgroundMark x1="15287" y1="16335" x2="15287" y2="16335"/>
                      </a14:backgroundRemoval>
                    </a14:imgEffect>
                  </a14:imgLayer>
                </a14:imgProps>
              </a:ext>
              <a:ext uri="{28A0092B-C50C-407E-A947-70E740481C1C}">
                <a14:useLocalDpi xmlns:a14="http://schemas.microsoft.com/office/drawing/2010/main"/>
              </a:ext>
            </a:extLst>
          </a:blip>
          <a:srcRect/>
          <a:stretch/>
        </p:blipFill>
        <p:spPr bwMode="auto">
          <a:xfrm>
            <a:off x="7256923" y="2567239"/>
            <a:ext cx="659949" cy="659186"/>
          </a:xfrm>
          <a:prstGeom prst="ellipse">
            <a:avLst/>
          </a:prstGeom>
          <a:noFill/>
          <a:extLst>
            <a:ext uri="{909E8E84-426E-40DD-AFC4-6F175D3DCCD1}">
              <a14:hiddenFill xmlns:a14="http://schemas.microsoft.com/office/drawing/2010/main">
                <a:solidFill>
                  <a:srgbClr val="FFFFFF"/>
                </a:solidFill>
              </a14:hiddenFill>
            </a:ext>
          </a:extLst>
        </p:spPr>
      </p:pic>
      <p:pic>
        <p:nvPicPr>
          <p:cNvPr id="29" name="Picture 28" descr="Text, logo&#10;&#10;Description automatically generated">
            <a:extLst>
              <a:ext uri="{FF2B5EF4-FFF2-40B4-BE49-F238E27FC236}">
                <a16:creationId xmlns:a16="http://schemas.microsoft.com/office/drawing/2014/main" id="{F91C48AB-FD41-4518-8D5F-94E13A0AE80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546549" y="4517461"/>
            <a:ext cx="567682" cy="570827"/>
          </a:xfrm>
          <a:prstGeom prst="rect">
            <a:avLst/>
          </a:prstGeom>
        </p:spPr>
      </p:pic>
      <p:pic>
        <p:nvPicPr>
          <p:cNvPr id="2052" name="Picture 4" descr="Forschungszentrum Jülich - Press releases - A centerpiece of EBRAINS' human brain  atlas is presented in “Science”">
            <a:extLst>
              <a:ext uri="{FF2B5EF4-FFF2-40B4-BE49-F238E27FC236}">
                <a16:creationId xmlns:a16="http://schemas.microsoft.com/office/drawing/2014/main" id="{F0C2D424-795B-C843-9874-34AF243903D3}"/>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4275545" y="3415957"/>
            <a:ext cx="1059277" cy="796997"/>
          </a:xfrm>
          <a:prstGeom prst="ellipse">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2054" name="Picture 6" descr="Technological and research Centre in Lugano - Arup">
            <a:extLst>
              <a:ext uri="{FF2B5EF4-FFF2-40B4-BE49-F238E27FC236}">
                <a16:creationId xmlns:a16="http://schemas.microsoft.com/office/drawing/2014/main" id="{EE6025AE-0BC1-3945-8B98-EE6650A1F0F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641299" y="4574969"/>
            <a:ext cx="1260085" cy="705648"/>
          </a:xfrm>
          <a:prstGeom prst="roundRect">
            <a:avLst/>
          </a:prstGeom>
          <a:noFill/>
          <a:ln>
            <a:solidFill>
              <a:schemeClr val="bg2"/>
            </a:solidFill>
          </a:ln>
          <a:extLst>
            <a:ext uri="{909E8E84-426E-40DD-AFC4-6F175D3DCCD1}">
              <a14:hiddenFill xmlns:a14="http://schemas.microsoft.com/office/drawing/2010/main">
                <a:solidFill>
                  <a:srgbClr val="FFFFFF"/>
                </a:solidFill>
              </a14:hiddenFill>
            </a:ext>
          </a:extLst>
        </p:spPr>
      </p:pic>
      <p:cxnSp>
        <p:nvCxnSpPr>
          <p:cNvPr id="43" name="Straight Arrow Connector 42">
            <a:extLst>
              <a:ext uri="{FF2B5EF4-FFF2-40B4-BE49-F238E27FC236}">
                <a16:creationId xmlns:a16="http://schemas.microsoft.com/office/drawing/2014/main" id="{CC3CB08E-2B3C-D448-ACF6-F8BBA1E66219}"/>
              </a:ext>
            </a:extLst>
          </p:cNvPr>
          <p:cNvCxnSpPr>
            <a:cxnSpLocks/>
          </p:cNvCxnSpPr>
          <p:nvPr/>
        </p:nvCxnSpPr>
        <p:spPr>
          <a:xfrm>
            <a:off x="7113652" y="3940194"/>
            <a:ext cx="9175" cy="576526"/>
          </a:xfrm>
          <a:prstGeom prst="straightConnector1">
            <a:avLst/>
          </a:prstGeom>
          <a:ln>
            <a:solidFill>
              <a:schemeClr val="bg2">
                <a:lumMod val="9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A9918AC-F993-1C44-B024-AE5B353443A7}"/>
              </a:ext>
            </a:extLst>
          </p:cNvPr>
          <p:cNvCxnSpPr>
            <a:cxnSpLocks/>
          </p:cNvCxnSpPr>
          <p:nvPr/>
        </p:nvCxnSpPr>
        <p:spPr>
          <a:xfrm>
            <a:off x="7454701" y="3938510"/>
            <a:ext cx="9175" cy="576526"/>
          </a:xfrm>
          <a:prstGeom prst="straightConnector1">
            <a:avLst/>
          </a:prstGeom>
          <a:ln>
            <a:solidFill>
              <a:schemeClr val="bg2">
                <a:lumMod val="9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5813D26-0A90-2C4C-8603-98B75CBD1961}"/>
              </a:ext>
            </a:extLst>
          </p:cNvPr>
          <p:cNvCxnSpPr>
            <a:cxnSpLocks/>
          </p:cNvCxnSpPr>
          <p:nvPr/>
        </p:nvCxnSpPr>
        <p:spPr>
          <a:xfrm>
            <a:off x="7817418" y="3921160"/>
            <a:ext cx="9175" cy="576526"/>
          </a:xfrm>
          <a:prstGeom prst="straightConnector1">
            <a:avLst/>
          </a:prstGeom>
          <a:ln>
            <a:solidFill>
              <a:schemeClr val="bg2">
                <a:lumMod val="9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8808CC2-91B5-A149-9A7F-71D42E3AC453}"/>
              </a:ext>
            </a:extLst>
          </p:cNvPr>
          <p:cNvCxnSpPr>
            <a:cxnSpLocks/>
          </p:cNvCxnSpPr>
          <p:nvPr/>
        </p:nvCxnSpPr>
        <p:spPr>
          <a:xfrm>
            <a:off x="8206647" y="3934881"/>
            <a:ext cx="9175" cy="576526"/>
          </a:xfrm>
          <a:prstGeom prst="straightConnector1">
            <a:avLst/>
          </a:prstGeom>
          <a:ln>
            <a:solidFill>
              <a:schemeClr val="bg2">
                <a:lumMod val="9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Rounded Rectangle 50">
            <a:extLst>
              <a:ext uri="{FF2B5EF4-FFF2-40B4-BE49-F238E27FC236}">
                <a16:creationId xmlns:a16="http://schemas.microsoft.com/office/drawing/2014/main" id="{7F1D5A9E-B265-9C45-98E4-27A3FF38E66D}"/>
              </a:ext>
            </a:extLst>
          </p:cNvPr>
          <p:cNvSpPr/>
          <p:nvPr/>
        </p:nvSpPr>
        <p:spPr>
          <a:xfrm>
            <a:off x="3955459" y="1763888"/>
            <a:ext cx="5141326" cy="629449"/>
          </a:xfrm>
          <a:prstGeom prst="roundRect">
            <a:avLst/>
          </a:prstGeom>
          <a:noFill/>
          <a:ln>
            <a:solidFill>
              <a:srgbClr val="125D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400">
                <a:solidFill>
                  <a:srgbClr val="E8E4E2">
                    <a:lumMod val="90000"/>
                  </a:srgbClr>
                </a:solidFill>
                <a:latin typeface="Trebuchet MS" panose="020B0703020202090204" pitchFamily="34" charset="0"/>
              </a:rPr>
              <a:t>It builds </a:t>
            </a:r>
            <a:r>
              <a:rPr lang="en-GB" sz="1400" b="1">
                <a:solidFill>
                  <a:srgbClr val="E8E4E2">
                    <a:lumMod val="90000"/>
                  </a:srgbClr>
                </a:solidFill>
                <a:latin typeface="Trebuchet MS" panose="020B0703020202090204" pitchFamily="34" charset="0"/>
              </a:rPr>
              <a:t>on the work of the Human Brain Project </a:t>
            </a:r>
            <a:r>
              <a:rPr lang="en-GB" sz="1400">
                <a:solidFill>
                  <a:srgbClr val="E8E4E2">
                    <a:lumMod val="90000"/>
                  </a:srgbClr>
                </a:solidFill>
                <a:latin typeface="Trebuchet MS" panose="020B0703020202090204" pitchFamily="34" charset="0"/>
              </a:rPr>
              <a:t>and </a:t>
            </a:r>
          </a:p>
          <a:p>
            <a:pPr lvl="0" algn="ctr">
              <a:defRPr/>
            </a:pPr>
            <a:r>
              <a:rPr lang="en-GB" sz="1400" b="1">
                <a:solidFill>
                  <a:srgbClr val="E8E4E2">
                    <a:lumMod val="90000"/>
                  </a:srgbClr>
                </a:solidFill>
                <a:latin typeface="Trebuchet MS" panose="020B0703020202090204" pitchFamily="34" charset="0"/>
              </a:rPr>
              <a:t>takes it to the next level </a:t>
            </a:r>
            <a:endParaRPr lang="en-BE" sz="1400" b="1">
              <a:solidFill>
                <a:srgbClr val="E8E4E2">
                  <a:lumMod val="90000"/>
                </a:srgbClr>
              </a:solidFill>
              <a:latin typeface="Trebuchet MS" panose="020B0703020202090204" pitchFamily="34" charset="0"/>
            </a:endParaRPr>
          </a:p>
        </p:txBody>
      </p:sp>
    </p:spTree>
    <p:extLst>
      <p:ext uri="{BB962C8B-B14F-4D97-AF65-F5344CB8AC3E}">
        <p14:creationId xmlns:p14="http://schemas.microsoft.com/office/powerpoint/2010/main" val="2432370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838200" y="0"/>
            <a:ext cx="10515600" cy="1325563"/>
          </a:xfrm>
        </p:spPr>
        <p:txBody>
          <a:bodyPr>
            <a:normAutofit/>
          </a:bodyPr>
          <a:lstStyle/>
          <a:p>
            <a:pPr>
              <a:defRPr/>
            </a:pPr>
            <a:r>
              <a:rPr lang="en-GB" sz="3600" dirty="0">
                <a:latin typeface="Trebuchet MS"/>
              </a:rPr>
              <a:t>EBRAINS Focus areas</a:t>
            </a:r>
            <a:endParaRPr dirty="0"/>
          </a:p>
        </p:txBody>
      </p:sp>
      <p:sp>
        <p:nvSpPr>
          <p:cNvPr id="6" name="Rounded Rectangle 8"/>
          <p:cNvSpPr/>
          <p:nvPr/>
        </p:nvSpPr>
        <p:spPr bwMode="auto">
          <a:xfrm>
            <a:off x="4428738" y="1847460"/>
            <a:ext cx="3312000" cy="438875"/>
          </a:xfrm>
          <a:prstGeom prst="roundRect">
            <a:avLst>
              <a:gd name="adj"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US">
                <a:solidFill>
                  <a:schemeClr val="tx1"/>
                </a:solidFill>
                <a:latin typeface="Trebuchet MS"/>
              </a:rPr>
              <a:t>Brain Medicine</a:t>
            </a:r>
            <a:endParaRPr/>
          </a:p>
        </p:txBody>
      </p:sp>
      <p:sp>
        <p:nvSpPr>
          <p:cNvPr id="7" name="Rounded Rectangle 9"/>
          <p:cNvSpPr/>
          <p:nvPr/>
        </p:nvSpPr>
        <p:spPr bwMode="auto">
          <a:xfrm>
            <a:off x="8019276" y="1855073"/>
            <a:ext cx="3312000" cy="438875"/>
          </a:xfrm>
          <a:prstGeom prst="roundRect">
            <a:avLst>
              <a:gd name="adj"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US">
                <a:solidFill>
                  <a:schemeClr val="tx1"/>
                </a:solidFill>
                <a:latin typeface="Trebuchet MS"/>
              </a:rPr>
              <a:t>Brain-inspired technologies</a:t>
            </a:r>
            <a:endParaRPr lang="en-US" sz="1100">
              <a:solidFill>
                <a:schemeClr val="tx1"/>
              </a:solidFill>
              <a:latin typeface="Trebuchet MS"/>
            </a:endParaRPr>
          </a:p>
        </p:txBody>
      </p:sp>
      <p:sp>
        <p:nvSpPr>
          <p:cNvPr id="8" name="Rounded Rectangle 10"/>
          <p:cNvSpPr/>
          <p:nvPr/>
        </p:nvSpPr>
        <p:spPr bwMode="auto">
          <a:xfrm>
            <a:off x="838200" y="1847460"/>
            <a:ext cx="3312000" cy="438875"/>
          </a:xfrm>
          <a:prstGeom prst="roundRect">
            <a:avLst>
              <a:gd name="adj"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defRPr/>
            </a:pPr>
            <a:r>
              <a:rPr lang="en-US">
                <a:solidFill>
                  <a:schemeClr val="tx1"/>
                </a:solidFill>
                <a:latin typeface="Trebuchet MS"/>
              </a:rPr>
              <a:t>Neuroscience</a:t>
            </a:r>
            <a:endParaRPr/>
          </a:p>
        </p:txBody>
      </p:sp>
      <p:pic>
        <p:nvPicPr>
          <p:cNvPr id="10" name="Picture 10" descr="Accelerating the Growth and Impact of Technology on Business – Xtrem Swimmer"/>
          <p:cNvPicPr>
            <a:picLocks noChangeAspect="1" noChangeArrowheads="1"/>
          </p:cNvPicPr>
          <p:nvPr/>
        </p:nvPicPr>
        <p:blipFill>
          <a:blip r:embed="rId2">
            <a:duotone>
              <a:prstClr val="black"/>
              <a:schemeClr val="accent4">
                <a:tint val="45000"/>
                <a:satMod val="400000"/>
              </a:schemeClr>
            </a:duotone>
          </a:blip>
          <a:stretch/>
        </p:blipFill>
        <p:spPr bwMode="auto">
          <a:xfrm>
            <a:off x="8372905" y="2769781"/>
            <a:ext cx="2604743" cy="2455722"/>
          </a:xfrm>
          <a:prstGeom prst="ellipse">
            <a:avLst/>
          </a:prstGeom>
          <a:noFill/>
          <a:ln w="3175">
            <a:solidFill>
              <a:schemeClr val="bg2">
                <a:lumMod val="90000"/>
              </a:schemeClr>
            </a:solidFill>
          </a:ln>
        </p:spPr>
      </p:pic>
      <p:pic>
        <p:nvPicPr>
          <p:cNvPr id="11" name="Picture 4" descr="Does the brain awaken via a continuous phase transition? – Physics World"/>
          <p:cNvPicPr>
            <a:picLocks noChangeAspect="1" noChangeArrowheads="1"/>
          </p:cNvPicPr>
          <p:nvPr/>
        </p:nvPicPr>
        <p:blipFill>
          <a:blip r:embed="rId3">
            <a:duotone>
              <a:prstClr val="black"/>
              <a:schemeClr val="accent4">
                <a:tint val="45000"/>
                <a:satMod val="400000"/>
              </a:schemeClr>
            </a:duotone>
          </a:blip>
          <a:stretch/>
        </p:blipFill>
        <p:spPr bwMode="auto">
          <a:xfrm>
            <a:off x="1227029" y="2769711"/>
            <a:ext cx="2569542" cy="2455792"/>
          </a:xfrm>
          <a:prstGeom prst="ellipse">
            <a:avLst/>
          </a:prstGeom>
          <a:noFill/>
          <a:ln w="3175">
            <a:solidFill>
              <a:schemeClr val="bg2">
                <a:lumMod val="90000"/>
              </a:schemeClr>
            </a:solidFill>
          </a:ln>
        </p:spPr>
      </p:pic>
      <p:pic>
        <p:nvPicPr>
          <p:cNvPr id="12" name="Picture 6" descr="Brain Prescription Medication - Free vector graphic on Pixabay"/>
          <p:cNvPicPr>
            <a:picLocks noChangeAspect="1" noChangeArrowheads="1"/>
          </p:cNvPicPr>
          <p:nvPr/>
        </p:nvPicPr>
        <p:blipFill>
          <a:blip r:embed="rId4">
            <a:duotone>
              <a:schemeClr val="accent3">
                <a:shade val="45000"/>
                <a:satMod val="135000"/>
              </a:schemeClr>
              <a:prstClr val="white"/>
            </a:duotone>
          </a:blip>
          <a:stretch/>
        </p:blipFill>
        <p:spPr bwMode="auto">
          <a:xfrm>
            <a:off x="4858756" y="2975630"/>
            <a:ext cx="2378935" cy="2043954"/>
          </a:xfrm>
          <a:prstGeom prst="rect">
            <a:avLst/>
          </a:prstGeom>
          <a:noFill/>
        </p:spPr>
      </p:pic>
      <p:sp>
        <p:nvSpPr>
          <p:cNvPr id="13" name="Oval 4"/>
          <p:cNvSpPr/>
          <p:nvPr/>
        </p:nvSpPr>
        <p:spPr bwMode="auto">
          <a:xfrm>
            <a:off x="4712237" y="2769781"/>
            <a:ext cx="2645081" cy="2455652"/>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95459-8E7E-9D44-A521-F0BB63443F32}"/>
              </a:ext>
            </a:extLst>
          </p:cNvPr>
          <p:cNvSpPr>
            <a:spLocks noGrp="1"/>
          </p:cNvSpPr>
          <p:nvPr>
            <p:ph type="title"/>
          </p:nvPr>
        </p:nvSpPr>
        <p:spPr>
          <a:xfrm>
            <a:off x="542611" y="174210"/>
            <a:ext cx="11555604" cy="1325563"/>
          </a:xfrm>
        </p:spPr>
        <p:txBody>
          <a:bodyPr/>
          <a:lstStyle/>
          <a:p>
            <a:r>
              <a:rPr lang="en-GB" dirty="0">
                <a:solidFill>
                  <a:schemeClr val="bg1"/>
                </a:solidFill>
              </a:rPr>
              <a:t>What EBRAINS brings to the scientific community</a:t>
            </a:r>
            <a:endParaRPr lang="en-BE" dirty="0">
              <a:solidFill>
                <a:schemeClr val="bg1"/>
              </a:solidFill>
            </a:endParaRPr>
          </a:p>
        </p:txBody>
      </p:sp>
      <p:graphicFrame>
        <p:nvGraphicFramePr>
          <p:cNvPr id="8" name="Diagram 7">
            <a:extLst>
              <a:ext uri="{FF2B5EF4-FFF2-40B4-BE49-F238E27FC236}">
                <a16:creationId xmlns:a16="http://schemas.microsoft.com/office/drawing/2014/main" id="{6A20E9D6-8486-DA4C-A1D9-F69B95368816}"/>
              </a:ext>
            </a:extLst>
          </p:cNvPr>
          <p:cNvGraphicFramePr/>
          <p:nvPr>
            <p:extLst>
              <p:ext uri="{D42A27DB-BD31-4B8C-83A1-F6EECF244321}">
                <p14:modId xmlns:p14="http://schemas.microsoft.com/office/powerpoint/2010/main" val="2165985935"/>
              </p:ext>
            </p:extLst>
          </p:nvPr>
        </p:nvGraphicFramePr>
        <p:xfrm>
          <a:off x="3372001" y="1353145"/>
          <a:ext cx="5896824" cy="4862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Rounded Corners 2">
            <a:extLst>
              <a:ext uri="{FF2B5EF4-FFF2-40B4-BE49-F238E27FC236}">
                <a16:creationId xmlns:a16="http://schemas.microsoft.com/office/drawing/2014/main" id="{95D02418-C964-4E76-8F5B-8C1AEC8D5272}"/>
              </a:ext>
            </a:extLst>
          </p:cNvPr>
          <p:cNvSpPr/>
          <p:nvPr/>
        </p:nvSpPr>
        <p:spPr>
          <a:xfrm>
            <a:off x="9716756" y="2753248"/>
            <a:ext cx="2059912" cy="151730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rial" panose="020B0604020202020204" pitchFamily="34" charset="0"/>
                <a:cs typeface="Arial" panose="020B0604020202020204" pitchFamily="34" charset="0"/>
              </a:rPr>
              <a:t>Co-developed by and with researchers</a:t>
            </a:r>
            <a:endParaRPr lang="en-BE" sz="1600" dirty="0">
              <a:solidFill>
                <a:schemeClr val="tx1"/>
              </a:solidFill>
              <a:latin typeface="Arial" panose="020B0604020202020204" pitchFamily="34" charset="0"/>
              <a:cs typeface="Arial" panose="020B0604020202020204" pitchFamily="34" charset="0"/>
            </a:endParaRPr>
          </a:p>
        </p:txBody>
      </p:sp>
      <p:sp>
        <p:nvSpPr>
          <p:cNvPr id="4" name="Arrow: Down 3">
            <a:extLst>
              <a:ext uri="{FF2B5EF4-FFF2-40B4-BE49-F238E27FC236}">
                <a16:creationId xmlns:a16="http://schemas.microsoft.com/office/drawing/2014/main" id="{E26D20E6-56CC-4249-ACC4-FF2B37CA8DE5}"/>
              </a:ext>
            </a:extLst>
          </p:cNvPr>
          <p:cNvSpPr/>
          <p:nvPr/>
        </p:nvSpPr>
        <p:spPr>
          <a:xfrm>
            <a:off x="2314022" y="1353145"/>
            <a:ext cx="834013" cy="4726108"/>
          </a:xfrm>
          <a:prstGeom prst="downArrow">
            <a:avLst/>
          </a:prstGeom>
          <a:solidFill>
            <a:srgbClr val="125D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dirty="0"/>
              <a:t>Interoperable</a:t>
            </a:r>
            <a:endParaRPr lang="en-BE" dirty="0"/>
          </a:p>
        </p:txBody>
      </p:sp>
    </p:spTree>
    <p:extLst>
      <p:ext uri="{BB962C8B-B14F-4D97-AF65-F5344CB8AC3E}">
        <p14:creationId xmlns:p14="http://schemas.microsoft.com/office/powerpoint/2010/main" val="153892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286952" y="109329"/>
            <a:ext cx="11761075" cy="1325563"/>
          </a:xfrm>
        </p:spPr>
        <p:txBody>
          <a:bodyPr>
            <a:normAutofit/>
          </a:bodyPr>
          <a:lstStyle/>
          <a:p>
            <a:pPr>
              <a:defRPr/>
            </a:pPr>
            <a:r>
              <a:rPr lang="en-GB" sz="3600"/>
              <a:t>An integrated platform with cutting-edge</a:t>
            </a:r>
            <a:r>
              <a:rPr lang="en-GB" sz="3600">
                <a:solidFill>
                  <a:schemeClr val="bg1"/>
                </a:solidFill>
              </a:rPr>
              <a:t> workflows</a:t>
            </a:r>
            <a:endParaRPr sz="3600">
              <a:solidFill>
                <a:schemeClr val="bg1"/>
              </a:solidFill>
            </a:endParaRPr>
          </a:p>
        </p:txBody>
      </p:sp>
      <p:cxnSp>
        <p:nvCxnSpPr>
          <p:cNvPr id="6" name="Straight Arrow Connector 11"/>
          <p:cNvCxnSpPr>
            <a:cxnSpLocks/>
          </p:cNvCxnSpPr>
          <p:nvPr/>
        </p:nvCxnSpPr>
        <p:spPr bwMode="auto">
          <a:xfrm>
            <a:off x="1037022" y="1534850"/>
            <a:ext cx="9501058" cy="0"/>
          </a:xfrm>
          <a:prstGeom prst="straightConnector1">
            <a:avLst/>
          </a:prstGeom>
          <a:ln w="76200">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Google Shape;136;p27"/>
          <p:cNvSpPr/>
          <p:nvPr/>
        </p:nvSpPr>
        <p:spPr bwMode="auto">
          <a:xfrm>
            <a:off x="795837" y="1815329"/>
            <a:ext cx="136400" cy="139200"/>
          </a:xfrm>
          <a:prstGeom prst="flowChartConnector">
            <a:avLst/>
          </a:prstGeom>
          <a:gradFill>
            <a:gsLst>
              <a:gs pos="0">
                <a:srgbClr val="FFFFFF"/>
              </a:gs>
              <a:gs pos="63000">
                <a:srgbClr val="F5DA2E"/>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8" name="Google Shape;137;p27"/>
          <p:cNvSpPr>
            <a:spLocks/>
          </p:cNvSpPr>
          <p:nvPr/>
        </p:nvSpPr>
        <p:spPr bwMode="auto">
          <a:xfrm>
            <a:off x="23337" y="2246204"/>
            <a:ext cx="876400" cy="395200"/>
          </a:xfrm>
          <a:prstGeom prst="rect">
            <a:avLst/>
          </a:prstGeom>
          <a:noFill/>
          <a:ln>
            <a:noFill/>
          </a:ln>
        </p:spPr>
        <p:txBody>
          <a:bodyPr spcFirstLastPara="1" wrap="square" lIns="121900" tIns="121900" rIns="121900" bIns="121900" anchor="t" anchorCtr="0">
            <a:noAutofit/>
          </a:bodyPr>
          <a:lstStyle/>
          <a:p>
            <a:pPr marL="0" marR="0" lvl="0" indent="0" algn="l" defTabSz="914400">
              <a:lnSpc>
                <a:spcPct val="100000"/>
              </a:lnSpc>
              <a:spcBef>
                <a:spcPts val="0"/>
              </a:spcBef>
              <a:spcAft>
                <a:spcPts val="0"/>
              </a:spcAft>
              <a:buClrTx/>
              <a:buSzTx/>
              <a:buFontTx/>
              <a:buNone/>
              <a:defRPr/>
            </a:pPr>
            <a:endParaRPr sz="1350" b="0" i="0" u="none" strike="noStrike" cap="none" spc="0">
              <a:ln>
                <a:noFill/>
              </a:ln>
              <a:solidFill>
                <a:srgbClr val="FFFFFF"/>
              </a:solidFill>
              <a:latin typeface="Avenir Next LT Pro"/>
              <a:ea typeface="+mn-ea"/>
              <a:cs typeface="+mn-cs"/>
            </a:endParaRPr>
          </a:p>
        </p:txBody>
      </p:sp>
      <p:sp>
        <p:nvSpPr>
          <p:cNvPr id="9" name="Google Shape;138;p27"/>
          <p:cNvSpPr>
            <a:spLocks/>
          </p:cNvSpPr>
          <p:nvPr/>
        </p:nvSpPr>
        <p:spPr bwMode="auto">
          <a:xfrm>
            <a:off x="392637" y="3066271"/>
            <a:ext cx="876400" cy="395200"/>
          </a:xfrm>
          <a:prstGeom prst="rect">
            <a:avLst/>
          </a:prstGeom>
          <a:noFill/>
          <a:ln>
            <a:noFill/>
          </a:ln>
        </p:spPr>
        <p:txBody>
          <a:bodyPr spcFirstLastPara="1" wrap="square" lIns="121900" tIns="121900" rIns="121900" bIns="121900" anchor="t" anchorCtr="0">
            <a:noAutofit/>
          </a:bodyPr>
          <a:lstStyle/>
          <a:p>
            <a:pPr marL="0" marR="0" lvl="0" indent="0" algn="l" defTabSz="914400">
              <a:lnSpc>
                <a:spcPct val="100000"/>
              </a:lnSpc>
              <a:spcBef>
                <a:spcPts val="0"/>
              </a:spcBef>
              <a:spcAft>
                <a:spcPts val="0"/>
              </a:spcAft>
              <a:buClrTx/>
              <a:buSzTx/>
              <a:buFontTx/>
              <a:buNone/>
              <a:defRPr/>
            </a:pPr>
            <a:endParaRPr sz="1350" b="0" i="0" u="none" strike="noStrike" cap="none" spc="0">
              <a:ln>
                <a:noFill/>
              </a:ln>
              <a:solidFill>
                <a:srgbClr val="FFFFFF"/>
              </a:solidFill>
              <a:latin typeface="Avenir Next LT Pro"/>
              <a:ea typeface="+mn-ea"/>
              <a:cs typeface="+mn-cs"/>
            </a:endParaRPr>
          </a:p>
        </p:txBody>
      </p:sp>
      <p:sp>
        <p:nvSpPr>
          <p:cNvPr id="10" name="Google Shape;139;p27"/>
          <p:cNvSpPr>
            <a:spLocks/>
          </p:cNvSpPr>
          <p:nvPr/>
        </p:nvSpPr>
        <p:spPr bwMode="auto">
          <a:xfrm>
            <a:off x="21021" y="4166804"/>
            <a:ext cx="876400" cy="395200"/>
          </a:xfrm>
          <a:prstGeom prst="rect">
            <a:avLst/>
          </a:prstGeom>
          <a:noFill/>
          <a:ln>
            <a:noFill/>
          </a:ln>
        </p:spPr>
        <p:txBody>
          <a:bodyPr spcFirstLastPara="1" wrap="square" lIns="121900" tIns="121900" rIns="121900" bIns="121900" anchor="t" anchorCtr="0">
            <a:noAutofit/>
          </a:bodyPr>
          <a:lstStyle/>
          <a:p>
            <a:pPr marL="0" marR="0" lvl="0" indent="0" algn="l" defTabSz="914400">
              <a:lnSpc>
                <a:spcPct val="100000"/>
              </a:lnSpc>
              <a:spcBef>
                <a:spcPts val="0"/>
              </a:spcBef>
              <a:spcAft>
                <a:spcPts val="0"/>
              </a:spcAft>
              <a:buClrTx/>
              <a:buSzTx/>
              <a:buFontTx/>
              <a:buNone/>
              <a:defRPr/>
            </a:pPr>
            <a:endParaRPr sz="1350" b="0" i="0" u="none" strike="noStrike" cap="none" spc="0">
              <a:ln>
                <a:noFill/>
              </a:ln>
              <a:solidFill>
                <a:srgbClr val="FFFFFF"/>
              </a:solidFill>
              <a:latin typeface="Avenir Next LT Pro"/>
              <a:ea typeface="+mn-ea"/>
              <a:cs typeface="+mn-cs"/>
            </a:endParaRPr>
          </a:p>
        </p:txBody>
      </p:sp>
      <p:sp>
        <p:nvSpPr>
          <p:cNvPr id="11" name="Google Shape;140;p27"/>
          <p:cNvSpPr>
            <a:spLocks/>
          </p:cNvSpPr>
          <p:nvPr/>
        </p:nvSpPr>
        <p:spPr bwMode="auto">
          <a:xfrm>
            <a:off x="495438" y="5171796"/>
            <a:ext cx="640000" cy="395200"/>
          </a:xfrm>
          <a:prstGeom prst="rect">
            <a:avLst/>
          </a:prstGeom>
          <a:noFill/>
          <a:ln>
            <a:noFill/>
          </a:ln>
        </p:spPr>
        <p:txBody>
          <a:bodyPr spcFirstLastPara="1" wrap="square" lIns="121900" tIns="121900" rIns="121900" bIns="121900" anchor="t" anchorCtr="0">
            <a:noAutofit/>
          </a:bodyPr>
          <a:lstStyle/>
          <a:p>
            <a:pPr marL="0" marR="0" lvl="0" indent="0" algn="l" defTabSz="914400">
              <a:lnSpc>
                <a:spcPct val="100000"/>
              </a:lnSpc>
              <a:spcBef>
                <a:spcPts val="0"/>
              </a:spcBef>
              <a:spcAft>
                <a:spcPts val="0"/>
              </a:spcAft>
              <a:buClrTx/>
              <a:buSzTx/>
              <a:buFontTx/>
              <a:buNone/>
              <a:defRPr/>
            </a:pPr>
            <a:endParaRPr sz="1350" b="0" i="0" u="none" strike="noStrike" cap="none" spc="0">
              <a:ln>
                <a:noFill/>
              </a:ln>
              <a:solidFill>
                <a:srgbClr val="FFFFFF"/>
              </a:solidFill>
              <a:latin typeface="Avenir Next LT Pro"/>
              <a:ea typeface="+mn-ea"/>
              <a:cs typeface="+mn-cs"/>
            </a:endParaRPr>
          </a:p>
        </p:txBody>
      </p:sp>
      <p:sp>
        <p:nvSpPr>
          <p:cNvPr id="12" name="Google Shape;142;p27"/>
          <p:cNvSpPr/>
          <p:nvPr/>
        </p:nvSpPr>
        <p:spPr bwMode="auto">
          <a:xfrm>
            <a:off x="659437" y="1954529"/>
            <a:ext cx="136400" cy="139200"/>
          </a:xfrm>
          <a:prstGeom prst="flowChartConnector">
            <a:avLst/>
          </a:prstGeom>
          <a:gradFill>
            <a:gsLst>
              <a:gs pos="0">
                <a:srgbClr val="FFFFFF"/>
              </a:gs>
              <a:gs pos="63000">
                <a:srgbClr val="F5DA2E"/>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13" name="Google Shape;144;p27"/>
          <p:cNvSpPr/>
          <p:nvPr/>
        </p:nvSpPr>
        <p:spPr bwMode="auto">
          <a:xfrm>
            <a:off x="469037" y="1967796"/>
            <a:ext cx="136400" cy="139200"/>
          </a:xfrm>
          <a:prstGeom prst="flowChartConnector">
            <a:avLst/>
          </a:prstGeom>
          <a:gradFill>
            <a:gsLst>
              <a:gs pos="0">
                <a:srgbClr val="FFFFFF"/>
              </a:gs>
              <a:gs pos="63000">
                <a:srgbClr val="F5DA2E"/>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1" i="0" u="none" strike="noStrike" cap="none" spc="0">
              <a:ln>
                <a:noFill/>
              </a:ln>
              <a:solidFill>
                <a:srgbClr val="FFFFFF"/>
              </a:solidFill>
              <a:latin typeface="Avenir Next LT Pro"/>
              <a:ea typeface="+mn-ea"/>
              <a:cs typeface="+mn-cs"/>
            </a:endParaRPr>
          </a:p>
        </p:txBody>
      </p:sp>
      <p:sp>
        <p:nvSpPr>
          <p:cNvPr id="14" name="Google Shape;145;p27"/>
          <p:cNvSpPr/>
          <p:nvPr/>
        </p:nvSpPr>
        <p:spPr bwMode="auto">
          <a:xfrm>
            <a:off x="592637" y="2143747"/>
            <a:ext cx="136400" cy="139200"/>
          </a:xfrm>
          <a:prstGeom prst="flowChartConnector">
            <a:avLst/>
          </a:prstGeom>
          <a:gradFill>
            <a:gsLst>
              <a:gs pos="0">
                <a:srgbClr val="FFFFFF"/>
              </a:gs>
              <a:gs pos="63000">
                <a:srgbClr val="F5DA2E"/>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15" name="Google Shape;146;p27"/>
          <p:cNvSpPr/>
          <p:nvPr/>
        </p:nvSpPr>
        <p:spPr bwMode="auto">
          <a:xfrm>
            <a:off x="782888" y="2106996"/>
            <a:ext cx="136400" cy="139200"/>
          </a:xfrm>
          <a:prstGeom prst="flowChartConnector">
            <a:avLst/>
          </a:prstGeom>
          <a:gradFill>
            <a:gsLst>
              <a:gs pos="0">
                <a:srgbClr val="FFFFFF"/>
              </a:gs>
              <a:gs pos="63000">
                <a:srgbClr val="F5DA2E"/>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16" name="Google Shape;147;p27"/>
          <p:cNvSpPr/>
          <p:nvPr/>
        </p:nvSpPr>
        <p:spPr bwMode="auto">
          <a:xfrm>
            <a:off x="402354" y="2171063"/>
            <a:ext cx="136400" cy="139200"/>
          </a:xfrm>
          <a:prstGeom prst="flowChartConnector">
            <a:avLst/>
          </a:prstGeom>
          <a:gradFill>
            <a:gsLst>
              <a:gs pos="0">
                <a:srgbClr val="FFFFFF"/>
              </a:gs>
              <a:gs pos="63000">
                <a:srgbClr val="F5DA2E"/>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17" name="Google Shape;148;p27"/>
          <p:cNvSpPr/>
          <p:nvPr/>
        </p:nvSpPr>
        <p:spPr bwMode="auto">
          <a:xfrm>
            <a:off x="919288" y="1953980"/>
            <a:ext cx="136400" cy="139200"/>
          </a:xfrm>
          <a:prstGeom prst="flowChartConnector">
            <a:avLst/>
          </a:prstGeom>
          <a:gradFill>
            <a:gsLst>
              <a:gs pos="0">
                <a:srgbClr val="FFFFFF"/>
              </a:gs>
              <a:gs pos="63000">
                <a:srgbClr val="F5DA2E"/>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18" name="Google Shape;149;p27"/>
          <p:cNvSpPr/>
          <p:nvPr/>
        </p:nvSpPr>
        <p:spPr bwMode="auto">
          <a:xfrm>
            <a:off x="605554" y="2329813"/>
            <a:ext cx="136400" cy="139200"/>
          </a:xfrm>
          <a:prstGeom prst="flowChartConnector">
            <a:avLst/>
          </a:prstGeom>
          <a:gradFill>
            <a:gsLst>
              <a:gs pos="0">
                <a:srgbClr val="FFFFFF"/>
              </a:gs>
              <a:gs pos="63000">
                <a:srgbClr val="F5DA2E"/>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19" name="Google Shape;150;p27"/>
          <p:cNvSpPr/>
          <p:nvPr/>
        </p:nvSpPr>
        <p:spPr bwMode="auto">
          <a:xfrm>
            <a:off x="789704" y="2291713"/>
            <a:ext cx="136400" cy="139200"/>
          </a:xfrm>
          <a:prstGeom prst="flowChartConnector">
            <a:avLst/>
          </a:prstGeom>
          <a:gradFill>
            <a:gsLst>
              <a:gs pos="0">
                <a:srgbClr val="FFFFFF"/>
              </a:gs>
              <a:gs pos="63000">
                <a:srgbClr val="F5DA2E"/>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20" name="Google Shape;151;p27"/>
          <p:cNvSpPr/>
          <p:nvPr/>
        </p:nvSpPr>
        <p:spPr bwMode="auto">
          <a:xfrm>
            <a:off x="973854" y="2145663"/>
            <a:ext cx="136400" cy="139200"/>
          </a:xfrm>
          <a:prstGeom prst="flowChartConnector">
            <a:avLst/>
          </a:prstGeom>
          <a:gradFill>
            <a:gsLst>
              <a:gs pos="0">
                <a:srgbClr val="FFFFFF"/>
              </a:gs>
              <a:gs pos="63000">
                <a:srgbClr val="F5DA2E"/>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21" name="Google Shape;152;p27"/>
          <p:cNvSpPr/>
          <p:nvPr/>
        </p:nvSpPr>
        <p:spPr bwMode="auto">
          <a:xfrm>
            <a:off x="1202237" y="2628129"/>
            <a:ext cx="136400" cy="139200"/>
          </a:xfrm>
          <a:prstGeom prst="flowChartConnector">
            <a:avLst/>
          </a:prstGeom>
          <a:gradFill>
            <a:gsLst>
              <a:gs pos="0">
                <a:srgbClr val="FFFFFF"/>
              </a:gs>
              <a:gs pos="68000">
                <a:srgbClr val="BBD043"/>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22" name="Google Shape;153;p27"/>
          <p:cNvSpPr/>
          <p:nvPr/>
        </p:nvSpPr>
        <p:spPr bwMode="auto">
          <a:xfrm>
            <a:off x="999037" y="2558296"/>
            <a:ext cx="136400" cy="139200"/>
          </a:xfrm>
          <a:prstGeom prst="flowChartConnector">
            <a:avLst/>
          </a:prstGeom>
          <a:gradFill>
            <a:gsLst>
              <a:gs pos="0">
                <a:srgbClr val="FFFFFF"/>
              </a:gs>
              <a:gs pos="68000">
                <a:srgbClr val="BBD043"/>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23" name="Google Shape;154;p27"/>
          <p:cNvSpPr/>
          <p:nvPr/>
        </p:nvSpPr>
        <p:spPr bwMode="auto">
          <a:xfrm>
            <a:off x="1065837" y="2767329"/>
            <a:ext cx="136400" cy="139200"/>
          </a:xfrm>
          <a:prstGeom prst="flowChartConnector">
            <a:avLst/>
          </a:prstGeom>
          <a:gradFill>
            <a:gsLst>
              <a:gs pos="0">
                <a:srgbClr val="FFFFFF"/>
              </a:gs>
              <a:gs pos="68000">
                <a:srgbClr val="BBD043"/>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24" name="Google Shape;155;p27"/>
          <p:cNvSpPr/>
          <p:nvPr/>
        </p:nvSpPr>
        <p:spPr bwMode="auto">
          <a:xfrm>
            <a:off x="795837" y="2628129"/>
            <a:ext cx="136400" cy="139200"/>
          </a:xfrm>
          <a:prstGeom prst="flowChartConnector">
            <a:avLst/>
          </a:prstGeom>
          <a:gradFill>
            <a:gsLst>
              <a:gs pos="0">
                <a:srgbClr val="FFFFFF"/>
              </a:gs>
              <a:gs pos="68000">
                <a:srgbClr val="BBD043"/>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25" name="Google Shape;156;p27"/>
          <p:cNvSpPr/>
          <p:nvPr/>
        </p:nvSpPr>
        <p:spPr bwMode="auto">
          <a:xfrm>
            <a:off x="875437" y="2780596"/>
            <a:ext cx="136400" cy="139200"/>
          </a:xfrm>
          <a:prstGeom prst="flowChartConnector">
            <a:avLst/>
          </a:prstGeom>
          <a:gradFill>
            <a:gsLst>
              <a:gs pos="0">
                <a:srgbClr val="FFFFFF"/>
              </a:gs>
              <a:gs pos="68000">
                <a:srgbClr val="BBD043"/>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1" i="0" u="none" strike="noStrike" cap="none" spc="0">
              <a:ln>
                <a:noFill/>
              </a:ln>
              <a:solidFill>
                <a:srgbClr val="FFFFFF"/>
              </a:solidFill>
              <a:latin typeface="Avenir Next LT Pro"/>
              <a:ea typeface="+mn-ea"/>
              <a:cs typeface="+mn-cs"/>
            </a:endParaRPr>
          </a:p>
        </p:txBody>
      </p:sp>
      <p:sp>
        <p:nvSpPr>
          <p:cNvPr id="26" name="Google Shape;157;p27"/>
          <p:cNvSpPr/>
          <p:nvPr/>
        </p:nvSpPr>
        <p:spPr bwMode="auto">
          <a:xfrm>
            <a:off x="999037" y="2956547"/>
            <a:ext cx="136400" cy="139200"/>
          </a:xfrm>
          <a:prstGeom prst="flowChartConnector">
            <a:avLst/>
          </a:prstGeom>
          <a:gradFill>
            <a:gsLst>
              <a:gs pos="0">
                <a:srgbClr val="FFFFFF"/>
              </a:gs>
              <a:gs pos="68000">
                <a:srgbClr val="BBD043"/>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27" name="Google Shape;158;p27"/>
          <p:cNvSpPr/>
          <p:nvPr/>
        </p:nvSpPr>
        <p:spPr bwMode="auto">
          <a:xfrm>
            <a:off x="1189288" y="2919796"/>
            <a:ext cx="136400" cy="139200"/>
          </a:xfrm>
          <a:prstGeom prst="flowChartConnector">
            <a:avLst/>
          </a:prstGeom>
          <a:gradFill>
            <a:gsLst>
              <a:gs pos="0">
                <a:srgbClr val="FFFFFF"/>
              </a:gs>
              <a:gs pos="68000">
                <a:srgbClr val="BBD043"/>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28" name="Google Shape;159;p27"/>
          <p:cNvSpPr/>
          <p:nvPr/>
        </p:nvSpPr>
        <p:spPr bwMode="auto">
          <a:xfrm>
            <a:off x="808754" y="2983863"/>
            <a:ext cx="136400" cy="139200"/>
          </a:xfrm>
          <a:prstGeom prst="flowChartConnector">
            <a:avLst/>
          </a:prstGeom>
          <a:gradFill>
            <a:gsLst>
              <a:gs pos="0">
                <a:srgbClr val="FFFFFF"/>
              </a:gs>
              <a:gs pos="68000">
                <a:srgbClr val="BBD043"/>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29" name="Google Shape;160;p27"/>
          <p:cNvSpPr/>
          <p:nvPr/>
        </p:nvSpPr>
        <p:spPr bwMode="auto">
          <a:xfrm>
            <a:off x="1325688" y="2766780"/>
            <a:ext cx="136400" cy="139200"/>
          </a:xfrm>
          <a:prstGeom prst="flowChartConnector">
            <a:avLst/>
          </a:prstGeom>
          <a:gradFill>
            <a:gsLst>
              <a:gs pos="0">
                <a:srgbClr val="FFFFFF"/>
              </a:gs>
              <a:gs pos="68000">
                <a:srgbClr val="BBD043"/>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30" name="Google Shape;161;p27"/>
          <p:cNvSpPr/>
          <p:nvPr/>
        </p:nvSpPr>
        <p:spPr bwMode="auto">
          <a:xfrm>
            <a:off x="1011954" y="3142613"/>
            <a:ext cx="136400" cy="139200"/>
          </a:xfrm>
          <a:prstGeom prst="flowChartConnector">
            <a:avLst/>
          </a:prstGeom>
          <a:gradFill>
            <a:gsLst>
              <a:gs pos="0">
                <a:srgbClr val="FFFFFF"/>
              </a:gs>
              <a:gs pos="68000">
                <a:srgbClr val="BBD043"/>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31" name="Google Shape;162;p27"/>
          <p:cNvSpPr/>
          <p:nvPr/>
        </p:nvSpPr>
        <p:spPr bwMode="auto">
          <a:xfrm>
            <a:off x="1196104" y="3104513"/>
            <a:ext cx="136400" cy="139200"/>
          </a:xfrm>
          <a:prstGeom prst="flowChartConnector">
            <a:avLst/>
          </a:prstGeom>
          <a:gradFill>
            <a:gsLst>
              <a:gs pos="0">
                <a:srgbClr val="FFFFFF"/>
              </a:gs>
              <a:gs pos="68000">
                <a:srgbClr val="BBD043"/>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32" name="Google Shape;163;p27"/>
          <p:cNvSpPr/>
          <p:nvPr/>
        </p:nvSpPr>
        <p:spPr bwMode="auto">
          <a:xfrm>
            <a:off x="1380254" y="2958463"/>
            <a:ext cx="136400" cy="139200"/>
          </a:xfrm>
          <a:prstGeom prst="flowChartConnector">
            <a:avLst/>
          </a:prstGeom>
          <a:gradFill>
            <a:gsLst>
              <a:gs pos="0">
                <a:srgbClr val="FFFFFF"/>
              </a:gs>
              <a:gs pos="68000">
                <a:srgbClr val="BBD043"/>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33" name="Google Shape;164;p27"/>
          <p:cNvSpPr/>
          <p:nvPr/>
        </p:nvSpPr>
        <p:spPr bwMode="auto">
          <a:xfrm>
            <a:off x="795837" y="3644129"/>
            <a:ext cx="136400" cy="139200"/>
          </a:xfrm>
          <a:prstGeom prst="flowChartConnector">
            <a:avLst/>
          </a:prstGeom>
          <a:gradFill>
            <a:gsLst>
              <a:gs pos="0">
                <a:srgbClr val="FFFFFF"/>
              </a:gs>
              <a:gs pos="68000">
                <a:srgbClr val="80C358"/>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34" name="Google Shape;165;p27"/>
          <p:cNvSpPr/>
          <p:nvPr/>
        </p:nvSpPr>
        <p:spPr bwMode="auto">
          <a:xfrm>
            <a:off x="592637" y="3574296"/>
            <a:ext cx="136400" cy="139200"/>
          </a:xfrm>
          <a:prstGeom prst="flowChartConnector">
            <a:avLst/>
          </a:prstGeom>
          <a:gradFill>
            <a:gsLst>
              <a:gs pos="0">
                <a:srgbClr val="FFFFFF"/>
              </a:gs>
              <a:gs pos="68000">
                <a:srgbClr val="80C358"/>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35" name="Google Shape;166;p27"/>
          <p:cNvSpPr/>
          <p:nvPr/>
        </p:nvSpPr>
        <p:spPr bwMode="auto">
          <a:xfrm>
            <a:off x="659437" y="3783329"/>
            <a:ext cx="136400" cy="139200"/>
          </a:xfrm>
          <a:prstGeom prst="flowChartConnector">
            <a:avLst/>
          </a:prstGeom>
          <a:gradFill>
            <a:gsLst>
              <a:gs pos="0">
                <a:srgbClr val="FFFFFF"/>
              </a:gs>
              <a:gs pos="68000">
                <a:srgbClr val="80C358"/>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36" name="Google Shape;167;p27"/>
          <p:cNvSpPr/>
          <p:nvPr/>
        </p:nvSpPr>
        <p:spPr bwMode="auto">
          <a:xfrm>
            <a:off x="389437" y="3644129"/>
            <a:ext cx="136400" cy="139200"/>
          </a:xfrm>
          <a:prstGeom prst="flowChartConnector">
            <a:avLst/>
          </a:prstGeom>
          <a:gradFill>
            <a:gsLst>
              <a:gs pos="0">
                <a:srgbClr val="FFFFFF"/>
              </a:gs>
              <a:gs pos="68000">
                <a:srgbClr val="80C358"/>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37" name="Google Shape;168;p27"/>
          <p:cNvSpPr/>
          <p:nvPr/>
        </p:nvSpPr>
        <p:spPr bwMode="auto">
          <a:xfrm>
            <a:off x="469037" y="3796596"/>
            <a:ext cx="136400" cy="139200"/>
          </a:xfrm>
          <a:prstGeom prst="flowChartConnector">
            <a:avLst/>
          </a:prstGeom>
          <a:gradFill>
            <a:gsLst>
              <a:gs pos="0">
                <a:srgbClr val="FFFFFF"/>
              </a:gs>
              <a:gs pos="68000">
                <a:srgbClr val="80C358"/>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1" i="0" u="none" strike="noStrike" cap="none" spc="0">
              <a:ln>
                <a:noFill/>
              </a:ln>
              <a:solidFill>
                <a:srgbClr val="FFFFFF"/>
              </a:solidFill>
              <a:latin typeface="Avenir Next LT Pro"/>
              <a:ea typeface="+mn-ea"/>
              <a:cs typeface="+mn-cs"/>
            </a:endParaRPr>
          </a:p>
        </p:txBody>
      </p:sp>
      <p:sp>
        <p:nvSpPr>
          <p:cNvPr id="38" name="Google Shape;169;p27"/>
          <p:cNvSpPr/>
          <p:nvPr/>
        </p:nvSpPr>
        <p:spPr bwMode="auto">
          <a:xfrm>
            <a:off x="592637" y="3972547"/>
            <a:ext cx="136400" cy="139200"/>
          </a:xfrm>
          <a:prstGeom prst="flowChartConnector">
            <a:avLst/>
          </a:prstGeom>
          <a:gradFill>
            <a:gsLst>
              <a:gs pos="0">
                <a:srgbClr val="FFFFFF"/>
              </a:gs>
              <a:gs pos="68000">
                <a:srgbClr val="80C358"/>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39" name="Google Shape;170;p27"/>
          <p:cNvSpPr/>
          <p:nvPr/>
        </p:nvSpPr>
        <p:spPr bwMode="auto">
          <a:xfrm>
            <a:off x="782888" y="3935796"/>
            <a:ext cx="136400" cy="139200"/>
          </a:xfrm>
          <a:prstGeom prst="flowChartConnector">
            <a:avLst/>
          </a:prstGeom>
          <a:gradFill>
            <a:gsLst>
              <a:gs pos="0">
                <a:srgbClr val="FFFFFF"/>
              </a:gs>
              <a:gs pos="68000">
                <a:srgbClr val="80C358"/>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40" name="Google Shape;171;p27"/>
          <p:cNvSpPr/>
          <p:nvPr/>
        </p:nvSpPr>
        <p:spPr bwMode="auto">
          <a:xfrm>
            <a:off x="402354" y="3999863"/>
            <a:ext cx="136400" cy="139200"/>
          </a:xfrm>
          <a:prstGeom prst="flowChartConnector">
            <a:avLst/>
          </a:prstGeom>
          <a:gradFill>
            <a:gsLst>
              <a:gs pos="0">
                <a:srgbClr val="FFFFFF"/>
              </a:gs>
              <a:gs pos="68000">
                <a:srgbClr val="80C358"/>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41" name="Google Shape;172;p27"/>
          <p:cNvSpPr/>
          <p:nvPr/>
        </p:nvSpPr>
        <p:spPr bwMode="auto">
          <a:xfrm>
            <a:off x="919288" y="3782780"/>
            <a:ext cx="136400" cy="139200"/>
          </a:xfrm>
          <a:prstGeom prst="flowChartConnector">
            <a:avLst/>
          </a:prstGeom>
          <a:gradFill>
            <a:gsLst>
              <a:gs pos="0">
                <a:srgbClr val="FFFFFF"/>
              </a:gs>
              <a:gs pos="68000">
                <a:srgbClr val="80C358"/>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42" name="Google Shape;173;p27"/>
          <p:cNvSpPr/>
          <p:nvPr/>
        </p:nvSpPr>
        <p:spPr bwMode="auto">
          <a:xfrm>
            <a:off x="605554" y="4158613"/>
            <a:ext cx="136400" cy="139200"/>
          </a:xfrm>
          <a:prstGeom prst="flowChartConnector">
            <a:avLst/>
          </a:prstGeom>
          <a:gradFill>
            <a:gsLst>
              <a:gs pos="0">
                <a:srgbClr val="FFFFFF"/>
              </a:gs>
              <a:gs pos="68000">
                <a:srgbClr val="80C358"/>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43" name="Google Shape;174;p27"/>
          <p:cNvSpPr/>
          <p:nvPr/>
        </p:nvSpPr>
        <p:spPr bwMode="auto">
          <a:xfrm>
            <a:off x="789704" y="4120513"/>
            <a:ext cx="136400" cy="139200"/>
          </a:xfrm>
          <a:prstGeom prst="flowChartConnector">
            <a:avLst/>
          </a:prstGeom>
          <a:gradFill>
            <a:gsLst>
              <a:gs pos="0">
                <a:srgbClr val="FFFFFF"/>
              </a:gs>
              <a:gs pos="68000">
                <a:srgbClr val="80C358"/>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44" name="Google Shape;175;p27"/>
          <p:cNvSpPr/>
          <p:nvPr/>
        </p:nvSpPr>
        <p:spPr bwMode="auto">
          <a:xfrm>
            <a:off x="973854" y="3974463"/>
            <a:ext cx="136400" cy="139200"/>
          </a:xfrm>
          <a:prstGeom prst="flowChartConnector">
            <a:avLst/>
          </a:prstGeom>
          <a:gradFill>
            <a:gsLst>
              <a:gs pos="0">
                <a:srgbClr val="FFFFFF"/>
              </a:gs>
              <a:gs pos="68000">
                <a:srgbClr val="80C358"/>
              </a:gs>
            </a:gsLst>
            <a:path path="circle"/>
          </a:gra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45" name="Google Shape;176;p27"/>
          <p:cNvSpPr/>
          <p:nvPr/>
        </p:nvSpPr>
        <p:spPr bwMode="auto">
          <a:xfrm>
            <a:off x="1303837" y="4660129"/>
            <a:ext cx="136400" cy="139200"/>
          </a:xfrm>
          <a:prstGeom prst="flowChartConnector">
            <a:avLst/>
          </a:prstGeom>
          <a:gradFill>
            <a:gsLst>
              <a:gs pos="0">
                <a:srgbClr val="FFFFFF"/>
              </a:gs>
              <a:gs pos="88000">
                <a:srgbClr val="00707C"/>
              </a:gs>
            </a:gsLst>
            <a:path path="circle"/>
          </a:gra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46" name="Google Shape;177;p27"/>
          <p:cNvSpPr/>
          <p:nvPr/>
        </p:nvSpPr>
        <p:spPr bwMode="auto">
          <a:xfrm>
            <a:off x="1100637" y="4590296"/>
            <a:ext cx="136400" cy="139200"/>
          </a:xfrm>
          <a:prstGeom prst="flowChartConnector">
            <a:avLst/>
          </a:prstGeom>
          <a:gradFill>
            <a:gsLst>
              <a:gs pos="0">
                <a:srgbClr val="FFFFFF"/>
              </a:gs>
              <a:gs pos="88000">
                <a:srgbClr val="00707C"/>
              </a:gs>
            </a:gsLst>
            <a:path path="circle"/>
          </a:gra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47" name="Google Shape;178;p27"/>
          <p:cNvSpPr/>
          <p:nvPr/>
        </p:nvSpPr>
        <p:spPr bwMode="auto">
          <a:xfrm>
            <a:off x="1167437" y="4799329"/>
            <a:ext cx="136400" cy="139200"/>
          </a:xfrm>
          <a:prstGeom prst="flowChartConnector">
            <a:avLst/>
          </a:prstGeom>
          <a:gradFill>
            <a:gsLst>
              <a:gs pos="0">
                <a:srgbClr val="FFFFFF"/>
              </a:gs>
              <a:gs pos="88000">
                <a:srgbClr val="00707C"/>
              </a:gs>
            </a:gsLst>
            <a:path path="circle"/>
          </a:gra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48" name="Google Shape;179;p27"/>
          <p:cNvSpPr/>
          <p:nvPr/>
        </p:nvSpPr>
        <p:spPr bwMode="auto">
          <a:xfrm>
            <a:off x="897437" y="4660129"/>
            <a:ext cx="136400" cy="139200"/>
          </a:xfrm>
          <a:prstGeom prst="flowChartConnector">
            <a:avLst/>
          </a:prstGeom>
          <a:gradFill>
            <a:gsLst>
              <a:gs pos="0">
                <a:srgbClr val="FFFFFF"/>
              </a:gs>
              <a:gs pos="88000">
                <a:srgbClr val="00707C"/>
              </a:gs>
            </a:gsLst>
            <a:path path="circle"/>
          </a:gra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49" name="Google Shape;180;p27"/>
          <p:cNvSpPr/>
          <p:nvPr/>
        </p:nvSpPr>
        <p:spPr bwMode="auto">
          <a:xfrm>
            <a:off x="977037" y="4812596"/>
            <a:ext cx="136400" cy="139200"/>
          </a:xfrm>
          <a:prstGeom prst="flowChartConnector">
            <a:avLst/>
          </a:prstGeom>
          <a:gradFill>
            <a:gsLst>
              <a:gs pos="0">
                <a:srgbClr val="FFFFFF"/>
              </a:gs>
              <a:gs pos="88000">
                <a:srgbClr val="00707C"/>
              </a:gs>
            </a:gsLst>
            <a:path path="circle"/>
          </a:gra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1" i="0" u="none" strike="noStrike" cap="none" spc="0">
              <a:ln>
                <a:noFill/>
              </a:ln>
              <a:solidFill>
                <a:srgbClr val="FFFFFF"/>
              </a:solidFill>
              <a:latin typeface="Avenir Next LT Pro"/>
              <a:ea typeface="+mn-ea"/>
              <a:cs typeface="+mn-cs"/>
            </a:endParaRPr>
          </a:p>
        </p:txBody>
      </p:sp>
      <p:sp>
        <p:nvSpPr>
          <p:cNvPr id="50" name="Google Shape;181;p27"/>
          <p:cNvSpPr/>
          <p:nvPr/>
        </p:nvSpPr>
        <p:spPr bwMode="auto">
          <a:xfrm>
            <a:off x="1100637" y="4988547"/>
            <a:ext cx="136400" cy="139200"/>
          </a:xfrm>
          <a:prstGeom prst="flowChartConnector">
            <a:avLst/>
          </a:prstGeom>
          <a:gradFill>
            <a:gsLst>
              <a:gs pos="0">
                <a:srgbClr val="FFFFFF"/>
              </a:gs>
              <a:gs pos="88000">
                <a:srgbClr val="00707C"/>
              </a:gs>
            </a:gsLst>
            <a:path path="circle"/>
          </a:gra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51" name="Google Shape;182;p27"/>
          <p:cNvSpPr/>
          <p:nvPr/>
        </p:nvSpPr>
        <p:spPr bwMode="auto">
          <a:xfrm>
            <a:off x="1290888" y="4951796"/>
            <a:ext cx="136400" cy="139200"/>
          </a:xfrm>
          <a:prstGeom prst="flowChartConnector">
            <a:avLst/>
          </a:prstGeom>
          <a:gradFill>
            <a:gsLst>
              <a:gs pos="0">
                <a:srgbClr val="FFFFFF"/>
              </a:gs>
              <a:gs pos="88000">
                <a:srgbClr val="00707C"/>
              </a:gs>
            </a:gsLst>
            <a:path path="circle"/>
          </a:gra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52" name="Google Shape;183;p27"/>
          <p:cNvSpPr/>
          <p:nvPr/>
        </p:nvSpPr>
        <p:spPr bwMode="auto">
          <a:xfrm>
            <a:off x="910354" y="5015863"/>
            <a:ext cx="136400" cy="139200"/>
          </a:xfrm>
          <a:prstGeom prst="flowChartConnector">
            <a:avLst/>
          </a:prstGeom>
          <a:gradFill>
            <a:gsLst>
              <a:gs pos="0">
                <a:srgbClr val="FFFFFF"/>
              </a:gs>
              <a:gs pos="88000">
                <a:srgbClr val="00707C"/>
              </a:gs>
            </a:gsLst>
            <a:path path="circle"/>
          </a:gra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53" name="Google Shape;184;p27"/>
          <p:cNvSpPr/>
          <p:nvPr/>
        </p:nvSpPr>
        <p:spPr bwMode="auto">
          <a:xfrm>
            <a:off x="1427288" y="4798780"/>
            <a:ext cx="136400" cy="139200"/>
          </a:xfrm>
          <a:prstGeom prst="flowChartConnector">
            <a:avLst/>
          </a:prstGeom>
          <a:gradFill>
            <a:gsLst>
              <a:gs pos="0">
                <a:srgbClr val="FFFFFF"/>
              </a:gs>
              <a:gs pos="88000">
                <a:srgbClr val="00707C"/>
              </a:gs>
            </a:gsLst>
            <a:path path="circle"/>
          </a:gra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54" name="Google Shape;185;p27"/>
          <p:cNvSpPr/>
          <p:nvPr/>
        </p:nvSpPr>
        <p:spPr bwMode="auto">
          <a:xfrm>
            <a:off x="1113554" y="5174613"/>
            <a:ext cx="136400" cy="139200"/>
          </a:xfrm>
          <a:prstGeom prst="flowChartConnector">
            <a:avLst/>
          </a:prstGeom>
          <a:gradFill>
            <a:gsLst>
              <a:gs pos="0">
                <a:srgbClr val="FFFFFF"/>
              </a:gs>
              <a:gs pos="88000">
                <a:srgbClr val="00707C"/>
              </a:gs>
            </a:gsLst>
            <a:path path="circle"/>
          </a:gra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55" name="Google Shape;186;p27"/>
          <p:cNvSpPr/>
          <p:nvPr/>
        </p:nvSpPr>
        <p:spPr bwMode="auto">
          <a:xfrm>
            <a:off x="1297704" y="5136513"/>
            <a:ext cx="136400" cy="139200"/>
          </a:xfrm>
          <a:prstGeom prst="flowChartConnector">
            <a:avLst/>
          </a:prstGeom>
          <a:gradFill>
            <a:gsLst>
              <a:gs pos="0">
                <a:srgbClr val="FFFFFF"/>
              </a:gs>
              <a:gs pos="88000">
                <a:srgbClr val="00707C"/>
              </a:gs>
            </a:gsLst>
            <a:path path="circle"/>
          </a:gra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56" name="Google Shape;187;p27"/>
          <p:cNvSpPr/>
          <p:nvPr/>
        </p:nvSpPr>
        <p:spPr bwMode="auto">
          <a:xfrm>
            <a:off x="1481854" y="4990463"/>
            <a:ext cx="136400" cy="139200"/>
          </a:xfrm>
          <a:prstGeom prst="flowChartConnector">
            <a:avLst/>
          </a:prstGeom>
          <a:gradFill>
            <a:gsLst>
              <a:gs pos="0">
                <a:srgbClr val="FFFFFF"/>
              </a:gs>
              <a:gs pos="88000">
                <a:srgbClr val="00707C"/>
              </a:gs>
            </a:gsLst>
            <a:path path="circle"/>
          </a:gra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FFFFFF"/>
              </a:solidFill>
              <a:latin typeface="Avenir Next LT Pro"/>
              <a:ea typeface="+mn-ea"/>
              <a:cs typeface="+mn-cs"/>
            </a:endParaRPr>
          </a:p>
        </p:txBody>
      </p:sp>
      <p:sp>
        <p:nvSpPr>
          <p:cNvPr id="57" name="Google Shape;188;p27"/>
          <p:cNvSpPr/>
          <p:nvPr/>
        </p:nvSpPr>
        <p:spPr bwMode="auto">
          <a:xfrm>
            <a:off x="1226037" y="1928945"/>
            <a:ext cx="2452167" cy="1352200"/>
          </a:xfrm>
          <a:custGeom>
            <a:avLst/>
            <a:gdLst/>
            <a:ahLst/>
            <a:cxnLst/>
            <a:rect l="l" t="t" r="r" b="b"/>
            <a:pathLst>
              <a:path w="73565" h="40566" extrusionOk="0">
                <a:moveTo>
                  <a:pt x="0" y="3369"/>
                </a:moveTo>
                <a:cubicBezTo>
                  <a:pt x="4318" y="3179"/>
                  <a:pt x="18733" y="-3298"/>
                  <a:pt x="25908" y="2226"/>
                </a:cubicBezTo>
                <a:cubicBezTo>
                  <a:pt x="33084" y="7751"/>
                  <a:pt x="35110" y="30167"/>
                  <a:pt x="43053" y="36516"/>
                </a:cubicBezTo>
                <a:cubicBezTo>
                  <a:pt x="50996" y="42865"/>
                  <a:pt x="68480" y="39684"/>
                  <a:pt x="73565" y="40318"/>
                </a:cubicBezTo>
              </a:path>
            </a:pathLst>
          </a:custGeom>
          <a:noFill/>
          <a:ln w="9525" cap="flat" cmpd="sng">
            <a:solidFill>
              <a:schemeClr val="bg1"/>
            </a:solidFill>
            <a:prstDash val="solid"/>
            <a:round/>
            <a:headEnd type="none" w="med" len="med"/>
            <a:tailEnd type="none" w="med" len="med"/>
          </a:ln>
        </p:spPr>
      </p:sp>
      <p:sp>
        <p:nvSpPr>
          <p:cNvPr id="58" name="Google Shape;189;p27"/>
          <p:cNvSpPr/>
          <p:nvPr/>
        </p:nvSpPr>
        <p:spPr bwMode="auto">
          <a:xfrm rot="10800000" flipH="1">
            <a:off x="1734037" y="3855329"/>
            <a:ext cx="1917758" cy="1358767"/>
          </a:xfrm>
          <a:custGeom>
            <a:avLst/>
            <a:gdLst/>
            <a:ahLst/>
            <a:cxnLst/>
            <a:rect l="l" t="t" r="r" b="b"/>
            <a:pathLst>
              <a:path w="72771" h="40763" extrusionOk="0">
                <a:moveTo>
                  <a:pt x="0" y="3489"/>
                </a:moveTo>
                <a:cubicBezTo>
                  <a:pt x="4318" y="3299"/>
                  <a:pt x="18733" y="-3178"/>
                  <a:pt x="25908" y="2346"/>
                </a:cubicBezTo>
                <a:cubicBezTo>
                  <a:pt x="33084" y="7871"/>
                  <a:pt x="35243" y="30286"/>
                  <a:pt x="43053" y="36636"/>
                </a:cubicBezTo>
                <a:cubicBezTo>
                  <a:pt x="50864" y="42986"/>
                  <a:pt x="67818" y="39811"/>
                  <a:pt x="72771" y="40446"/>
                </a:cubicBezTo>
              </a:path>
            </a:pathLst>
          </a:custGeom>
          <a:noFill/>
          <a:ln w="9525" cap="flat" cmpd="sng">
            <a:solidFill>
              <a:schemeClr val="bg1"/>
            </a:solidFill>
            <a:prstDash val="solid"/>
            <a:round/>
            <a:headEnd type="none" w="med" len="med"/>
            <a:tailEnd type="none" w="med" len="med"/>
          </a:ln>
        </p:spPr>
      </p:sp>
      <p:sp>
        <p:nvSpPr>
          <p:cNvPr id="59" name="Google Shape;190;p27"/>
          <p:cNvSpPr/>
          <p:nvPr/>
        </p:nvSpPr>
        <p:spPr bwMode="auto">
          <a:xfrm>
            <a:off x="1683237" y="2742043"/>
            <a:ext cx="1955800" cy="755833"/>
          </a:xfrm>
          <a:custGeom>
            <a:avLst/>
            <a:gdLst/>
            <a:ahLst/>
            <a:cxnLst/>
            <a:rect l="l" t="t" r="r" b="b"/>
            <a:pathLst>
              <a:path w="58674" h="22675" extrusionOk="0">
                <a:moveTo>
                  <a:pt x="0" y="2598"/>
                </a:moveTo>
                <a:cubicBezTo>
                  <a:pt x="1588" y="2344"/>
                  <a:pt x="5588" y="-1910"/>
                  <a:pt x="9525" y="1074"/>
                </a:cubicBezTo>
                <a:cubicBezTo>
                  <a:pt x="13462" y="4059"/>
                  <a:pt x="15431" y="16949"/>
                  <a:pt x="23622" y="20505"/>
                </a:cubicBezTo>
                <a:cubicBezTo>
                  <a:pt x="31814" y="24061"/>
                  <a:pt x="52832" y="22093"/>
                  <a:pt x="58674" y="22410"/>
                </a:cubicBezTo>
              </a:path>
            </a:pathLst>
          </a:custGeom>
          <a:noFill/>
          <a:ln w="9525" cap="flat" cmpd="sng">
            <a:solidFill>
              <a:schemeClr val="bg1"/>
            </a:solidFill>
            <a:prstDash val="solid"/>
            <a:round/>
            <a:headEnd type="none" w="med" len="med"/>
            <a:tailEnd type="none" w="med" len="med"/>
          </a:ln>
        </p:spPr>
      </p:sp>
      <p:sp>
        <p:nvSpPr>
          <p:cNvPr id="60" name="Google Shape;191;p27"/>
          <p:cNvSpPr/>
          <p:nvPr/>
        </p:nvSpPr>
        <p:spPr bwMode="auto">
          <a:xfrm>
            <a:off x="1226037" y="3684096"/>
            <a:ext cx="2411699" cy="733133"/>
          </a:xfrm>
          <a:custGeom>
            <a:avLst/>
            <a:gdLst/>
            <a:ahLst/>
            <a:cxnLst/>
            <a:rect l="l" t="t" r="r" b="b"/>
            <a:pathLst>
              <a:path w="72351" h="21994" extrusionOk="0">
                <a:moveTo>
                  <a:pt x="0" y="9388"/>
                </a:moveTo>
                <a:cubicBezTo>
                  <a:pt x="3937" y="11476"/>
                  <a:pt x="17336" y="23065"/>
                  <a:pt x="23622" y="21914"/>
                </a:cubicBezTo>
                <a:cubicBezTo>
                  <a:pt x="29909" y="20763"/>
                  <a:pt x="29598" y="6135"/>
                  <a:pt x="37719" y="2483"/>
                </a:cubicBezTo>
                <a:cubicBezTo>
                  <a:pt x="45841" y="-1169"/>
                  <a:pt x="66579" y="414"/>
                  <a:pt x="72351" y="0"/>
                </a:cubicBezTo>
              </a:path>
            </a:pathLst>
          </a:custGeom>
          <a:noFill/>
          <a:ln w="9525" cap="flat" cmpd="sng">
            <a:solidFill>
              <a:schemeClr val="bg1"/>
            </a:solidFill>
            <a:prstDash val="solid"/>
            <a:round/>
            <a:headEnd type="none" w="med" len="med"/>
            <a:tailEnd type="none" w="med" len="med"/>
          </a:ln>
        </p:spPr>
      </p:sp>
      <p:grpSp>
        <p:nvGrpSpPr>
          <p:cNvPr id="61" name="Google Shape;193;p27"/>
          <p:cNvGrpSpPr/>
          <p:nvPr/>
        </p:nvGrpSpPr>
        <p:grpSpPr bwMode="auto">
          <a:xfrm>
            <a:off x="3621804" y="2983929"/>
            <a:ext cx="1206500" cy="1181333"/>
            <a:chOff x="2711350" y="2114175"/>
            <a:chExt cx="904875" cy="886000"/>
          </a:xfrm>
        </p:grpSpPr>
        <p:sp>
          <p:nvSpPr>
            <p:cNvPr id="62" name="Google Shape;194;p27"/>
            <p:cNvSpPr/>
            <p:nvPr/>
          </p:nvSpPr>
          <p:spPr bwMode="auto">
            <a:xfrm>
              <a:off x="2739350" y="2114175"/>
              <a:ext cx="681050" cy="216700"/>
            </a:xfrm>
            <a:custGeom>
              <a:avLst/>
              <a:gdLst/>
              <a:ahLst/>
              <a:cxnLst/>
              <a:rect l="l" t="t" r="r" b="b"/>
              <a:pathLst>
                <a:path w="27242" h="8668" extrusionOk="0">
                  <a:moveTo>
                    <a:pt x="0" y="8668"/>
                  </a:moveTo>
                  <a:cubicBezTo>
                    <a:pt x="445" y="8446"/>
                    <a:pt x="2191" y="8621"/>
                    <a:pt x="2667" y="7335"/>
                  </a:cubicBezTo>
                  <a:cubicBezTo>
                    <a:pt x="3143" y="6049"/>
                    <a:pt x="-1238" y="2176"/>
                    <a:pt x="2858" y="953"/>
                  </a:cubicBezTo>
                  <a:cubicBezTo>
                    <a:pt x="6954" y="-269"/>
                    <a:pt x="23178" y="159"/>
                    <a:pt x="27242" y="0"/>
                  </a:cubicBezTo>
                </a:path>
              </a:pathLst>
            </a:custGeom>
            <a:noFill/>
            <a:ln w="9525" cap="flat" cmpd="sng">
              <a:solidFill>
                <a:srgbClr val="999999"/>
              </a:solidFill>
              <a:prstDash val="solid"/>
              <a:round/>
              <a:headEnd type="none" w="med" len="med"/>
              <a:tailEnd type="none" w="med" len="med"/>
            </a:ln>
          </p:spPr>
        </p:sp>
        <p:sp>
          <p:nvSpPr>
            <p:cNvPr id="63" name="Google Shape;195;p27"/>
            <p:cNvSpPr/>
            <p:nvPr/>
          </p:nvSpPr>
          <p:spPr bwMode="auto">
            <a:xfrm>
              <a:off x="2753650" y="2135600"/>
              <a:ext cx="690575" cy="192900"/>
            </a:xfrm>
            <a:custGeom>
              <a:avLst/>
              <a:gdLst/>
              <a:ahLst/>
              <a:cxnLst/>
              <a:rect l="l" t="t" r="r" b="b"/>
              <a:pathLst>
                <a:path w="27623" h="7716" extrusionOk="0">
                  <a:moveTo>
                    <a:pt x="0" y="7716"/>
                  </a:moveTo>
                  <a:cubicBezTo>
                    <a:pt x="445" y="7557"/>
                    <a:pt x="2127" y="7890"/>
                    <a:pt x="2667" y="6763"/>
                  </a:cubicBezTo>
                  <a:cubicBezTo>
                    <a:pt x="3207" y="5636"/>
                    <a:pt x="-920" y="2080"/>
                    <a:pt x="3239" y="953"/>
                  </a:cubicBezTo>
                  <a:cubicBezTo>
                    <a:pt x="7398" y="-174"/>
                    <a:pt x="23559" y="159"/>
                    <a:pt x="27623" y="0"/>
                  </a:cubicBezTo>
                </a:path>
              </a:pathLst>
            </a:custGeom>
            <a:noFill/>
            <a:ln w="9525" cap="flat" cmpd="sng">
              <a:solidFill>
                <a:srgbClr val="999999"/>
              </a:solidFill>
              <a:prstDash val="solid"/>
              <a:round/>
              <a:headEnd type="none" w="med" len="med"/>
              <a:tailEnd type="none" w="med" len="med"/>
            </a:ln>
          </p:spPr>
        </p:sp>
        <p:sp>
          <p:nvSpPr>
            <p:cNvPr id="64" name="Google Shape;196;p27"/>
            <p:cNvSpPr/>
            <p:nvPr/>
          </p:nvSpPr>
          <p:spPr bwMode="auto">
            <a:xfrm>
              <a:off x="2744125" y="2152275"/>
              <a:ext cx="733424" cy="183375"/>
            </a:xfrm>
            <a:custGeom>
              <a:avLst/>
              <a:gdLst/>
              <a:ahLst/>
              <a:cxnLst/>
              <a:rect l="l" t="t" r="r" b="b"/>
              <a:pathLst>
                <a:path w="29337" h="7335" extrusionOk="0">
                  <a:moveTo>
                    <a:pt x="0" y="7335"/>
                  </a:moveTo>
                  <a:cubicBezTo>
                    <a:pt x="635" y="7208"/>
                    <a:pt x="2985" y="7637"/>
                    <a:pt x="3810" y="6573"/>
                  </a:cubicBezTo>
                  <a:cubicBezTo>
                    <a:pt x="4636" y="5509"/>
                    <a:pt x="699" y="2049"/>
                    <a:pt x="4953" y="953"/>
                  </a:cubicBezTo>
                  <a:cubicBezTo>
                    <a:pt x="9208" y="-142"/>
                    <a:pt x="25273" y="159"/>
                    <a:pt x="29337" y="0"/>
                  </a:cubicBezTo>
                </a:path>
              </a:pathLst>
            </a:custGeom>
            <a:noFill/>
            <a:ln w="9525" cap="flat" cmpd="sng">
              <a:solidFill>
                <a:srgbClr val="999999"/>
              </a:solidFill>
              <a:prstDash val="solid"/>
              <a:round/>
              <a:headEnd type="none" w="med" len="med"/>
              <a:tailEnd type="none" w="med" len="med"/>
            </a:ln>
          </p:spPr>
        </p:sp>
        <p:sp>
          <p:nvSpPr>
            <p:cNvPr id="65" name="Google Shape;197;p27"/>
            <p:cNvSpPr/>
            <p:nvPr/>
          </p:nvSpPr>
          <p:spPr bwMode="auto">
            <a:xfrm>
              <a:off x="2741750" y="2168950"/>
              <a:ext cx="769150" cy="170425"/>
            </a:xfrm>
            <a:custGeom>
              <a:avLst/>
              <a:gdLst/>
              <a:ahLst/>
              <a:cxnLst/>
              <a:rect l="l" t="t" r="r" b="b"/>
              <a:pathLst>
                <a:path w="30766" h="6817" extrusionOk="0">
                  <a:moveTo>
                    <a:pt x="0" y="6668"/>
                  </a:moveTo>
                  <a:cubicBezTo>
                    <a:pt x="778" y="6605"/>
                    <a:pt x="3603" y="7240"/>
                    <a:pt x="4667" y="6287"/>
                  </a:cubicBezTo>
                  <a:cubicBezTo>
                    <a:pt x="5731" y="5335"/>
                    <a:pt x="2032" y="2001"/>
                    <a:pt x="6382" y="953"/>
                  </a:cubicBezTo>
                  <a:cubicBezTo>
                    <a:pt x="10732" y="-95"/>
                    <a:pt x="26702" y="159"/>
                    <a:pt x="30766" y="0"/>
                  </a:cubicBezTo>
                </a:path>
              </a:pathLst>
            </a:custGeom>
            <a:noFill/>
            <a:ln w="9525" cap="flat" cmpd="sng">
              <a:solidFill>
                <a:srgbClr val="999999"/>
              </a:solidFill>
              <a:prstDash val="solid"/>
              <a:round/>
              <a:headEnd type="none" w="med" len="med"/>
              <a:tailEnd type="none" w="med" len="med"/>
            </a:ln>
          </p:spPr>
        </p:sp>
        <p:sp>
          <p:nvSpPr>
            <p:cNvPr id="66" name="Google Shape;198;p27"/>
            <p:cNvSpPr/>
            <p:nvPr/>
          </p:nvSpPr>
          <p:spPr bwMode="auto">
            <a:xfrm>
              <a:off x="2736975" y="2190675"/>
              <a:ext cx="797750" cy="159050"/>
            </a:xfrm>
            <a:custGeom>
              <a:avLst/>
              <a:gdLst/>
              <a:ahLst/>
              <a:cxnLst/>
              <a:rect l="l" t="t" r="r" b="b"/>
              <a:pathLst>
                <a:path w="31910" h="6362" extrusionOk="0">
                  <a:moveTo>
                    <a:pt x="0" y="5989"/>
                  </a:moveTo>
                  <a:cubicBezTo>
                    <a:pt x="921" y="5989"/>
                    <a:pt x="4271" y="6828"/>
                    <a:pt x="5525" y="5989"/>
                  </a:cubicBezTo>
                  <a:cubicBezTo>
                    <a:pt x="6779" y="5150"/>
                    <a:pt x="3129" y="1951"/>
                    <a:pt x="7526" y="953"/>
                  </a:cubicBezTo>
                  <a:cubicBezTo>
                    <a:pt x="11924" y="-45"/>
                    <a:pt x="27846" y="159"/>
                    <a:pt x="31910" y="0"/>
                  </a:cubicBezTo>
                </a:path>
              </a:pathLst>
            </a:custGeom>
            <a:noFill/>
            <a:ln w="9525" cap="flat" cmpd="sng">
              <a:solidFill>
                <a:srgbClr val="999999"/>
              </a:solidFill>
              <a:prstDash val="solid"/>
              <a:round/>
              <a:headEnd type="none" w="med" len="med"/>
              <a:tailEnd type="none" w="med" len="med"/>
            </a:ln>
          </p:spPr>
        </p:sp>
        <p:sp>
          <p:nvSpPr>
            <p:cNvPr id="67" name="Google Shape;199;p27"/>
            <p:cNvSpPr/>
            <p:nvPr/>
          </p:nvSpPr>
          <p:spPr bwMode="auto">
            <a:xfrm>
              <a:off x="2739350" y="2216850"/>
              <a:ext cx="807275" cy="142625"/>
            </a:xfrm>
            <a:custGeom>
              <a:avLst/>
              <a:gdLst/>
              <a:ahLst/>
              <a:cxnLst/>
              <a:rect l="l" t="t" r="r" b="b"/>
              <a:pathLst>
                <a:path w="32291" h="5705" extrusionOk="0">
                  <a:moveTo>
                    <a:pt x="0" y="4847"/>
                  </a:moveTo>
                  <a:cubicBezTo>
                    <a:pt x="1000" y="4958"/>
                    <a:pt x="4683" y="6163"/>
                    <a:pt x="6001" y="5514"/>
                  </a:cubicBezTo>
                  <a:cubicBezTo>
                    <a:pt x="7319" y="4865"/>
                    <a:pt x="3525" y="1872"/>
                    <a:pt x="7907" y="953"/>
                  </a:cubicBezTo>
                  <a:cubicBezTo>
                    <a:pt x="12289" y="34"/>
                    <a:pt x="28227" y="159"/>
                    <a:pt x="32291" y="0"/>
                  </a:cubicBezTo>
                </a:path>
              </a:pathLst>
            </a:custGeom>
            <a:noFill/>
            <a:ln w="9525" cap="flat" cmpd="sng">
              <a:solidFill>
                <a:srgbClr val="999999"/>
              </a:solidFill>
              <a:prstDash val="solid"/>
              <a:round/>
              <a:headEnd type="none" w="med" len="med"/>
              <a:tailEnd type="none" w="med" len="med"/>
            </a:ln>
          </p:spPr>
        </p:sp>
        <p:sp>
          <p:nvSpPr>
            <p:cNvPr id="68" name="Google Shape;200;p27"/>
            <p:cNvSpPr/>
            <p:nvPr/>
          </p:nvSpPr>
          <p:spPr bwMode="auto">
            <a:xfrm>
              <a:off x="2746500" y="2245425"/>
              <a:ext cx="812050" cy="126100"/>
            </a:xfrm>
            <a:custGeom>
              <a:avLst/>
              <a:gdLst/>
              <a:ahLst/>
              <a:cxnLst/>
              <a:rect l="l" t="t" r="r" b="b"/>
              <a:pathLst>
                <a:path w="32482" h="5044" extrusionOk="0">
                  <a:moveTo>
                    <a:pt x="0" y="3799"/>
                  </a:moveTo>
                  <a:cubicBezTo>
                    <a:pt x="1080" y="3990"/>
                    <a:pt x="5112" y="5434"/>
                    <a:pt x="6477" y="4942"/>
                  </a:cubicBezTo>
                  <a:cubicBezTo>
                    <a:pt x="7842" y="4450"/>
                    <a:pt x="3858" y="1670"/>
                    <a:pt x="8192" y="846"/>
                  </a:cubicBezTo>
                  <a:cubicBezTo>
                    <a:pt x="12526" y="22"/>
                    <a:pt x="28434" y="141"/>
                    <a:pt x="32482" y="0"/>
                  </a:cubicBezTo>
                </a:path>
              </a:pathLst>
            </a:custGeom>
            <a:noFill/>
            <a:ln w="9525" cap="flat" cmpd="sng">
              <a:solidFill>
                <a:srgbClr val="999999"/>
              </a:solidFill>
              <a:prstDash val="solid"/>
              <a:round/>
              <a:headEnd type="none" w="med" len="med"/>
              <a:tailEnd type="none" w="med" len="med"/>
            </a:ln>
          </p:spPr>
        </p:sp>
        <p:sp>
          <p:nvSpPr>
            <p:cNvPr id="69" name="Google Shape;201;p27"/>
            <p:cNvSpPr/>
            <p:nvPr/>
          </p:nvSpPr>
          <p:spPr bwMode="auto">
            <a:xfrm rot="10800000" flipH="1">
              <a:off x="2739350" y="2783475"/>
              <a:ext cx="681050" cy="216700"/>
            </a:xfrm>
            <a:custGeom>
              <a:avLst/>
              <a:gdLst/>
              <a:ahLst/>
              <a:cxnLst/>
              <a:rect l="l" t="t" r="r" b="b"/>
              <a:pathLst>
                <a:path w="27242" h="8668" extrusionOk="0">
                  <a:moveTo>
                    <a:pt x="0" y="8668"/>
                  </a:moveTo>
                  <a:cubicBezTo>
                    <a:pt x="445" y="8446"/>
                    <a:pt x="2191" y="8621"/>
                    <a:pt x="2667" y="7335"/>
                  </a:cubicBezTo>
                  <a:cubicBezTo>
                    <a:pt x="3143" y="6049"/>
                    <a:pt x="-1238" y="2176"/>
                    <a:pt x="2858" y="953"/>
                  </a:cubicBezTo>
                  <a:cubicBezTo>
                    <a:pt x="6954" y="-269"/>
                    <a:pt x="23178" y="159"/>
                    <a:pt x="27242" y="0"/>
                  </a:cubicBezTo>
                </a:path>
              </a:pathLst>
            </a:custGeom>
            <a:noFill/>
            <a:ln w="9525" cap="flat" cmpd="sng">
              <a:solidFill>
                <a:srgbClr val="999999"/>
              </a:solidFill>
              <a:prstDash val="solid"/>
              <a:round/>
              <a:headEnd type="none" w="med" len="med"/>
              <a:tailEnd type="none" w="med" len="med"/>
            </a:ln>
          </p:spPr>
        </p:sp>
        <p:sp>
          <p:nvSpPr>
            <p:cNvPr id="70" name="Google Shape;202;p27"/>
            <p:cNvSpPr/>
            <p:nvPr/>
          </p:nvSpPr>
          <p:spPr bwMode="auto">
            <a:xfrm rot="10800000" flipH="1">
              <a:off x="2753650" y="2785850"/>
              <a:ext cx="690575" cy="192900"/>
            </a:xfrm>
            <a:custGeom>
              <a:avLst/>
              <a:gdLst/>
              <a:ahLst/>
              <a:cxnLst/>
              <a:rect l="l" t="t" r="r" b="b"/>
              <a:pathLst>
                <a:path w="27623" h="7716" extrusionOk="0">
                  <a:moveTo>
                    <a:pt x="0" y="7716"/>
                  </a:moveTo>
                  <a:cubicBezTo>
                    <a:pt x="445" y="7557"/>
                    <a:pt x="2127" y="7890"/>
                    <a:pt x="2667" y="6763"/>
                  </a:cubicBezTo>
                  <a:cubicBezTo>
                    <a:pt x="3207" y="5636"/>
                    <a:pt x="-920" y="2080"/>
                    <a:pt x="3239" y="953"/>
                  </a:cubicBezTo>
                  <a:cubicBezTo>
                    <a:pt x="7398" y="-174"/>
                    <a:pt x="23559" y="159"/>
                    <a:pt x="27623" y="0"/>
                  </a:cubicBezTo>
                </a:path>
              </a:pathLst>
            </a:custGeom>
            <a:noFill/>
            <a:ln w="9525" cap="flat" cmpd="sng">
              <a:solidFill>
                <a:srgbClr val="999999"/>
              </a:solidFill>
              <a:prstDash val="solid"/>
              <a:round/>
              <a:headEnd type="none" w="med" len="med"/>
              <a:tailEnd type="none" w="med" len="med"/>
            </a:ln>
          </p:spPr>
        </p:sp>
        <p:sp>
          <p:nvSpPr>
            <p:cNvPr id="71" name="Google Shape;203;p27"/>
            <p:cNvSpPr/>
            <p:nvPr/>
          </p:nvSpPr>
          <p:spPr bwMode="auto">
            <a:xfrm rot="10800000" flipH="1">
              <a:off x="2744125" y="2778700"/>
              <a:ext cx="733424" cy="183375"/>
            </a:xfrm>
            <a:custGeom>
              <a:avLst/>
              <a:gdLst/>
              <a:ahLst/>
              <a:cxnLst/>
              <a:rect l="l" t="t" r="r" b="b"/>
              <a:pathLst>
                <a:path w="29337" h="7335" extrusionOk="0">
                  <a:moveTo>
                    <a:pt x="0" y="7335"/>
                  </a:moveTo>
                  <a:cubicBezTo>
                    <a:pt x="635" y="7208"/>
                    <a:pt x="2985" y="7637"/>
                    <a:pt x="3810" y="6573"/>
                  </a:cubicBezTo>
                  <a:cubicBezTo>
                    <a:pt x="4636" y="5509"/>
                    <a:pt x="699" y="2049"/>
                    <a:pt x="4953" y="953"/>
                  </a:cubicBezTo>
                  <a:cubicBezTo>
                    <a:pt x="9208" y="-142"/>
                    <a:pt x="25273" y="159"/>
                    <a:pt x="29337" y="0"/>
                  </a:cubicBezTo>
                </a:path>
              </a:pathLst>
            </a:custGeom>
            <a:noFill/>
            <a:ln w="9525" cap="flat" cmpd="sng">
              <a:solidFill>
                <a:srgbClr val="999999"/>
              </a:solidFill>
              <a:prstDash val="solid"/>
              <a:round/>
              <a:headEnd type="none" w="med" len="med"/>
              <a:tailEnd type="none" w="med" len="med"/>
            </a:ln>
          </p:spPr>
        </p:sp>
        <p:sp>
          <p:nvSpPr>
            <p:cNvPr id="72" name="Google Shape;204;p27"/>
            <p:cNvSpPr/>
            <p:nvPr/>
          </p:nvSpPr>
          <p:spPr bwMode="auto">
            <a:xfrm rot="10800000" flipH="1">
              <a:off x="2741750" y="2774975"/>
              <a:ext cx="769150" cy="170425"/>
            </a:xfrm>
            <a:custGeom>
              <a:avLst/>
              <a:gdLst/>
              <a:ahLst/>
              <a:cxnLst/>
              <a:rect l="l" t="t" r="r" b="b"/>
              <a:pathLst>
                <a:path w="30766" h="6817" extrusionOk="0">
                  <a:moveTo>
                    <a:pt x="0" y="6668"/>
                  </a:moveTo>
                  <a:cubicBezTo>
                    <a:pt x="778" y="6605"/>
                    <a:pt x="3603" y="7240"/>
                    <a:pt x="4667" y="6287"/>
                  </a:cubicBezTo>
                  <a:cubicBezTo>
                    <a:pt x="5731" y="5335"/>
                    <a:pt x="2032" y="2001"/>
                    <a:pt x="6382" y="953"/>
                  </a:cubicBezTo>
                  <a:cubicBezTo>
                    <a:pt x="10732" y="-95"/>
                    <a:pt x="26702" y="159"/>
                    <a:pt x="30766" y="0"/>
                  </a:cubicBezTo>
                </a:path>
              </a:pathLst>
            </a:custGeom>
            <a:noFill/>
            <a:ln w="9525" cap="flat" cmpd="sng">
              <a:solidFill>
                <a:srgbClr val="999999"/>
              </a:solidFill>
              <a:prstDash val="solid"/>
              <a:round/>
              <a:headEnd type="none" w="med" len="med"/>
              <a:tailEnd type="none" w="med" len="med"/>
            </a:ln>
          </p:spPr>
        </p:sp>
        <p:sp>
          <p:nvSpPr>
            <p:cNvPr id="73" name="Google Shape;205;p27"/>
            <p:cNvSpPr/>
            <p:nvPr/>
          </p:nvSpPr>
          <p:spPr bwMode="auto">
            <a:xfrm rot="10800000" flipH="1">
              <a:off x="2736975" y="2764625"/>
              <a:ext cx="797750" cy="159050"/>
            </a:xfrm>
            <a:custGeom>
              <a:avLst/>
              <a:gdLst/>
              <a:ahLst/>
              <a:cxnLst/>
              <a:rect l="l" t="t" r="r" b="b"/>
              <a:pathLst>
                <a:path w="31910" h="6362" extrusionOk="0">
                  <a:moveTo>
                    <a:pt x="0" y="5989"/>
                  </a:moveTo>
                  <a:cubicBezTo>
                    <a:pt x="921" y="5989"/>
                    <a:pt x="4271" y="6828"/>
                    <a:pt x="5525" y="5989"/>
                  </a:cubicBezTo>
                  <a:cubicBezTo>
                    <a:pt x="6779" y="5150"/>
                    <a:pt x="3129" y="1951"/>
                    <a:pt x="7526" y="953"/>
                  </a:cubicBezTo>
                  <a:cubicBezTo>
                    <a:pt x="11924" y="-45"/>
                    <a:pt x="27846" y="159"/>
                    <a:pt x="31910" y="0"/>
                  </a:cubicBezTo>
                </a:path>
              </a:pathLst>
            </a:custGeom>
            <a:noFill/>
            <a:ln w="9525" cap="flat" cmpd="sng">
              <a:solidFill>
                <a:srgbClr val="999999"/>
              </a:solidFill>
              <a:prstDash val="solid"/>
              <a:round/>
              <a:headEnd type="none" w="med" len="med"/>
              <a:tailEnd type="none" w="med" len="med"/>
            </a:ln>
          </p:spPr>
        </p:sp>
        <p:sp>
          <p:nvSpPr>
            <p:cNvPr id="74" name="Google Shape;206;p27"/>
            <p:cNvSpPr/>
            <p:nvPr/>
          </p:nvSpPr>
          <p:spPr bwMode="auto">
            <a:xfrm rot="10800000" flipH="1">
              <a:off x="2739350" y="2754875"/>
              <a:ext cx="807275" cy="142625"/>
            </a:xfrm>
            <a:custGeom>
              <a:avLst/>
              <a:gdLst/>
              <a:ahLst/>
              <a:cxnLst/>
              <a:rect l="l" t="t" r="r" b="b"/>
              <a:pathLst>
                <a:path w="32291" h="5705" extrusionOk="0">
                  <a:moveTo>
                    <a:pt x="0" y="4847"/>
                  </a:moveTo>
                  <a:cubicBezTo>
                    <a:pt x="1000" y="4958"/>
                    <a:pt x="4683" y="6163"/>
                    <a:pt x="6001" y="5514"/>
                  </a:cubicBezTo>
                  <a:cubicBezTo>
                    <a:pt x="7319" y="4865"/>
                    <a:pt x="3525" y="1872"/>
                    <a:pt x="7907" y="953"/>
                  </a:cubicBezTo>
                  <a:cubicBezTo>
                    <a:pt x="12289" y="34"/>
                    <a:pt x="28227" y="159"/>
                    <a:pt x="32291" y="0"/>
                  </a:cubicBezTo>
                </a:path>
              </a:pathLst>
            </a:custGeom>
            <a:noFill/>
            <a:ln w="9525" cap="flat" cmpd="sng">
              <a:solidFill>
                <a:srgbClr val="999999"/>
              </a:solidFill>
              <a:prstDash val="solid"/>
              <a:round/>
              <a:headEnd type="none" w="med" len="med"/>
              <a:tailEnd type="none" w="med" len="med"/>
            </a:ln>
          </p:spPr>
        </p:sp>
        <p:sp>
          <p:nvSpPr>
            <p:cNvPr id="75" name="Google Shape;207;p27"/>
            <p:cNvSpPr/>
            <p:nvPr/>
          </p:nvSpPr>
          <p:spPr bwMode="auto">
            <a:xfrm rot="10800000" flipH="1">
              <a:off x="2746500" y="2742825"/>
              <a:ext cx="812050" cy="126100"/>
            </a:xfrm>
            <a:custGeom>
              <a:avLst/>
              <a:gdLst/>
              <a:ahLst/>
              <a:cxnLst/>
              <a:rect l="l" t="t" r="r" b="b"/>
              <a:pathLst>
                <a:path w="32482" h="5044" extrusionOk="0">
                  <a:moveTo>
                    <a:pt x="0" y="3799"/>
                  </a:moveTo>
                  <a:cubicBezTo>
                    <a:pt x="1080" y="3990"/>
                    <a:pt x="5112" y="5434"/>
                    <a:pt x="6477" y="4942"/>
                  </a:cubicBezTo>
                  <a:cubicBezTo>
                    <a:pt x="7842" y="4450"/>
                    <a:pt x="3858" y="1670"/>
                    <a:pt x="8192" y="846"/>
                  </a:cubicBezTo>
                  <a:cubicBezTo>
                    <a:pt x="12526" y="22"/>
                    <a:pt x="28434" y="141"/>
                    <a:pt x="32482" y="0"/>
                  </a:cubicBezTo>
                </a:path>
              </a:pathLst>
            </a:custGeom>
            <a:noFill/>
            <a:ln w="9525" cap="flat" cmpd="sng">
              <a:solidFill>
                <a:srgbClr val="999999"/>
              </a:solidFill>
              <a:prstDash val="solid"/>
              <a:round/>
              <a:headEnd type="none" w="med" len="med"/>
              <a:tailEnd type="none" w="med" len="med"/>
            </a:ln>
          </p:spPr>
        </p:sp>
        <p:sp>
          <p:nvSpPr>
            <p:cNvPr id="76" name="Google Shape;208;p27"/>
            <p:cNvSpPr/>
            <p:nvPr/>
          </p:nvSpPr>
          <p:spPr bwMode="auto">
            <a:xfrm>
              <a:off x="2711350" y="2309250"/>
              <a:ext cx="838200" cy="181300"/>
            </a:xfrm>
            <a:custGeom>
              <a:avLst/>
              <a:gdLst/>
              <a:ahLst/>
              <a:cxnLst/>
              <a:rect l="l" t="t" r="r" b="b"/>
              <a:pathLst>
                <a:path w="33528" h="7252" extrusionOk="0">
                  <a:moveTo>
                    <a:pt x="0" y="7239"/>
                  </a:moveTo>
                  <a:cubicBezTo>
                    <a:pt x="1683" y="7122"/>
                    <a:pt x="8067" y="7614"/>
                    <a:pt x="10099" y="6534"/>
                  </a:cubicBezTo>
                  <a:cubicBezTo>
                    <a:pt x="12131" y="5455"/>
                    <a:pt x="8287" y="1851"/>
                    <a:pt x="12192" y="762"/>
                  </a:cubicBezTo>
                  <a:cubicBezTo>
                    <a:pt x="16097" y="-327"/>
                    <a:pt x="29972" y="127"/>
                    <a:pt x="33528" y="0"/>
                  </a:cubicBezTo>
                </a:path>
              </a:pathLst>
            </a:custGeom>
            <a:noFill/>
            <a:ln w="9525" cap="flat" cmpd="sng">
              <a:solidFill>
                <a:srgbClr val="999999"/>
              </a:solidFill>
              <a:prstDash val="solid"/>
              <a:round/>
              <a:headEnd type="none" w="med" len="med"/>
              <a:tailEnd type="none" w="med" len="med"/>
            </a:ln>
          </p:spPr>
        </p:sp>
        <p:sp>
          <p:nvSpPr>
            <p:cNvPr id="77" name="Google Shape;209;p27"/>
            <p:cNvSpPr/>
            <p:nvPr/>
          </p:nvSpPr>
          <p:spPr bwMode="auto">
            <a:xfrm>
              <a:off x="2723300" y="2337825"/>
              <a:ext cx="850075" cy="163675"/>
            </a:xfrm>
            <a:custGeom>
              <a:avLst/>
              <a:gdLst/>
              <a:ahLst/>
              <a:cxnLst/>
              <a:rect l="l" t="t" r="r" b="b"/>
              <a:pathLst>
                <a:path w="34003" h="6547" extrusionOk="0">
                  <a:moveTo>
                    <a:pt x="0" y="6344"/>
                  </a:moveTo>
                  <a:cubicBezTo>
                    <a:pt x="1762" y="6296"/>
                    <a:pt x="8462" y="6988"/>
                    <a:pt x="10573" y="6058"/>
                  </a:cubicBezTo>
                  <a:cubicBezTo>
                    <a:pt x="12684" y="5128"/>
                    <a:pt x="8762" y="1772"/>
                    <a:pt x="12667" y="762"/>
                  </a:cubicBezTo>
                  <a:cubicBezTo>
                    <a:pt x="16572" y="-248"/>
                    <a:pt x="30447" y="127"/>
                    <a:pt x="34003" y="0"/>
                  </a:cubicBezTo>
                </a:path>
              </a:pathLst>
            </a:custGeom>
            <a:noFill/>
            <a:ln w="9525" cap="flat" cmpd="sng">
              <a:solidFill>
                <a:srgbClr val="999999"/>
              </a:solidFill>
              <a:prstDash val="solid"/>
              <a:round/>
              <a:headEnd type="none" w="med" len="med"/>
              <a:tailEnd type="none" w="med" len="med"/>
            </a:ln>
          </p:spPr>
        </p:sp>
        <p:sp>
          <p:nvSpPr>
            <p:cNvPr id="78" name="Google Shape;210;p27"/>
            <p:cNvSpPr/>
            <p:nvPr/>
          </p:nvSpPr>
          <p:spPr bwMode="auto">
            <a:xfrm>
              <a:off x="2716175" y="2361650"/>
              <a:ext cx="885775" cy="149725"/>
            </a:xfrm>
            <a:custGeom>
              <a:avLst/>
              <a:gdLst/>
              <a:ahLst/>
              <a:cxnLst/>
              <a:rect l="l" t="t" r="r" b="b"/>
              <a:pathLst>
                <a:path w="35431" h="5989" extrusionOk="0">
                  <a:moveTo>
                    <a:pt x="0" y="5486"/>
                  </a:moveTo>
                  <a:cubicBezTo>
                    <a:pt x="1953" y="5518"/>
                    <a:pt x="9366" y="6464"/>
                    <a:pt x="11715" y="5677"/>
                  </a:cubicBezTo>
                  <a:cubicBezTo>
                    <a:pt x="14064" y="4890"/>
                    <a:pt x="10142" y="1708"/>
                    <a:pt x="14095" y="762"/>
                  </a:cubicBezTo>
                  <a:cubicBezTo>
                    <a:pt x="18048" y="-184"/>
                    <a:pt x="31875" y="127"/>
                    <a:pt x="35431" y="0"/>
                  </a:cubicBezTo>
                </a:path>
              </a:pathLst>
            </a:custGeom>
            <a:noFill/>
            <a:ln w="9525" cap="flat" cmpd="sng">
              <a:solidFill>
                <a:srgbClr val="999999"/>
              </a:solidFill>
              <a:prstDash val="solid"/>
              <a:round/>
              <a:headEnd type="none" w="med" len="med"/>
              <a:tailEnd type="none" w="med" len="med"/>
            </a:ln>
          </p:spPr>
        </p:sp>
        <p:sp>
          <p:nvSpPr>
            <p:cNvPr id="79" name="Google Shape;211;p27"/>
            <p:cNvSpPr/>
            <p:nvPr/>
          </p:nvSpPr>
          <p:spPr bwMode="auto">
            <a:xfrm>
              <a:off x="2716175" y="2390225"/>
              <a:ext cx="885775" cy="133175"/>
            </a:xfrm>
            <a:custGeom>
              <a:avLst/>
              <a:gdLst/>
              <a:ahLst/>
              <a:cxnLst/>
              <a:rect l="l" t="t" r="r" b="b"/>
              <a:pathLst>
                <a:path w="35431" h="5327" extrusionOk="0">
                  <a:moveTo>
                    <a:pt x="0" y="4057"/>
                  </a:moveTo>
                  <a:cubicBezTo>
                    <a:pt x="2080" y="4248"/>
                    <a:pt x="9985" y="5772"/>
                    <a:pt x="12477" y="5200"/>
                  </a:cubicBezTo>
                  <a:cubicBezTo>
                    <a:pt x="14969" y="4629"/>
                    <a:pt x="11128" y="1495"/>
                    <a:pt x="14954" y="628"/>
                  </a:cubicBezTo>
                  <a:cubicBezTo>
                    <a:pt x="18780" y="-239"/>
                    <a:pt x="32018" y="105"/>
                    <a:pt x="35431" y="0"/>
                  </a:cubicBezTo>
                </a:path>
              </a:pathLst>
            </a:custGeom>
            <a:noFill/>
            <a:ln w="9525" cap="flat" cmpd="sng">
              <a:solidFill>
                <a:srgbClr val="999999"/>
              </a:solidFill>
              <a:prstDash val="solid"/>
              <a:round/>
              <a:headEnd type="none" w="med" len="med"/>
              <a:tailEnd type="none" w="med" len="med"/>
            </a:ln>
          </p:spPr>
        </p:sp>
        <p:sp>
          <p:nvSpPr>
            <p:cNvPr id="80" name="Google Shape;212;p27"/>
            <p:cNvSpPr/>
            <p:nvPr/>
          </p:nvSpPr>
          <p:spPr bwMode="auto">
            <a:xfrm>
              <a:off x="2716175" y="2418726"/>
              <a:ext cx="900050" cy="110850"/>
            </a:xfrm>
            <a:custGeom>
              <a:avLst/>
              <a:gdLst/>
              <a:ahLst/>
              <a:cxnLst/>
              <a:rect l="l" t="t" r="r" b="b"/>
              <a:pathLst>
                <a:path w="36002" h="4434" extrusionOk="0">
                  <a:moveTo>
                    <a:pt x="0" y="3108"/>
                  </a:moveTo>
                  <a:cubicBezTo>
                    <a:pt x="2191" y="3314"/>
                    <a:pt x="10477" y="4806"/>
                    <a:pt x="13144" y="4346"/>
                  </a:cubicBezTo>
                  <a:cubicBezTo>
                    <a:pt x="15811" y="3886"/>
                    <a:pt x="12192" y="1038"/>
                    <a:pt x="16002" y="346"/>
                  </a:cubicBezTo>
                  <a:cubicBezTo>
                    <a:pt x="19812" y="-346"/>
                    <a:pt x="32669" y="219"/>
                    <a:pt x="36002" y="193"/>
                  </a:cubicBezTo>
                </a:path>
              </a:pathLst>
            </a:custGeom>
            <a:noFill/>
            <a:ln w="9525" cap="flat" cmpd="sng">
              <a:solidFill>
                <a:srgbClr val="999999"/>
              </a:solidFill>
              <a:prstDash val="solid"/>
              <a:round/>
              <a:headEnd type="none" w="med" len="med"/>
              <a:tailEnd type="none" w="med" len="med"/>
            </a:ln>
          </p:spPr>
        </p:sp>
        <p:sp>
          <p:nvSpPr>
            <p:cNvPr id="81" name="Google Shape;213;p27"/>
            <p:cNvSpPr/>
            <p:nvPr/>
          </p:nvSpPr>
          <p:spPr bwMode="auto">
            <a:xfrm>
              <a:off x="2711400" y="2437465"/>
              <a:ext cx="897725" cy="105075"/>
            </a:xfrm>
            <a:custGeom>
              <a:avLst/>
              <a:gdLst/>
              <a:ahLst/>
              <a:cxnLst/>
              <a:rect l="l" t="t" r="r" b="b"/>
              <a:pathLst>
                <a:path w="35909" h="4203" extrusionOk="0">
                  <a:moveTo>
                    <a:pt x="0" y="2167"/>
                  </a:moveTo>
                  <a:cubicBezTo>
                    <a:pt x="2302" y="2501"/>
                    <a:pt x="10969" y="4486"/>
                    <a:pt x="13811" y="4168"/>
                  </a:cubicBezTo>
                  <a:cubicBezTo>
                    <a:pt x="16653" y="3851"/>
                    <a:pt x="13367" y="897"/>
                    <a:pt x="17050" y="262"/>
                  </a:cubicBezTo>
                  <a:cubicBezTo>
                    <a:pt x="20733" y="-373"/>
                    <a:pt x="32766" y="342"/>
                    <a:pt x="35909" y="358"/>
                  </a:cubicBezTo>
                </a:path>
              </a:pathLst>
            </a:custGeom>
            <a:noFill/>
            <a:ln w="9525" cap="flat" cmpd="sng">
              <a:solidFill>
                <a:srgbClr val="999999"/>
              </a:solidFill>
              <a:prstDash val="solid"/>
              <a:round/>
              <a:headEnd type="none" w="med" len="med"/>
              <a:tailEnd type="none" w="med" len="med"/>
            </a:ln>
          </p:spPr>
        </p:sp>
        <p:sp>
          <p:nvSpPr>
            <p:cNvPr id="82" name="Google Shape;214;p27"/>
            <p:cNvSpPr/>
            <p:nvPr/>
          </p:nvSpPr>
          <p:spPr bwMode="auto">
            <a:xfrm rot="10800000" flipH="1">
              <a:off x="2711350" y="2644608"/>
              <a:ext cx="838200" cy="181300"/>
            </a:xfrm>
            <a:custGeom>
              <a:avLst/>
              <a:gdLst/>
              <a:ahLst/>
              <a:cxnLst/>
              <a:rect l="l" t="t" r="r" b="b"/>
              <a:pathLst>
                <a:path w="33528" h="7252" extrusionOk="0">
                  <a:moveTo>
                    <a:pt x="0" y="7239"/>
                  </a:moveTo>
                  <a:cubicBezTo>
                    <a:pt x="1683" y="7122"/>
                    <a:pt x="8067" y="7614"/>
                    <a:pt x="10099" y="6534"/>
                  </a:cubicBezTo>
                  <a:cubicBezTo>
                    <a:pt x="12131" y="5455"/>
                    <a:pt x="8287" y="1851"/>
                    <a:pt x="12192" y="762"/>
                  </a:cubicBezTo>
                  <a:cubicBezTo>
                    <a:pt x="16097" y="-327"/>
                    <a:pt x="29972" y="127"/>
                    <a:pt x="33528" y="0"/>
                  </a:cubicBezTo>
                </a:path>
              </a:pathLst>
            </a:custGeom>
            <a:noFill/>
            <a:ln w="9525" cap="flat" cmpd="sng">
              <a:solidFill>
                <a:srgbClr val="999999"/>
              </a:solidFill>
              <a:prstDash val="solid"/>
              <a:round/>
              <a:headEnd type="none" w="med" len="med"/>
              <a:tailEnd type="none" w="med" len="med"/>
            </a:ln>
          </p:spPr>
        </p:sp>
        <p:sp>
          <p:nvSpPr>
            <p:cNvPr id="83" name="Google Shape;215;p27"/>
            <p:cNvSpPr/>
            <p:nvPr/>
          </p:nvSpPr>
          <p:spPr bwMode="auto">
            <a:xfrm rot="10800000" flipH="1">
              <a:off x="2723300" y="2633658"/>
              <a:ext cx="850075" cy="163675"/>
            </a:xfrm>
            <a:custGeom>
              <a:avLst/>
              <a:gdLst/>
              <a:ahLst/>
              <a:cxnLst/>
              <a:rect l="l" t="t" r="r" b="b"/>
              <a:pathLst>
                <a:path w="34003" h="6547" extrusionOk="0">
                  <a:moveTo>
                    <a:pt x="0" y="6344"/>
                  </a:moveTo>
                  <a:cubicBezTo>
                    <a:pt x="1762" y="6296"/>
                    <a:pt x="8462" y="6988"/>
                    <a:pt x="10573" y="6058"/>
                  </a:cubicBezTo>
                  <a:cubicBezTo>
                    <a:pt x="12684" y="5128"/>
                    <a:pt x="8762" y="1772"/>
                    <a:pt x="12667" y="762"/>
                  </a:cubicBezTo>
                  <a:cubicBezTo>
                    <a:pt x="16572" y="-248"/>
                    <a:pt x="30447" y="127"/>
                    <a:pt x="34003" y="0"/>
                  </a:cubicBezTo>
                </a:path>
              </a:pathLst>
            </a:custGeom>
            <a:noFill/>
            <a:ln w="9525" cap="flat" cmpd="sng">
              <a:solidFill>
                <a:srgbClr val="999999"/>
              </a:solidFill>
              <a:prstDash val="solid"/>
              <a:round/>
              <a:headEnd type="none" w="med" len="med"/>
              <a:tailEnd type="none" w="med" len="med"/>
            </a:ln>
          </p:spPr>
        </p:sp>
        <p:sp>
          <p:nvSpPr>
            <p:cNvPr id="84" name="Google Shape;216;p27"/>
            <p:cNvSpPr/>
            <p:nvPr/>
          </p:nvSpPr>
          <p:spPr bwMode="auto">
            <a:xfrm rot="10800000" flipH="1">
              <a:off x="2716175" y="2623783"/>
              <a:ext cx="885775" cy="149725"/>
            </a:xfrm>
            <a:custGeom>
              <a:avLst/>
              <a:gdLst/>
              <a:ahLst/>
              <a:cxnLst/>
              <a:rect l="l" t="t" r="r" b="b"/>
              <a:pathLst>
                <a:path w="35431" h="5989" extrusionOk="0">
                  <a:moveTo>
                    <a:pt x="0" y="5486"/>
                  </a:moveTo>
                  <a:cubicBezTo>
                    <a:pt x="1953" y="5518"/>
                    <a:pt x="9366" y="6464"/>
                    <a:pt x="11715" y="5677"/>
                  </a:cubicBezTo>
                  <a:cubicBezTo>
                    <a:pt x="14064" y="4890"/>
                    <a:pt x="10142" y="1708"/>
                    <a:pt x="14095" y="762"/>
                  </a:cubicBezTo>
                  <a:cubicBezTo>
                    <a:pt x="18048" y="-184"/>
                    <a:pt x="31875" y="127"/>
                    <a:pt x="35431" y="0"/>
                  </a:cubicBezTo>
                </a:path>
              </a:pathLst>
            </a:custGeom>
            <a:noFill/>
            <a:ln w="9525" cap="flat" cmpd="sng">
              <a:solidFill>
                <a:srgbClr val="999999"/>
              </a:solidFill>
              <a:prstDash val="solid"/>
              <a:round/>
              <a:headEnd type="none" w="med" len="med"/>
              <a:tailEnd type="none" w="med" len="med"/>
            </a:ln>
          </p:spPr>
        </p:sp>
        <p:sp>
          <p:nvSpPr>
            <p:cNvPr id="85" name="Google Shape;217;p27"/>
            <p:cNvSpPr/>
            <p:nvPr/>
          </p:nvSpPr>
          <p:spPr bwMode="auto">
            <a:xfrm rot="10800000" flipH="1">
              <a:off x="2716175" y="2611758"/>
              <a:ext cx="885775" cy="133175"/>
            </a:xfrm>
            <a:custGeom>
              <a:avLst/>
              <a:gdLst/>
              <a:ahLst/>
              <a:cxnLst/>
              <a:rect l="l" t="t" r="r" b="b"/>
              <a:pathLst>
                <a:path w="35431" h="5327" extrusionOk="0">
                  <a:moveTo>
                    <a:pt x="0" y="4057"/>
                  </a:moveTo>
                  <a:cubicBezTo>
                    <a:pt x="2080" y="4248"/>
                    <a:pt x="9985" y="5772"/>
                    <a:pt x="12477" y="5200"/>
                  </a:cubicBezTo>
                  <a:cubicBezTo>
                    <a:pt x="14969" y="4629"/>
                    <a:pt x="11128" y="1495"/>
                    <a:pt x="14954" y="628"/>
                  </a:cubicBezTo>
                  <a:cubicBezTo>
                    <a:pt x="18780" y="-239"/>
                    <a:pt x="32018" y="105"/>
                    <a:pt x="35431" y="0"/>
                  </a:cubicBezTo>
                </a:path>
              </a:pathLst>
            </a:custGeom>
            <a:noFill/>
            <a:ln w="9525" cap="flat" cmpd="sng">
              <a:solidFill>
                <a:srgbClr val="999999"/>
              </a:solidFill>
              <a:prstDash val="solid"/>
              <a:round/>
              <a:headEnd type="none" w="med" len="med"/>
              <a:tailEnd type="none" w="med" len="med"/>
            </a:ln>
          </p:spPr>
        </p:sp>
        <p:sp>
          <p:nvSpPr>
            <p:cNvPr id="86" name="Google Shape;218;p27"/>
            <p:cNvSpPr/>
            <p:nvPr/>
          </p:nvSpPr>
          <p:spPr bwMode="auto">
            <a:xfrm rot="10800000" flipH="1">
              <a:off x="2716175" y="2605583"/>
              <a:ext cx="900050" cy="110850"/>
            </a:xfrm>
            <a:custGeom>
              <a:avLst/>
              <a:gdLst/>
              <a:ahLst/>
              <a:cxnLst/>
              <a:rect l="l" t="t" r="r" b="b"/>
              <a:pathLst>
                <a:path w="36002" h="4434" extrusionOk="0">
                  <a:moveTo>
                    <a:pt x="0" y="3108"/>
                  </a:moveTo>
                  <a:cubicBezTo>
                    <a:pt x="2191" y="3314"/>
                    <a:pt x="10477" y="4806"/>
                    <a:pt x="13144" y="4346"/>
                  </a:cubicBezTo>
                  <a:cubicBezTo>
                    <a:pt x="15811" y="3886"/>
                    <a:pt x="12192" y="1038"/>
                    <a:pt x="16002" y="346"/>
                  </a:cubicBezTo>
                  <a:cubicBezTo>
                    <a:pt x="19812" y="-346"/>
                    <a:pt x="32669" y="219"/>
                    <a:pt x="36002" y="193"/>
                  </a:cubicBezTo>
                </a:path>
              </a:pathLst>
            </a:custGeom>
            <a:noFill/>
            <a:ln w="9525" cap="flat" cmpd="sng">
              <a:solidFill>
                <a:srgbClr val="999999"/>
              </a:solidFill>
              <a:prstDash val="solid"/>
              <a:round/>
              <a:headEnd type="none" w="med" len="med"/>
              <a:tailEnd type="none" w="med" len="med"/>
            </a:ln>
          </p:spPr>
        </p:sp>
        <p:sp>
          <p:nvSpPr>
            <p:cNvPr id="87" name="Google Shape;219;p27"/>
            <p:cNvSpPr/>
            <p:nvPr/>
          </p:nvSpPr>
          <p:spPr bwMode="auto">
            <a:xfrm rot="10800000" flipH="1">
              <a:off x="2711400" y="2592619"/>
              <a:ext cx="897725" cy="105075"/>
            </a:xfrm>
            <a:custGeom>
              <a:avLst/>
              <a:gdLst/>
              <a:ahLst/>
              <a:cxnLst/>
              <a:rect l="l" t="t" r="r" b="b"/>
              <a:pathLst>
                <a:path w="35909" h="4203" extrusionOk="0">
                  <a:moveTo>
                    <a:pt x="0" y="2167"/>
                  </a:moveTo>
                  <a:cubicBezTo>
                    <a:pt x="2302" y="2501"/>
                    <a:pt x="10969" y="4486"/>
                    <a:pt x="13811" y="4168"/>
                  </a:cubicBezTo>
                  <a:cubicBezTo>
                    <a:pt x="16653" y="3851"/>
                    <a:pt x="13367" y="897"/>
                    <a:pt x="17050" y="262"/>
                  </a:cubicBezTo>
                  <a:cubicBezTo>
                    <a:pt x="20733" y="-373"/>
                    <a:pt x="32766" y="342"/>
                    <a:pt x="35909" y="358"/>
                  </a:cubicBezTo>
                </a:path>
              </a:pathLst>
            </a:custGeom>
            <a:noFill/>
            <a:ln w="9525" cap="flat" cmpd="sng">
              <a:solidFill>
                <a:srgbClr val="999999"/>
              </a:solidFill>
              <a:prstDash val="solid"/>
              <a:round/>
              <a:headEnd type="none" w="med" len="med"/>
              <a:tailEnd type="none" w="med" len="med"/>
            </a:ln>
          </p:spPr>
        </p:sp>
      </p:grpSp>
      <p:grpSp>
        <p:nvGrpSpPr>
          <p:cNvPr id="88" name="Google Shape;220;p27"/>
          <p:cNvGrpSpPr/>
          <p:nvPr/>
        </p:nvGrpSpPr>
        <p:grpSpPr bwMode="auto">
          <a:xfrm>
            <a:off x="3306737" y="4303113"/>
            <a:ext cx="1360800" cy="1834251"/>
            <a:chOff x="2551250" y="3255963"/>
            <a:chExt cx="1020600" cy="1375688"/>
          </a:xfrm>
        </p:grpSpPr>
        <p:sp>
          <p:nvSpPr>
            <p:cNvPr id="89" name="Google Shape;221;p27"/>
            <p:cNvSpPr>
              <a:spLocks/>
            </p:cNvSpPr>
            <p:nvPr/>
          </p:nvSpPr>
          <p:spPr bwMode="auto">
            <a:xfrm>
              <a:off x="2634538" y="3255963"/>
              <a:ext cx="850200" cy="296399"/>
            </a:xfrm>
            <a:prstGeom prst="rect">
              <a:avLst/>
            </a:prstGeom>
            <a:noFill/>
            <a:ln>
              <a:noFill/>
            </a:ln>
          </p:spPr>
          <p:txBody>
            <a:bodyPr spcFirstLastPara="1" wrap="square" lIns="121900" tIns="121900" rIns="121900" bIns="121900" anchor="t" anchorCtr="0">
              <a:noAutofit/>
            </a:bodyPr>
            <a:lstStyle/>
            <a:p>
              <a:pPr marL="0" marR="0" lvl="0" indent="0" algn="l" defTabSz="914400">
                <a:lnSpc>
                  <a:spcPct val="100000"/>
                </a:lnSpc>
                <a:spcBef>
                  <a:spcPts val="0"/>
                </a:spcBef>
                <a:spcAft>
                  <a:spcPts val="0"/>
                </a:spcAft>
                <a:buClrTx/>
                <a:buSzTx/>
                <a:buFontTx/>
                <a:buNone/>
                <a:defRPr/>
              </a:pPr>
              <a:r>
                <a:rPr lang="en" sz="1600" b="1" i="0" u="none" strike="noStrike" cap="none" spc="0">
                  <a:ln>
                    <a:noFill/>
                  </a:ln>
                  <a:solidFill>
                    <a:schemeClr val="bg2">
                      <a:lumMod val="90000"/>
                    </a:schemeClr>
                  </a:solidFill>
                  <a:latin typeface="Trebuchet MS"/>
                  <a:ea typeface="Roboto"/>
                  <a:cs typeface="Roboto"/>
                </a:rPr>
                <a:t>Curation</a:t>
              </a:r>
              <a:endParaRPr sz="1600" b="1" i="0" u="none" strike="noStrike" cap="none" spc="0">
                <a:ln>
                  <a:noFill/>
                </a:ln>
                <a:solidFill>
                  <a:schemeClr val="bg2">
                    <a:lumMod val="90000"/>
                  </a:schemeClr>
                </a:solidFill>
                <a:latin typeface="Trebuchet MS"/>
                <a:ea typeface="Roboto"/>
                <a:cs typeface="Roboto"/>
              </a:endParaRPr>
            </a:p>
          </p:txBody>
        </p:sp>
        <p:sp>
          <p:nvSpPr>
            <p:cNvPr id="90" name="Google Shape;222;p27"/>
            <p:cNvSpPr/>
            <p:nvPr/>
          </p:nvSpPr>
          <p:spPr bwMode="auto">
            <a:xfrm>
              <a:off x="2551250" y="3617650"/>
              <a:ext cx="1020600" cy="1014000"/>
            </a:xfrm>
            <a:prstGeom prst="ellipse">
              <a:avLst/>
            </a:prstGeom>
            <a:solidFill>
              <a:schemeClr val="tx1">
                <a:lumMod val="50000"/>
                <a:lumOff val="50000"/>
              </a:schemeClr>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000000"/>
                </a:solidFill>
                <a:latin typeface="Avenir Next LT Pro"/>
                <a:ea typeface="+mn-ea"/>
                <a:cs typeface="+mn-cs"/>
              </a:endParaRPr>
            </a:p>
          </p:txBody>
        </p:sp>
        <p:pic>
          <p:nvPicPr>
            <p:cNvPr id="91" name="Google Shape;223;p27"/>
            <p:cNvPicPr/>
            <p:nvPr/>
          </p:nvPicPr>
          <p:blipFill>
            <a:blip r:embed="rId2">
              <a:alphaModFix/>
            </a:blip>
            <a:stretch/>
          </p:blipFill>
          <p:spPr bwMode="auto">
            <a:xfrm>
              <a:off x="2715500" y="3712211"/>
              <a:ext cx="536600" cy="439025"/>
            </a:xfrm>
            <a:prstGeom prst="rect">
              <a:avLst/>
            </a:prstGeom>
            <a:noFill/>
            <a:ln>
              <a:noFill/>
            </a:ln>
          </p:spPr>
        </p:pic>
        <p:pic>
          <p:nvPicPr>
            <p:cNvPr id="92" name="Google Shape;224;p27"/>
            <p:cNvPicPr/>
            <p:nvPr/>
          </p:nvPicPr>
          <p:blipFill>
            <a:blip r:embed="rId3">
              <a:alphaModFix/>
            </a:blip>
            <a:stretch/>
          </p:blipFill>
          <p:spPr bwMode="auto">
            <a:xfrm rot="5399986">
              <a:off x="2922576" y="4032647"/>
              <a:ext cx="480000" cy="569211"/>
            </a:xfrm>
            <a:prstGeom prst="rect">
              <a:avLst/>
            </a:prstGeom>
            <a:noFill/>
            <a:ln>
              <a:noFill/>
            </a:ln>
          </p:spPr>
        </p:pic>
      </p:grpSp>
      <p:grpSp>
        <p:nvGrpSpPr>
          <p:cNvPr id="93" name="Google Shape;225;p27"/>
          <p:cNvGrpSpPr/>
          <p:nvPr/>
        </p:nvGrpSpPr>
        <p:grpSpPr bwMode="auto">
          <a:xfrm>
            <a:off x="5652773" y="2970596"/>
            <a:ext cx="1360800" cy="1828200"/>
            <a:chOff x="4234752" y="2105025"/>
            <a:chExt cx="1020600" cy="1371150"/>
          </a:xfrm>
        </p:grpSpPr>
        <p:grpSp>
          <p:nvGrpSpPr>
            <p:cNvPr id="94" name="Google Shape;226;p27"/>
            <p:cNvGrpSpPr/>
            <p:nvPr/>
          </p:nvGrpSpPr>
          <p:grpSpPr bwMode="auto">
            <a:xfrm>
              <a:off x="4289188" y="2105025"/>
              <a:ext cx="844638" cy="1040175"/>
              <a:chOff x="4289188" y="2105025"/>
              <a:chExt cx="844638" cy="1040175"/>
            </a:xfrm>
          </p:grpSpPr>
          <p:sp>
            <p:nvSpPr>
              <p:cNvPr id="95" name="Google Shape;227;p27"/>
              <p:cNvSpPr/>
              <p:nvPr/>
            </p:nvSpPr>
            <p:spPr bwMode="auto">
              <a:xfrm>
                <a:off x="4429125" y="2438400"/>
                <a:ext cx="402600" cy="379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000000"/>
                  </a:solidFill>
                  <a:latin typeface="Avenir Next LT Pro"/>
                  <a:ea typeface="+mn-ea"/>
                  <a:cs typeface="+mn-cs"/>
                </a:endParaRPr>
              </a:p>
            </p:txBody>
          </p:sp>
          <p:sp>
            <p:nvSpPr>
              <p:cNvPr id="96" name="Google Shape;228;p27"/>
              <p:cNvSpPr/>
              <p:nvPr/>
            </p:nvSpPr>
            <p:spPr bwMode="auto">
              <a:xfrm>
                <a:off x="4772025" y="2105025"/>
                <a:ext cx="178200" cy="163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000000"/>
                  </a:solidFill>
                  <a:latin typeface="Avenir Next LT Pro"/>
                  <a:ea typeface="+mn-ea"/>
                  <a:cs typeface="+mn-cs"/>
                </a:endParaRPr>
              </a:p>
            </p:txBody>
          </p:sp>
          <p:sp>
            <p:nvSpPr>
              <p:cNvPr id="97" name="Google Shape;229;p27"/>
              <p:cNvSpPr/>
              <p:nvPr/>
            </p:nvSpPr>
            <p:spPr bwMode="auto">
              <a:xfrm>
                <a:off x="5000625" y="2409825"/>
                <a:ext cx="133200" cy="133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000000"/>
                  </a:solidFill>
                  <a:latin typeface="Avenir Next LT Pro"/>
                  <a:ea typeface="+mn-ea"/>
                  <a:cs typeface="+mn-cs"/>
                </a:endParaRPr>
              </a:p>
            </p:txBody>
          </p:sp>
          <p:sp>
            <p:nvSpPr>
              <p:cNvPr id="98" name="Google Shape;230;p27"/>
              <p:cNvSpPr/>
              <p:nvPr/>
            </p:nvSpPr>
            <p:spPr bwMode="auto">
              <a:xfrm>
                <a:off x="4924425" y="2790824"/>
                <a:ext cx="76200" cy="78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000000"/>
                  </a:solidFill>
                  <a:latin typeface="Avenir Next LT Pro"/>
                  <a:ea typeface="+mn-ea"/>
                  <a:cs typeface="+mn-cs"/>
                </a:endParaRPr>
              </a:p>
            </p:txBody>
          </p:sp>
          <p:sp>
            <p:nvSpPr>
              <p:cNvPr id="99" name="Google Shape;231;p27"/>
              <p:cNvSpPr/>
              <p:nvPr/>
            </p:nvSpPr>
            <p:spPr bwMode="auto">
              <a:xfrm>
                <a:off x="4352925" y="2231188"/>
                <a:ext cx="76200" cy="78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000000"/>
                  </a:solidFill>
                  <a:latin typeface="Avenir Next LT Pro"/>
                  <a:ea typeface="+mn-ea"/>
                  <a:cs typeface="+mn-cs"/>
                </a:endParaRPr>
              </a:p>
            </p:txBody>
          </p:sp>
          <p:sp>
            <p:nvSpPr>
              <p:cNvPr id="100" name="Google Shape;232;p27"/>
              <p:cNvSpPr/>
              <p:nvPr/>
            </p:nvSpPr>
            <p:spPr bwMode="auto">
              <a:xfrm>
                <a:off x="4289188" y="2841250"/>
                <a:ext cx="133200" cy="133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000000"/>
                  </a:solidFill>
                  <a:latin typeface="Avenir Next LT Pro"/>
                  <a:ea typeface="+mn-ea"/>
                  <a:cs typeface="+mn-cs"/>
                </a:endParaRPr>
              </a:p>
            </p:txBody>
          </p:sp>
          <p:sp>
            <p:nvSpPr>
              <p:cNvPr id="101" name="Google Shape;233;p27"/>
              <p:cNvSpPr/>
              <p:nvPr/>
            </p:nvSpPr>
            <p:spPr bwMode="auto">
              <a:xfrm>
                <a:off x="4543125" y="2981400"/>
                <a:ext cx="178200" cy="163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000000"/>
                  </a:solidFill>
                  <a:latin typeface="Avenir Next LT Pro"/>
                  <a:ea typeface="+mn-ea"/>
                  <a:cs typeface="+mn-cs"/>
                </a:endParaRPr>
              </a:p>
            </p:txBody>
          </p:sp>
          <p:cxnSp>
            <p:nvCxnSpPr>
              <p:cNvPr id="102" name="Google Shape;234;p27"/>
              <p:cNvCxnSpPr>
                <a:cxnSpLocks/>
                <a:stCxn id="95" idx="3"/>
                <a:endCxn id="100" idx="7"/>
              </p:cNvCxnSpPr>
              <p:nvPr/>
            </p:nvCxnSpPr>
            <p:spPr bwMode="auto">
              <a:xfrm flipH="1">
                <a:off x="4402884" y="2762580"/>
                <a:ext cx="85200" cy="98100"/>
              </a:xfrm>
              <a:prstGeom prst="straightConnector1">
                <a:avLst/>
              </a:prstGeom>
              <a:noFill/>
              <a:ln w="9525" cap="flat" cmpd="sng">
                <a:solidFill>
                  <a:schemeClr val="dk2"/>
                </a:solidFill>
                <a:prstDash val="solid"/>
                <a:round/>
                <a:headEnd type="none" w="med" len="med"/>
                <a:tailEnd type="none" w="med" len="med"/>
              </a:ln>
            </p:spPr>
          </p:cxnSp>
          <p:cxnSp>
            <p:nvCxnSpPr>
              <p:cNvPr id="103" name="Google Shape;235;p27"/>
              <p:cNvCxnSpPr>
                <a:cxnSpLocks/>
                <a:stCxn id="95" idx="4"/>
              </p:cNvCxnSpPr>
              <p:nvPr/>
            </p:nvCxnSpPr>
            <p:spPr bwMode="auto">
              <a:xfrm>
                <a:off x="4630425" y="2818200"/>
                <a:ext cx="3600" cy="163200"/>
              </a:xfrm>
              <a:prstGeom prst="straightConnector1">
                <a:avLst/>
              </a:prstGeom>
              <a:noFill/>
              <a:ln w="9525" cap="flat" cmpd="sng">
                <a:solidFill>
                  <a:schemeClr val="dk2"/>
                </a:solidFill>
                <a:prstDash val="solid"/>
                <a:round/>
                <a:headEnd type="none" w="med" len="med"/>
                <a:tailEnd type="none" w="med" len="med"/>
              </a:ln>
            </p:spPr>
          </p:cxnSp>
          <p:cxnSp>
            <p:nvCxnSpPr>
              <p:cNvPr id="104" name="Google Shape;236;p27"/>
              <p:cNvCxnSpPr>
                <a:cxnSpLocks/>
                <a:stCxn id="101" idx="7"/>
                <a:endCxn id="98" idx="3"/>
              </p:cNvCxnSpPr>
              <p:nvPr/>
            </p:nvCxnSpPr>
            <p:spPr bwMode="auto">
              <a:xfrm rot="10800000" flipH="1">
                <a:off x="4695228" y="2857488"/>
                <a:ext cx="240300" cy="147900"/>
              </a:xfrm>
              <a:prstGeom prst="straightConnector1">
                <a:avLst/>
              </a:prstGeom>
              <a:noFill/>
              <a:ln w="9525" cap="flat" cmpd="sng">
                <a:solidFill>
                  <a:schemeClr val="dk2"/>
                </a:solidFill>
                <a:prstDash val="solid"/>
                <a:round/>
                <a:headEnd type="none" w="med" len="med"/>
                <a:tailEnd type="none" w="med" len="med"/>
              </a:ln>
            </p:spPr>
          </p:cxnSp>
          <p:cxnSp>
            <p:nvCxnSpPr>
              <p:cNvPr id="105" name="Google Shape;237;p27"/>
              <p:cNvCxnSpPr>
                <a:cxnSpLocks/>
                <a:stCxn id="98" idx="1"/>
                <a:endCxn id="95" idx="5"/>
              </p:cNvCxnSpPr>
              <p:nvPr/>
            </p:nvCxnSpPr>
            <p:spPr bwMode="auto">
              <a:xfrm rot="10800000">
                <a:off x="4772684" y="2762648"/>
                <a:ext cx="162900" cy="39600"/>
              </a:xfrm>
              <a:prstGeom prst="straightConnector1">
                <a:avLst/>
              </a:prstGeom>
              <a:noFill/>
              <a:ln w="9525" cap="flat" cmpd="sng">
                <a:solidFill>
                  <a:schemeClr val="dk2"/>
                </a:solidFill>
                <a:prstDash val="solid"/>
                <a:round/>
                <a:headEnd type="none" w="med" len="med"/>
                <a:tailEnd type="none" w="med" len="med"/>
              </a:ln>
            </p:spPr>
          </p:cxnSp>
          <p:cxnSp>
            <p:nvCxnSpPr>
              <p:cNvPr id="106" name="Google Shape;238;p27"/>
              <p:cNvCxnSpPr>
                <a:cxnSpLocks/>
                <a:stCxn id="95" idx="6"/>
                <a:endCxn id="97" idx="3"/>
              </p:cNvCxnSpPr>
              <p:nvPr/>
            </p:nvCxnSpPr>
            <p:spPr bwMode="auto">
              <a:xfrm rot="10800000" flipH="1">
                <a:off x="4831725" y="2523600"/>
                <a:ext cx="188400" cy="104700"/>
              </a:xfrm>
              <a:prstGeom prst="straightConnector1">
                <a:avLst/>
              </a:prstGeom>
              <a:noFill/>
              <a:ln w="9525" cap="flat" cmpd="sng">
                <a:solidFill>
                  <a:schemeClr val="dk2"/>
                </a:solidFill>
                <a:prstDash val="solid"/>
                <a:round/>
                <a:headEnd type="none" w="med" len="med"/>
                <a:tailEnd type="none" w="med" len="med"/>
              </a:ln>
            </p:spPr>
          </p:cxnSp>
          <p:cxnSp>
            <p:nvCxnSpPr>
              <p:cNvPr id="107" name="Google Shape;239;p27"/>
              <p:cNvCxnSpPr>
                <a:cxnSpLocks/>
                <a:stCxn id="95" idx="1"/>
                <a:endCxn id="99" idx="5"/>
              </p:cNvCxnSpPr>
              <p:nvPr/>
            </p:nvCxnSpPr>
            <p:spPr bwMode="auto">
              <a:xfrm rot="10800000">
                <a:off x="4417884" y="2297820"/>
                <a:ext cx="70200" cy="196200"/>
              </a:xfrm>
              <a:prstGeom prst="straightConnector1">
                <a:avLst/>
              </a:prstGeom>
              <a:noFill/>
              <a:ln w="9525" cap="flat" cmpd="sng">
                <a:solidFill>
                  <a:schemeClr val="dk2"/>
                </a:solidFill>
                <a:prstDash val="solid"/>
                <a:round/>
                <a:headEnd type="none" w="med" len="med"/>
                <a:tailEnd type="none" w="med" len="med"/>
              </a:ln>
            </p:spPr>
          </p:cxnSp>
          <p:cxnSp>
            <p:nvCxnSpPr>
              <p:cNvPr id="108" name="Google Shape;240;p27"/>
              <p:cNvCxnSpPr>
                <a:cxnSpLocks/>
                <a:stCxn id="95" idx="7"/>
                <a:endCxn id="96" idx="4"/>
              </p:cNvCxnSpPr>
              <p:nvPr/>
            </p:nvCxnSpPr>
            <p:spPr bwMode="auto">
              <a:xfrm rot="10800000" flipH="1">
                <a:off x="4772766" y="2268720"/>
                <a:ext cx="88500" cy="225300"/>
              </a:xfrm>
              <a:prstGeom prst="straightConnector1">
                <a:avLst/>
              </a:prstGeom>
              <a:noFill/>
              <a:ln w="9525" cap="flat" cmpd="sng">
                <a:solidFill>
                  <a:schemeClr val="dk2"/>
                </a:solidFill>
                <a:prstDash val="solid"/>
                <a:round/>
                <a:headEnd type="none" w="med" len="med"/>
                <a:tailEnd type="none" w="med" len="med"/>
              </a:ln>
            </p:spPr>
          </p:cxnSp>
          <p:cxnSp>
            <p:nvCxnSpPr>
              <p:cNvPr id="109" name="Google Shape;241;p27"/>
              <p:cNvCxnSpPr>
                <a:cxnSpLocks/>
                <a:stCxn id="99" idx="6"/>
                <a:endCxn id="96" idx="2"/>
              </p:cNvCxnSpPr>
              <p:nvPr/>
            </p:nvCxnSpPr>
            <p:spPr bwMode="auto">
              <a:xfrm rot="10800000" flipH="1">
                <a:off x="4429125" y="2186788"/>
                <a:ext cx="342900" cy="83400"/>
              </a:xfrm>
              <a:prstGeom prst="straightConnector1">
                <a:avLst/>
              </a:prstGeom>
              <a:noFill/>
              <a:ln w="9525" cap="flat" cmpd="sng">
                <a:solidFill>
                  <a:schemeClr val="dk2"/>
                </a:solidFill>
                <a:prstDash val="solid"/>
                <a:round/>
                <a:headEnd type="none" w="med" len="med"/>
                <a:tailEnd type="none" w="med" len="med"/>
              </a:ln>
            </p:spPr>
          </p:cxnSp>
          <p:cxnSp>
            <p:nvCxnSpPr>
              <p:cNvPr id="110" name="Google Shape;242;p27"/>
              <p:cNvCxnSpPr>
                <a:cxnSpLocks/>
                <a:stCxn id="96" idx="5"/>
                <a:endCxn id="97" idx="0"/>
              </p:cNvCxnSpPr>
              <p:nvPr/>
            </p:nvCxnSpPr>
            <p:spPr bwMode="auto">
              <a:xfrm>
                <a:off x="4924128" y="2244837"/>
                <a:ext cx="143100" cy="165000"/>
              </a:xfrm>
              <a:prstGeom prst="straightConnector1">
                <a:avLst/>
              </a:prstGeom>
              <a:noFill/>
              <a:ln w="9525" cap="flat" cmpd="sng">
                <a:solidFill>
                  <a:schemeClr val="dk2"/>
                </a:solidFill>
                <a:prstDash val="solid"/>
                <a:round/>
                <a:headEnd type="none" w="med" len="med"/>
                <a:tailEnd type="none" w="med" len="med"/>
              </a:ln>
            </p:spPr>
          </p:cxnSp>
        </p:grpSp>
        <p:sp>
          <p:nvSpPr>
            <p:cNvPr id="111" name="Google Shape;243;p27"/>
            <p:cNvSpPr>
              <a:spLocks/>
            </p:cNvSpPr>
            <p:nvPr/>
          </p:nvSpPr>
          <p:spPr bwMode="auto">
            <a:xfrm>
              <a:off x="4234752" y="3179775"/>
              <a:ext cx="1020600" cy="296399"/>
            </a:xfrm>
            <a:prstGeom prst="rect">
              <a:avLst/>
            </a:prstGeom>
            <a:noFill/>
            <a:ln>
              <a:noFill/>
            </a:ln>
          </p:spPr>
          <p:txBody>
            <a:bodyPr spcFirstLastPara="1" wrap="square" lIns="121900" tIns="121900" rIns="121900" bIns="121900" anchor="t" anchorCtr="0">
              <a:noAutofit/>
            </a:bodyPr>
            <a:lstStyle/>
            <a:p>
              <a:pPr marL="0" marR="0" lvl="0" indent="0" algn="l" defTabSz="914400">
                <a:lnSpc>
                  <a:spcPct val="100000"/>
                </a:lnSpc>
                <a:spcBef>
                  <a:spcPts val="0"/>
                </a:spcBef>
                <a:spcAft>
                  <a:spcPts val="0"/>
                </a:spcAft>
                <a:buClrTx/>
                <a:buSzTx/>
                <a:buFontTx/>
                <a:buNone/>
                <a:defRPr/>
              </a:pPr>
              <a:r>
                <a:rPr lang="en" sz="1600" b="1" i="0" u="none" strike="noStrike" cap="none" spc="0">
                  <a:ln>
                    <a:noFill/>
                  </a:ln>
                  <a:solidFill>
                    <a:schemeClr val="bg2">
                      <a:lumMod val="90000"/>
                    </a:schemeClr>
                  </a:solidFill>
                  <a:latin typeface="Trebuchet MS"/>
                  <a:ea typeface="Roboto"/>
                  <a:cs typeface="Roboto"/>
                </a:rPr>
                <a:t>Knowledge Graph</a:t>
              </a:r>
              <a:endParaRPr sz="1600" b="1" i="0" u="none" strike="noStrike" cap="none" spc="0">
                <a:ln>
                  <a:noFill/>
                </a:ln>
                <a:solidFill>
                  <a:schemeClr val="bg2">
                    <a:lumMod val="90000"/>
                  </a:schemeClr>
                </a:solidFill>
                <a:latin typeface="Trebuchet MS"/>
                <a:ea typeface="Roboto"/>
                <a:cs typeface="Roboto"/>
              </a:endParaRPr>
            </a:p>
          </p:txBody>
        </p:sp>
      </p:grpSp>
      <p:grpSp>
        <p:nvGrpSpPr>
          <p:cNvPr id="112" name="Google Shape;244;p27"/>
          <p:cNvGrpSpPr/>
          <p:nvPr/>
        </p:nvGrpSpPr>
        <p:grpSpPr bwMode="auto">
          <a:xfrm>
            <a:off x="5029337" y="5188696"/>
            <a:ext cx="2286400" cy="1051600"/>
            <a:chOff x="5519600" y="3462950"/>
            <a:chExt cx="1714800" cy="788700"/>
          </a:xfrm>
        </p:grpSpPr>
        <p:sp>
          <p:nvSpPr>
            <p:cNvPr id="113" name="Google Shape;245;p27"/>
            <p:cNvSpPr/>
            <p:nvPr/>
          </p:nvSpPr>
          <p:spPr bwMode="auto">
            <a:xfrm>
              <a:off x="5519600" y="3462950"/>
              <a:ext cx="1714800" cy="788700"/>
            </a:xfrm>
            <a:prstGeom prst="ellipse">
              <a:avLst/>
            </a:prstGeom>
            <a:solidFill>
              <a:schemeClr val="tx1">
                <a:lumMod val="50000"/>
                <a:lumOff val="50000"/>
              </a:schemeClr>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000000"/>
                </a:solidFill>
                <a:latin typeface="Avenir Next LT Pro"/>
                <a:ea typeface="+mn-ea"/>
                <a:cs typeface="+mn-cs"/>
              </a:endParaRPr>
            </a:p>
          </p:txBody>
        </p:sp>
        <p:grpSp>
          <p:nvGrpSpPr>
            <p:cNvPr id="114" name="Google Shape;246;p27"/>
            <p:cNvGrpSpPr/>
            <p:nvPr/>
          </p:nvGrpSpPr>
          <p:grpSpPr bwMode="auto">
            <a:xfrm>
              <a:off x="5620383" y="3742525"/>
              <a:ext cx="1549392" cy="216700"/>
              <a:chOff x="5838719" y="2415362"/>
              <a:chExt cx="2013244" cy="365307"/>
            </a:xfrm>
          </p:grpSpPr>
          <p:pic>
            <p:nvPicPr>
              <p:cNvPr id="115" name="Google Shape;247;p27"/>
              <p:cNvPicPr/>
              <p:nvPr/>
            </p:nvPicPr>
            <p:blipFill>
              <a:blip r:embed="rId4">
                <a:alphaModFix/>
              </a:blip>
              <a:srcRect b="-6010"/>
              <a:stretch/>
            </p:blipFill>
            <p:spPr bwMode="auto">
              <a:xfrm>
                <a:off x="5838719" y="2415362"/>
                <a:ext cx="1169505" cy="365307"/>
              </a:xfrm>
              <a:prstGeom prst="rect">
                <a:avLst/>
              </a:prstGeom>
              <a:noFill/>
              <a:ln>
                <a:solidFill>
                  <a:schemeClr val="bg1"/>
                </a:solidFill>
              </a:ln>
            </p:spPr>
          </p:pic>
          <p:pic>
            <p:nvPicPr>
              <p:cNvPr id="116" name="Google Shape;248;p27"/>
              <p:cNvPicPr/>
              <p:nvPr/>
            </p:nvPicPr>
            <p:blipFill>
              <a:blip r:embed="rId5">
                <a:alphaModFix/>
              </a:blip>
              <a:stretch/>
            </p:blipFill>
            <p:spPr bwMode="auto">
              <a:xfrm>
                <a:off x="7013763" y="2427175"/>
                <a:ext cx="838200" cy="344600"/>
              </a:xfrm>
              <a:prstGeom prst="rect">
                <a:avLst/>
              </a:prstGeom>
              <a:noFill/>
              <a:ln>
                <a:solidFill>
                  <a:schemeClr val="bg1"/>
                </a:solidFill>
              </a:ln>
            </p:spPr>
          </p:pic>
        </p:grpSp>
      </p:grpSp>
      <p:grpSp>
        <p:nvGrpSpPr>
          <p:cNvPr id="117" name="Google Shape;249;p27"/>
          <p:cNvGrpSpPr/>
          <p:nvPr/>
        </p:nvGrpSpPr>
        <p:grpSpPr bwMode="auto">
          <a:xfrm>
            <a:off x="4591371" y="2984227"/>
            <a:ext cx="1809767" cy="1325812"/>
            <a:chOff x="3438525" y="2114398"/>
            <a:chExt cx="1357325" cy="994359"/>
          </a:xfrm>
        </p:grpSpPr>
        <p:sp>
          <p:nvSpPr>
            <p:cNvPr id="118" name="Google Shape;250;p27"/>
            <p:cNvSpPr/>
            <p:nvPr/>
          </p:nvSpPr>
          <p:spPr bwMode="auto">
            <a:xfrm>
              <a:off x="3438525" y="2114398"/>
              <a:ext cx="938225" cy="152550"/>
            </a:xfrm>
            <a:custGeom>
              <a:avLst/>
              <a:gdLst/>
              <a:ahLst/>
              <a:cxnLst/>
              <a:rect l="l" t="t" r="r" b="b"/>
              <a:pathLst>
                <a:path w="37529" h="6102" extrusionOk="0">
                  <a:moveTo>
                    <a:pt x="0" y="197"/>
                  </a:moveTo>
                  <a:cubicBezTo>
                    <a:pt x="2223" y="229"/>
                    <a:pt x="9747" y="-375"/>
                    <a:pt x="13335" y="387"/>
                  </a:cubicBezTo>
                  <a:cubicBezTo>
                    <a:pt x="16923" y="1149"/>
                    <a:pt x="17495" y="3817"/>
                    <a:pt x="21527" y="4769"/>
                  </a:cubicBezTo>
                  <a:cubicBezTo>
                    <a:pt x="25559" y="5722"/>
                    <a:pt x="34862" y="5880"/>
                    <a:pt x="37529" y="6102"/>
                  </a:cubicBezTo>
                </a:path>
              </a:pathLst>
            </a:custGeom>
            <a:noFill/>
            <a:ln w="9525" cap="flat" cmpd="sng">
              <a:solidFill>
                <a:srgbClr val="F5DA2E"/>
              </a:solidFill>
              <a:prstDash val="dash"/>
              <a:round/>
              <a:headEnd type="none" w="med" len="med"/>
              <a:tailEnd type="none" w="med" len="med"/>
            </a:ln>
          </p:spPr>
        </p:sp>
        <p:sp>
          <p:nvSpPr>
            <p:cNvPr id="119" name="Google Shape;251;p27"/>
            <p:cNvSpPr/>
            <p:nvPr/>
          </p:nvSpPr>
          <p:spPr bwMode="auto">
            <a:xfrm>
              <a:off x="3930507" y="2214575"/>
              <a:ext cx="517675" cy="347650"/>
            </a:xfrm>
            <a:custGeom>
              <a:avLst/>
              <a:gdLst/>
              <a:ahLst/>
              <a:cxnLst/>
              <a:rect l="l" t="t" r="r" b="b"/>
              <a:pathLst>
                <a:path w="20707" h="13906" extrusionOk="0">
                  <a:moveTo>
                    <a:pt x="133" y="0"/>
                  </a:moveTo>
                  <a:cubicBezTo>
                    <a:pt x="482" y="1175"/>
                    <a:pt x="-1200" y="4730"/>
                    <a:pt x="2229" y="7048"/>
                  </a:cubicBezTo>
                  <a:cubicBezTo>
                    <a:pt x="5658" y="9366"/>
                    <a:pt x="17627" y="12763"/>
                    <a:pt x="20707" y="13906"/>
                  </a:cubicBezTo>
                </a:path>
              </a:pathLst>
            </a:custGeom>
            <a:noFill/>
            <a:ln w="9525" cap="flat" cmpd="sng">
              <a:solidFill>
                <a:srgbClr val="F5DA2E"/>
              </a:solidFill>
              <a:prstDash val="dash"/>
              <a:round/>
              <a:headEnd type="none" w="med" len="med"/>
              <a:tailEnd type="none" w="med" len="med"/>
            </a:ln>
          </p:spPr>
        </p:sp>
        <p:sp>
          <p:nvSpPr>
            <p:cNvPr id="120" name="Google Shape;252;p27"/>
            <p:cNvSpPr/>
            <p:nvPr/>
          </p:nvSpPr>
          <p:spPr bwMode="auto">
            <a:xfrm>
              <a:off x="3533775" y="2172620"/>
              <a:ext cx="904875" cy="424550"/>
            </a:xfrm>
            <a:custGeom>
              <a:avLst/>
              <a:gdLst/>
              <a:ahLst/>
              <a:cxnLst/>
              <a:rect l="l" t="t" r="r" b="b"/>
              <a:pathLst>
                <a:path w="36195" h="16982" extrusionOk="0">
                  <a:moveTo>
                    <a:pt x="0" y="535"/>
                  </a:moveTo>
                  <a:cubicBezTo>
                    <a:pt x="984" y="567"/>
                    <a:pt x="4160" y="-735"/>
                    <a:pt x="5906" y="725"/>
                  </a:cubicBezTo>
                  <a:cubicBezTo>
                    <a:pt x="7652" y="2186"/>
                    <a:pt x="8065" y="6726"/>
                    <a:pt x="10478" y="9298"/>
                  </a:cubicBezTo>
                  <a:cubicBezTo>
                    <a:pt x="12891" y="11870"/>
                    <a:pt x="16098" y="14886"/>
                    <a:pt x="20384" y="16156"/>
                  </a:cubicBezTo>
                  <a:cubicBezTo>
                    <a:pt x="24670" y="17426"/>
                    <a:pt x="33560" y="16791"/>
                    <a:pt x="36195" y="16918"/>
                  </a:cubicBezTo>
                </a:path>
              </a:pathLst>
            </a:custGeom>
            <a:noFill/>
            <a:ln w="9525" cap="flat" cmpd="sng">
              <a:solidFill>
                <a:srgbClr val="80C358"/>
              </a:solidFill>
              <a:prstDash val="dash"/>
              <a:round/>
              <a:headEnd type="none" w="med" len="med"/>
              <a:tailEnd type="none" w="med" len="med"/>
            </a:ln>
          </p:spPr>
        </p:sp>
        <p:sp>
          <p:nvSpPr>
            <p:cNvPr id="121" name="Google Shape;253;p27"/>
            <p:cNvSpPr/>
            <p:nvPr/>
          </p:nvSpPr>
          <p:spPr bwMode="auto">
            <a:xfrm>
              <a:off x="4045950" y="2592626"/>
              <a:ext cx="240288" cy="307757"/>
            </a:xfrm>
            <a:custGeom>
              <a:avLst/>
              <a:gdLst/>
              <a:ahLst/>
              <a:cxnLst/>
              <a:rect l="l" t="t" r="r" b="b"/>
              <a:pathLst>
                <a:path w="11049" h="12192" extrusionOk="0">
                  <a:moveTo>
                    <a:pt x="0" y="0"/>
                  </a:moveTo>
                  <a:cubicBezTo>
                    <a:pt x="445" y="1143"/>
                    <a:pt x="826" y="4826"/>
                    <a:pt x="2667" y="6858"/>
                  </a:cubicBezTo>
                  <a:cubicBezTo>
                    <a:pt x="4509" y="8890"/>
                    <a:pt x="9652" y="11303"/>
                    <a:pt x="11049" y="12192"/>
                  </a:cubicBezTo>
                </a:path>
              </a:pathLst>
            </a:custGeom>
            <a:noFill/>
            <a:ln w="9525" cap="flat" cmpd="sng">
              <a:solidFill>
                <a:srgbClr val="80C358"/>
              </a:solidFill>
              <a:prstDash val="dash"/>
              <a:round/>
              <a:headEnd type="none" w="med" len="med"/>
              <a:tailEnd type="none" w="med" len="med"/>
            </a:ln>
          </p:spPr>
        </p:sp>
        <p:sp>
          <p:nvSpPr>
            <p:cNvPr id="122" name="Google Shape;254;p27"/>
            <p:cNvSpPr/>
            <p:nvPr/>
          </p:nvSpPr>
          <p:spPr bwMode="auto">
            <a:xfrm>
              <a:off x="3586175" y="2243150"/>
              <a:ext cx="1209675" cy="566700"/>
            </a:xfrm>
            <a:custGeom>
              <a:avLst/>
              <a:gdLst/>
              <a:ahLst/>
              <a:cxnLst/>
              <a:rect l="l" t="t" r="r" b="b"/>
              <a:pathLst>
                <a:path w="48387" h="22668" extrusionOk="0">
                  <a:moveTo>
                    <a:pt x="0" y="21907"/>
                  </a:moveTo>
                  <a:cubicBezTo>
                    <a:pt x="1111" y="21971"/>
                    <a:pt x="4762" y="23272"/>
                    <a:pt x="6667" y="22288"/>
                  </a:cubicBezTo>
                  <a:cubicBezTo>
                    <a:pt x="8572" y="21304"/>
                    <a:pt x="8350" y="18764"/>
                    <a:pt x="11430" y="16002"/>
                  </a:cubicBezTo>
                  <a:cubicBezTo>
                    <a:pt x="14510" y="13240"/>
                    <a:pt x="20066" y="7684"/>
                    <a:pt x="25146" y="5715"/>
                  </a:cubicBezTo>
                  <a:cubicBezTo>
                    <a:pt x="30226" y="3747"/>
                    <a:pt x="38037" y="5144"/>
                    <a:pt x="41910" y="4191"/>
                  </a:cubicBezTo>
                  <a:cubicBezTo>
                    <a:pt x="45784" y="3239"/>
                    <a:pt x="47308" y="699"/>
                    <a:pt x="48387" y="0"/>
                  </a:cubicBezTo>
                </a:path>
              </a:pathLst>
            </a:custGeom>
            <a:noFill/>
            <a:ln w="9525" cap="flat" cmpd="sng">
              <a:solidFill>
                <a:srgbClr val="00707C"/>
              </a:solidFill>
              <a:prstDash val="dash"/>
              <a:round/>
              <a:headEnd type="none" w="med" len="med"/>
              <a:tailEnd type="none" w="med" len="med"/>
            </a:ln>
          </p:spPr>
        </p:sp>
        <p:sp>
          <p:nvSpPr>
            <p:cNvPr id="123" name="Google Shape;255;p27"/>
            <p:cNvSpPr/>
            <p:nvPr/>
          </p:nvSpPr>
          <p:spPr bwMode="auto">
            <a:xfrm>
              <a:off x="3811024" y="2721775"/>
              <a:ext cx="480012" cy="216694"/>
            </a:xfrm>
            <a:custGeom>
              <a:avLst/>
              <a:gdLst/>
              <a:ahLst/>
              <a:cxnLst/>
              <a:rect l="l" t="t" r="r" b="b"/>
              <a:pathLst>
                <a:path w="19050" h="7620" extrusionOk="0">
                  <a:moveTo>
                    <a:pt x="0" y="0"/>
                  </a:moveTo>
                  <a:cubicBezTo>
                    <a:pt x="1270" y="1080"/>
                    <a:pt x="4445" y="5207"/>
                    <a:pt x="7620" y="6477"/>
                  </a:cubicBezTo>
                  <a:cubicBezTo>
                    <a:pt x="10795" y="7747"/>
                    <a:pt x="17145" y="7430"/>
                    <a:pt x="19050" y="7620"/>
                  </a:cubicBezTo>
                </a:path>
              </a:pathLst>
            </a:custGeom>
            <a:noFill/>
            <a:ln w="9525" cap="flat" cmpd="sng">
              <a:solidFill>
                <a:srgbClr val="00707C"/>
              </a:solidFill>
              <a:prstDash val="dash"/>
              <a:round/>
              <a:headEnd type="none" w="med" len="med"/>
              <a:tailEnd type="none" w="med" len="med"/>
            </a:ln>
          </p:spPr>
        </p:sp>
        <p:sp>
          <p:nvSpPr>
            <p:cNvPr id="124" name="Google Shape;256;p27"/>
            <p:cNvSpPr/>
            <p:nvPr/>
          </p:nvSpPr>
          <p:spPr bwMode="auto">
            <a:xfrm>
              <a:off x="3486150" y="2681300"/>
              <a:ext cx="957275" cy="320350"/>
            </a:xfrm>
            <a:custGeom>
              <a:avLst/>
              <a:gdLst/>
              <a:ahLst/>
              <a:cxnLst/>
              <a:rect l="l" t="t" r="r" b="b"/>
              <a:pathLst>
                <a:path w="38291" h="12814" extrusionOk="0">
                  <a:moveTo>
                    <a:pt x="0" y="11620"/>
                  </a:moveTo>
                  <a:cubicBezTo>
                    <a:pt x="2381" y="11715"/>
                    <a:pt x="9462" y="13780"/>
                    <a:pt x="14288" y="12192"/>
                  </a:cubicBezTo>
                  <a:cubicBezTo>
                    <a:pt x="19114" y="10605"/>
                    <a:pt x="24956" y="4127"/>
                    <a:pt x="28956" y="2095"/>
                  </a:cubicBezTo>
                  <a:cubicBezTo>
                    <a:pt x="32957" y="63"/>
                    <a:pt x="36735" y="349"/>
                    <a:pt x="38291" y="0"/>
                  </a:cubicBezTo>
                </a:path>
              </a:pathLst>
            </a:custGeom>
            <a:noFill/>
            <a:ln w="9525" cap="flat" cmpd="sng">
              <a:solidFill>
                <a:srgbClr val="F88900"/>
              </a:solidFill>
              <a:prstDash val="dash"/>
              <a:round/>
              <a:headEnd type="none" w="med" len="med"/>
              <a:tailEnd type="none" w="med" len="med"/>
            </a:ln>
          </p:spPr>
        </p:sp>
        <p:sp>
          <p:nvSpPr>
            <p:cNvPr id="125" name="Google Shape;257;p27"/>
            <p:cNvSpPr/>
            <p:nvPr/>
          </p:nvSpPr>
          <p:spPr bwMode="auto">
            <a:xfrm>
              <a:off x="3915725" y="2949700"/>
              <a:ext cx="632447" cy="159056"/>
            </a:xfrm>
            <a:custGeom>
              <a:avLst/>
              <a:gdLst/>
              <a:ahLst/>
              <a:cxnLst/>
              <a:rect l="l" t="t" r="r" b="b"/>
              <a:pathLst>
                <a:path w="24956" h="5859" extrusionOk="0">
                  <a:moveTo>
                    <a:pt x="0" y="0"/>
                  </a:moveTo>
                  <a:cubicBezTo>
                    <a:pt x="1461" y="921"/>
                    <a:pt x="5461" y="4668"/>
                    <a:pt x="8763" y="5525"/>
                  </a:cubicBezTo>
                  <a:cubicBezTo>
                    <a:pt x="12065" y="6382"/>
                    <a:pt x="17113" y="5271"/>
                    <a:pt x="19812" y="5144"/>
                  </a:cubicBezTo>
                  <a:cubicBezTo>
                    <a:pt x="22511" y="5017"/>
                    <a:pt x="24099" y="4827"/>
                    <a:pt x="24956" y="4763"/>
                  </a:cubicBezTo>
                </a:path>
              </a:pathLst>
            </a:custGeom>
            <a:noFill/>
            <a:ln w="9525" cap="flat" cmpd="sng">
              <a:solidFill>
                <a:srgbClr val="F88900"/>
              </a:solidFill>
              <a:prstDash val="dash"/>
              <a:round/>
              <a:headEnd type="none" w="med" len="med"/>
              <a:tailEnd type="none" w="med" len="med"/>
            </a:ln>
          </p:spPr>
        </p:sp>
      </p:grpSp>
      <p:grpSp>
        <p:nvGrpSpPr>
          <p:cNvPr id="126" name="Google Shape;259;p27"/>
          <p:cNvGrpSpPr/>
          <p:nvPr/>
        </p:nvGrpSpPr>
        <p:grpSpPr bwMode="auto">
          <a:xfrm>
            <a:off x="6851987" y="2743090"/>
            <a:ext cx="1480184" cy="1737423"/>
            <a:chOff x="5133988" y="1933545"/>
            <a:chExt cx="1110138" cy="1303067"/>
          </a:xfrm>
        </p:grpSpPr>
        <p:pic>
          <p:nvPicPr>
            <p:cNvPr id="127" name="Google Shape;260;p27"/>
            <p:cNvPicPr/>
            <p:nvPr/>
          </p:nvPicPr>
          <p:blipFill>
            <a:blip r:embed="rId6">
              <a:alphaModFix/>
            </a:blip>
            <a:stretch/>
          </p:blipFill>
          <p:spPr bwMode="auto">
            <a:xfrm>
              <a:off x="5480712" y="1933545"/>
              <a:ext cx="696775" cy="551767"/>
            </a:xfrm>
            <a:prstGeom prst="roundRect">
              <a:avLst>
                <a:gd name="adj" fmla="val 16667"/>
              </a:avLst>
            </a:prstGeom>
            <a:noFill/>
            <a:ln>
              <a:noFill/>
            </a:ln>
          </p:spPr>
        </p:pic>
        <p:pic>
          <p:nvPicPr>
            <p:cNvPr id="128" name="Google Shape;261;p27"/>
            <p:cNvPicPr/>
            <p:nvPr/>
          </p:nvPicPr>
          <p:blipFill>
            <a:blip r:embed="rId7">
              <a:alphaModFix/>
            </a:blip>
            <a:stretch/>
          </p:blipFill>
          <p:spPr bwMode="auto">
            <a:xfrm>
              <a:off x="5446376" y="2620049"/>
              <a:ext cx="797750" cy="616564"/>
            </a:xfrm>
            <a:prstGeom prst="roundRect">
              <a:avLst>
                <a:gd name="adj" fmla="val 16667"/>
              </a:avLst>
            </a:prstGeom>
            <a:noFill/>
            <a:ln>
              <a:noFill/>
            </a:ln>
          </p:spPr>
        </p:pic>
        <p:cxnSp>
          <p:nvCxnSpPr>
            <p:cNvPr id="129" name="Google Shape;262;p27"/>
            <p:cNvCxnSpPr>
              <a:cxnSpLocks/>
            </p:cNvCxnSpPr>
            <p:nvPr/>
          </p:nvCxnSpPr>
          <p:spPr bwMode="auto">
            <a:xfrm>
              <a:off x="5214950" y="2347913"/>
              <a:ext cx="274500" cy="300"/>
            </a:xfrm>
            <a:prstGeom prst="straightConnector1">
              <a:avLst/>
            </a:prstGeom>
            <a:noFill/>
            <a:ln w="9525" cap="flat" cmpd="sng">
              <a:solidFill>
                <a:srgbClr val="479F69"/>
              </a:solidFill>
              <a:prstDash val="dash"/>
              <a:round/>
              <a:headEnd type="none" w="med" len="med"/>
              <a:tailEnd type="none" w="med" len="med"/>
            </a:ln>
          </p:spPr>
        </p:cxnSp>
        <p:cxnSp>
          <p:nvCxnSpPr>
            <p:cNvPr id="130" name="Google Shape;263;p27"/>
            <p:cNvCxnSpPr>
              <a:cxnSpLocks/>
            </p:cNvCxnSpPr>
            <p:nvPr/>
          </p:nvCxnSpPr>
          <p:spPr bwMode="auto">
            <a:xfrm>
              <a:off x="5214950" y="2295525"/>
              <a:ext cx="274500" cy="300"/>
            </a:xfrm>
            <a:prstGeom prst="straightConnector1">
              <a:avLst/>
            </a:prstGeom>
            <a:noFill/>
            <a:ln w="9525" cap="flat" cmpd="sng">
              <a:solidFill>
                <a:srgbClr val="80C358"/>
              </a:solidFill>
              <a:prstDash val="dash"/>
              <a:round/>
              <a:headEnd type="none" w="med" len="med"/>
              <a:tailEnd type="none" w="med" len="med"/>
            </a:ln>
          </p:spPr>
        </p:cxnSp>
        <p:cxnSp>
          <p:nvCxnSpPr>
            <p:cNvPr id="131" name="Google Shape;264;p27"/>
            <p:cNvCxnSpPr>
              <a:cxnSpLocks/>
            </p:cNvCxnSpPr>
            <p:nvPr/>
          </p:nvCxnSpPr>
          <p:spPr bwMode="auto">
            <a:xfrm>
              <a:off x="5210188" y="2243138"/>
              <a:ext cx="274500" cy="300"/>
            </a:xfrm>
            <a:prstGeom prst="straightConnector1">
              <a:avLst/>
            </a:prstGeom>
            <a:noFill/>
            <a:ln w="9525" cap="flat" cmpd="sng">
              <a:solidFill>
                <a:srgbClr val="F5DA2E"/>
              </a:solidFill>
              <a:prstDash val="dash"/>
              <a:round/>
              <a:headEnd type="none" w="med" len="med"/>
              <a:tailEnd type="none" w="med" len="med"/>
            </a:ln>
          </p:spPr>
        </p:cxnSp>
        <p:cxnSp>
          <p:nvCxnSpPr>
            <p:cNvPr id="132" name="Google Shape;265;p27"/>
            <p:cNvCxnSpPr>
              <a:cxnSpLocks/>
            </p:cNvCxnSpPr>
            <p:nvPr/>
          </p:nvCxnSpPr>
          <p:spPr bwMode="auto">
            <a:xfrm>
              <a:off x="5138750" y="3033713"/>
              <a:ext cx="274500" cy="300"/>
            </a:xfrm>
            <a:prstGeom prst="straightConnector1">
              <a:avLst/>
            </a:prstGeom>
            <a:noFill/>
            <a:ln w="9525" cap="flat" cmpd="sng">
              <a:solidFill>
                <a:srgbClr val="80C358"/>
              </a:solidFill>
              <a:prstDash val="dash"/>
              <a:round/>
              <a:headEnd type="none" w="med" len="med"/>
              <a:tailEnd type="none" w="med" len="med"/>
            </a:ln>
          </p:spPr>
        </p:cxnSp>
        <p:cxnSp>
          <p:nvCxnSpPr>
            <p:cNvPr id="133" name="Google Shape;266;p27"/>
            <p:cNvCxnSpPr>
              <a:cxnSpLocks/>
            </p:cNvCxnSpPr>
            <p:nvPr/>
          </p:nvCxnSpPr>
          <p:spPr bwMode="auto">
            <a:xfrm>
              <a:off x="5138750" y="2981325"/>
              <a:ext cx="274500" cy="300"/>
            </a:xfrm>
            <a:prstGeom prst="straightConnector1">
              <a:avLst/>
            </a:prstGeom>
            <a:noFill/>
            <a:ln w="9525" cap="flat" cmpd="sng">
              <a:solidFill>
                <a:srgbClr val="F5DA2E"/>
              </a:solidFill>
              <a:prstDash val="dash"/>
              <a:round/>
              <a:headEnd type="none" w="med" len="med"/>
              <a:tailEnd type="none" w="med" len="med"/>
            </a:ln>
          </p:spPr>
        </p:cxnSp>
        <p:cxnSp>
          <p:nvCxnSpPr>
            <p:cNvPr id="134" name="Google Shape;267;p27"/>
            <p:cNvCxnSpPr>
              <a:cxnSpLocks/>
            </p:cNvCxnSpPr>
            <p:nvPr/>
          </p:nvCxnSpPr>
          <p:spPr bwMode="auto">
            <a:xfrm>
              <a:off x="5133988" y="2928938"/>
              <a:ext cx="274500" cy="300"/>
            </a:xfrm>
            <a:prstGeom prst="straightConnector1">
              <a:avLst/>
            </a:prstGeom>
            <a:noFill/>
            <a:ln w="9525" cap="flat" cmpd="sng">
              <a:solidFill>
                <a:srgbClr val="F88900"/>
              </a:solidFill>
              <a:prstDash val="dash"/>
              <a:round/>
              <a:headEnd type="none" w="med" len="med"/>
              <a:tailEnd type="none" w="med" len="med"/>
            </a:ln>
          </p:spPr>
        </p:cxnSp>
      </p:grpSp>
      <p:grpSp>
        <p:nvGrpSpPr>
          <p:cNvPr id="135" name="Group 137"/>
          <p:cNvGrpSpPr/>
          <p:nvPr/>
        </p:nvGrpSpPr>
        <p:grpSpPr bwMode="auto">
          <a:xfrm>
            <a:off x="8219327" y="3079614"/>
            <a:ext cx="2971201" cy="3059516"/>
            <a:chOff x="6159491" y="2185938"/>
            <a:chExt cx="2228400" cy="2294637"/>
          </a:xfrm>
        </p:grpSpPr>
        <p:grpSp>
          <p:nvGrpSpPr>
            <p:cNvPr id="136" name="Group 138"/>
            <p:cNvGrpSpPr/>
            <p:nvPr/>
          </p:nvGrpSpPr>
          <p:grpSpPr bwMode="auto">
            <a:xfrm rot="5400000">
              <a:off x="6493052" y="2467712"/>
              <a:ext cx="76200" cy="171563"/>
              <a:chOff x="9634550" y="2414600"/>
              <a:chExt cx="76200" cy="171563"/>
            </a:xfrm>
          </p:grpSpPr>
          <p:cxnSp>
            <p:nvCxnSpPr>
              <p:cNvPr id="137" name="Google Shape;268;p27"/>
              <p:cNvCxnSpPr>
                <a:cxnSpLocks/>
              </p:cNvCxnSpPr>
              <p:nvPr/>
            </p:nvCxnSpPr>
            <p:spPr bwMode="auto">
              <a:xfrm>
                <a:off x="9634550" y="2419363"/>
                <a:ext cx="0" cy="166800"/>
              </a:xfrm>
              <a:prstGeom prst="straightConnector1">
                <a:avLst/>
              </a:prstGeom>
              <a:noFill/>
              <a:ln w="9525" cap="flat" cmpd="sng">
                <a:solidFill>
                  <a:srgbClr val="F88900"/>
                </a:solidFill>
                <a:prstDash val="dash"/>
                <a:round/>
                <a:headEnd type="none" w="med" len="med"/>
                <a:tailEnd type="none" w="med" len="med"/>
              </a:ln>
            </p:spPr>
          </p:cxnSp>
          <p:cxnSp>
            <p:nvCxnSpPr>
              <p:cNvPr id="138" name="Google Shape;269;p27"/>
              <p:cNvCxnSpPr>
                <a:cxnSpLocks/>
              </p:cNvCxnSpPr>
              <p:nvPr/>
            </p:nvCxnSpPr>
            <p:spPr bwMode="auto">
              <a:xfrm>
                <a:off x="9672650" y="2419363"/>
                <a:ext cx="0" cy="166800"/>
              </a:xfrm>
              <a:prstGeom prst="straightConnector1">
                <a:avLst/>
              </a:prstGeom>
              <a:noFill/>
              <a:ln w="9525" cap="flat" cmpd="sng">
                <a:solidFill>
                  <a:srgbClr val="F5DA2E"/>
                </a:solidFill>
                <a:prstDash val="dash"/>
                <a:round/>
                <a:headEnd type="none" w="med" len="med"/>
                <a:tailEnd type="none" w="med" len="med"/>
              </a:ln>
            </p:spPr>
          </p:cxnSp>
          <p:cxnSp>
            <p:nvCxnSpPr>
              <p:cNvPr id="139" name="Google Shape;270;p27"/>
              <p:cNvCxnSpPr>
                <a:cxnSpLocks/>
              </p:cNvCxnSpPr>
              <p:nvPr/>
            </p:nvCxnSpPr>
            <p:spPr bwMode="auto">
              <a:xfrm>
                <a:off x="9710750" y="2414600"/>
                <a:ext cx="0" cy="166800"/>
              </a:xfrm>
              <a:prstGeom prst="straightConnector1">
                <a:avLst/>
              </a:prstGeom>
              <a:noFill/>
              <a:ln w="9525" cap="flat" cmpd="sng">
                <a:solidFill>
                  <a:srgbClr val="80C358"/>
                </a:solidFill>
                <a:prstDash val="dash"/>
                <a:round/>
                <a:headEnd type="none" w="med" len="med"/>
                <a:tailEnd type="none" w="med" len="med"/>
              </a:ln>
            </p:spPr>
          </p:cxnSp>
        </p:grpSp>
        <p:grpSp>
          <p:nvGrpSpPr>
            <p:cNvPr id="140" name="Google Shape;279;p27"/>
            <p:cNvGrpSpPr/>
            <p:nvPr/>
          </p:nvGrpSpPr>
          <p:grpSpPr bwMode="auto">
            <a:xfrm>
              <a:off x="6159491" y="2185938"/>
              <a:ext cx="2228400" cy="2294637"/>
              <a:chOff x="6154400" y="2185613"/>
              <a:chExt cx="2228400" cy="2294637"/>
            </a:xfrm>
          </p:grpSpPr>
          <p:grpSp>
            <p:nvGrpSpPr>
              <p:cNvPr id="141" name="Google Shape;280;p27"/>
              <p:cNvGrpSpPr/>
              <p:nvPr/>
            </p:nvGrpSpPr>
            <p:grpSpPr bwMode="auto">
              <a:xfrm>
                <a:off x="6154400" y="2185613"/>
                <a:ext cx="2228400" cy="2294637"/>
                <a:chOff x="6306800" y="2185613"/>
                <a:chExt cx="2228400" cy="2294637"/>
              </a:xfrm>
            </p:grpSpPr>
            <p:sp>
              <p:nvSpPr>
                <p:cNvPr id="142" name="Google Shape;281;p27"/>
                <p:cNvSpPr>
                  <a:spLocks/>
                </p:cNvSpPr>
                <p:nvPr/>
              </p:nvSpPr>
              <p:spPr bwMode="auto">
                <a:xfrm>
                  <a:off x="6582631" y="3028903"/>
                  <a:ext cx="1888200" cy="571300"/>
                </a:xfrm>
                <a:prstGeom prst="rect">
                  <a:avLst/>
                </a:prstGeom>
                <a:noFill/>
                <a:ln>
                  <a:noFill/>
                </a:ln>
              </p:spPr>
              <p:txBody>
                <a:bodyPr spcFirstLastPara="1" wrap="square" lIns="121900" tIns="121900" rIns="121900" bIns="121900" anchor="t" anchorCtr="0">
                  <a:noAutofit/>
                </a:bodyPr>
                <a:lstStyle/>
                <a:p>
                  <a:pPr marL="0" marR="0" lvl="0" indent="0" algn="l" defTabSz="914400">
                    <a:lnSpc>
                      <a:spcPct val="100000"/>
                    </a:lnSpc>
                    <a:spcBef>
                      <a:spcPts val="0"/>
                    </a:spcBef>
                    <a:spcAft>
                      <a:spcPts val="0"/>
                    </a:spcAft>
                    <a:buClrTx/>
                    <a:buSzTx/>
                    <a:buFontTx/>
                    <a:buNone/>
                    <a:defRPr/>
                  </a:pPr>
                  <a:r>
                    <a:rPr lang="en" sz="1600" b="1" i="0" u="none" strike="noStrike" cap="none" spc="0">
                      <a:ln>
                        <a:noFill/>
                      </a:ln>
                      <a:solidFill>
                        <a:schemeClr val="bg2">
                          <a:lumMod val="90000"/>
                        </a:schemeClr>
                      </a:solidFill>
                      <a:latin typeface="Trebuchet MS"/>
                      <a:ea typeface="Roboto"/>
                      <a:cs typeface="Roboto"/>
                    </a:rPr>
                    <a:t>Integrated modelling and simulation tools and workflows</a:t>
                  </a:r>
                  <a:endParaRPr sz="1600" b="1" i="0" u="none" strike="noStrike" cap="none" spc="0">
                    <a:ln>
                      <a:noFill/>
                    </a:ln>
                    <a:solidFill>
                      <a:schemeClr val="bg2">
                        <a:lumMod val="90000"/>
                      </a:schemeClr>
                    </a:solidFill>
                    <a:latin typeface="Trebuchet MS"/>
                    <a:ea typeface="Roboto"/>
                    <a:cs typeface="Roboto"/>
                  </a:endParaRPr>
                </a:p>
              </p:txBody>
            </p:sp>
            <p:sp>
              <p:nvSpPr>
                <p:cNvPr id="143" name="Google Shape;282;p27"/>
                <p:cNvSpPr/>
                <p:nvPr/>
              </p:nvSpPr>
              <p:spPr bwMode="auto">
                <a:xfrm>
                  <a:off x="6306800" y="3691550"/>
                  <a:ext cx="2228400" cy="788700"/>
                </a:xfrm>
                <a:prstGeom prst="ellipse">
                  <a:avLst/>
                </a:prstGeom>
                <a:solidFill>
                  <a:schemeClr val="tx1">
                    <a:lumMod val="50000"/>
                    <a:lumOff val="50000"/>
                  </a:schemeClr>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a:lnSpc>
                      <a:spcPct val="100000"/>
                    </a:lnSpc>
                    <a:spcBef>
                      <a:spcPts val="0"/>
                    </a:spcBef>
                    <a:spcAft>
                      <a:spcPts val="0"/>
                    </a:spcAft>
                    <a:buClrTx/>
                    <a:buSzTx/>
                    <a:buFontTx/>
                    <a:buNone/>
                    <a:defRPr/>
                  </a:pPr>
                  <a:endParaRPr sz="2400" b="0" i="0" u="none" strike="noStrike" cap="none" spc="0">
                    <a:ln>
                      <a:noFill/>
                    </a:ln>
                    <a:solidFill>
                      <a:srgbClr val="000000"/>
                    </a:solidFill>
                    <a:latin typeface="Trebuchet MS"/>
                  </a:endParaRPr>
                </a:p>
              </p:txBody>
            </p:sp>
            <p:pic>
              <p:nvPicPr>
                <p:cNvPr id="144" name="Google Shape;283;p27"/>
                <p:cNvPicPr/>
                <p:nvPr/>
              </p:nvPicPr>
              <p:blipFill>
                <a:blip r:embed="rId8">
                  <a:alphaModFix/>
                </a:blip>
                <a:stretch/>
              </p:blipFill>
              <p:spPr bwMode="auto">
                <a:xfrm>
                  <a:off x="7009225" y="2185613"/>
                  <a:ext cx="769456" cy="788700"/>
                </a:xfrm>
                <a:prstGeom prst="roundRect">
                  <a:avLst>
                    <a:gd name="adj" fmla="val 16667"/>
                  </a:avLst>
                </a:prstGeom>
                <a:noFill/>
                <a:ln>
                  <a:noFill/>
                </a:ln>
              </p:spPr>
            </p:pic>
            <p:pic>
              <p:nvPicPr>
                <p:cNvPr id="145" name="Google Shape;287;p27"/>
                <p:cNvPicPr/>
                <p:nvPr/>
              </p:nvPicPr>
              <p:blipFill>
                <a:blip r:embed="rId9">
                  <a:alphaModFix amt="52999"/>
                </a:blip>
                <a:stretch/>
              </p:blipFill>
              <p:spPr bwMode="auto">
                <a:xfrm>
                  <a:off x="7845072" y="3861262"/>
                  <a:ext cx="456226" cy="140475"/>
                </a:xfrm>
                <a:prstGeom prst="rect">
                  <a:avLst/>
                </a:prstGeom>
                <a:noFill/>
                <a:ln>
                  <a:solidFill>
                    <a:schemeClr val="bg1"/>
                  </a:solidFill>
                </a:ln>
              </p:spPr>
            </p:pic>
            <p:pic>
              <p:nvPicPr>
                <p:cNvPr id="146" name="Google Shape;288;p27"/>
                <p:cNvPicPr/>
                <p:nvPr/>
              </p:nvPicPr>
              <p:blipFill>
                <a:blip r:embed="rId10">
                  <a:alphaModFix amt="54000"/>
                </a:blip>
                <a:stretch/>
              </p:blipFill>
              <p:spPr bwMode="auto">
                <a:xfrm>
                  <a:off x="6616020" y="3861262"/>
                  <a:ext cx="363338" cy="419116"/>
                </a:xfrm>
                <a:prstGeom prst="rect">
                  <a:avLst/>
                </a:prstGeom>
                <a:noFill/>
                <a:ln>
                  <a:solidFill>
                    <a:schemeClr val="bg1"/>
                  </a:solidFill>
                </a:ln>
              </p:spPr>
            </p:pic>
            <p:pic>
              <p:nvPicPr>
                <p:cNvPr id="147" name="Google Shape;289;p27"/>
                <p:cNvPicPr/>
                <p:nvPr/>
              </p:nvPicPr>
              <p:blipFill>
                <a:blip r:embed="rId11">
                  <a:alphaModFix amt="52999"/>
                </a:blip>
                <a:stretch/>
              </p:blipFill>
              <p:spPr bwMode="auto">
                <a:xfrm>
                  <a:off x="7167455" y="3742200"/>
                  <a:ext cx="550901" cy="260600"/>
                </a:xfrm>
                <a:prstGeom prst="rect">
                  <a:avLst/>
                </a:prstGeom>
                <a:noFill/>
                <a:ln>
                  <a:solidFill>
                    <a:schemeClr val="bg1"/>
                  </a:solidFill>
                </a:ln>
              </p:spPr>
            </p:pic>
            <p:pic>
              <p:nvPicPr>
                <p:cNvPr id="148" name="Google Shape;290;p27"/>
                <p:cNvPicPr/>
                <p:nvPr/>
              </p:nvPicPr>
              <p:blipFill>
                <a:blip r:embed="rId12">
                  <a:alphaModFix amt="58000"/>
                </a:blip>
                <a:stretch/>
              </p:blipFill>
              <p:spPr bwMode="auto">
                <a:xfrm>
                  <a:off x="7442906" y="4100641"/>
                  <a:ext cx="503162" cy="321300"/>
                </a:xfrm>
                <a:prstGeom prst="rect">
                  <a:avLst/>
                </a:prstGeom>
                <a:noFill/>
                <a:ln>
                  <a:solidFill>
                    <a:schemeClr val="bg1"/>
                  </a:solidFill>
                </a:ln>
              </p:spPr>
            </p:pic>
            <p:pic>
              <p:nvPicPr>
                <p:cNvPr id="149" name="Google Shape;291;p27"/>
                <p:cNvPicPr/>
                <p:nvPr/>
              </p:nvPicPr>
              <p:blipFill>
                <a:blip r:embed="rId13">
                  <a:alphaModFix amt="52999"/>
                </a:blip>
                <a:stretch/>
              </p:blipFill>
              <p:spPr bwMode="auto">
                <a:xfrm>
                  <a:off x="7025175" y="4051150"/>
                  <a:ext cx="292100" cy="394731"/>
                </a:xfrm>
                <a:prstGeom prst="rect">
                  <a:avLst/>
                </a:prstGeom>
                <a:noFill/>
                <a:ln>
                  <a:solidFill>
                    <a:schemeClr val="bg1"/>
                  </a:solidFill>
                </a:ln>
              </p:spPr>
            </p:pic>
          </p:grpSp>
          <p:pic>
            <p:nvPicPr>
              <p:cNvPr id="150" name="Google Shape;292;p27"/>
              <p:cNvPicPr/>
              <p:nvPr/>
            </p:nvPicPr>
            <p:blipFill>
              <a:blip r:embed="rId14">
                <a:alphaModFix amt="48000"/>
              </a:blip>
              <a:stretch/>
            </p:blipFill>
            <p:spPr bwMode="auto">
              <a:xfrm>
                <a:off x="7910940" y="4105653"/>
                <a:ext cx="257600" cy="214675"/>
              </a:xfrm>
              <a:prstGeom prst="rect">
                <a:avLst/>
              </a:prstGeom>
              <a:noFill/>
              <a:ln>
                <a:solidFill>
                  <a:schemeClr val="bg1"/>
                </a:solidFill>
              </a:ln>
            </p:spPr>
          </p:pic>
        </p:grpSp>
      </p:grpSp>
      <p:grpSp>
        <p:nvGrpSpPr>
          <p:cNvPr id="151" name="Group 153"/>
          <p:cNvGrpSpPr/>
          <p:nvPr/>
        </p:nvGrpSpPr>
        <p:grpSpPr bwMode="auto">
          <a:xfrm>
            <a:off x="10465790" y="2717848"/>
            <a:ext cx="1403203" cy="1712896"/>
            <a:chOff x="7844340" y="1914614"/>
            <a:chExt cx="1052402" cy="1284672"/>
          </a:xfrm>
        </p:grpSpPr>
        <p:grpSp>
          <p:nvGrpSpPr>
            <p:cNvPr id="152" name="Google Shape;271;p27"/>
            <p:cNvGrpSpPr/>
            <p:nvPr/>
          </p:nvGrpSpPr>
          <p:grpSpPr bwMode="auto">
            <a:xfrm>
              <a:off x="8228617" y="1914614"/>
              <a:ext cx="668125" cy="1284672"/>
              <a:chOff x="8391375" y="1937628"/>
              <a:chExt cx="668125" cy="1284672"/>
            </a:xfrm>
          </p:grpSpPr>
          <p:pic>
            <p:nvPicPr>
              <p:cNvPr id="153" name="Google Shape;272;p27"/>
              <p:cNvPicPr/>
              <p:nvPr/>
            </p:nvPicPr>
            <p:blipFill>
              <a:blip r:embed="rId15">
                <a:alphaModFix/>
              </a:blip>
              <a:stretch/>
            </p:blipFill>
            <p:spPr bwMode="auto">
              <a:xfrm>
                <a:off x="8391375" y="2394828"/>
                <a:ext cx="363325" cy="370272"/>
              </a:xfrm>
              <a:prstGeom prst="roundRect">
                <a:avLst>
                  <a:gd name="adj" fmla="val 16667"/>
                </a:avLst>
              </a:prstGeom>
              <a:noFill/>
              <a:ln>
                <a:noFill/>
              </a:ln>
            </p:spPr>
          </p:pic>
          <p:pic>
            <p:nvPicPr>
              <p:cNvPr id="154" name="Google Shape;273;p27"/>
              <p:cNvPicPr/>
              <p:nvPr/>
            </p:nvPicPr>
            <p:blipFill>
              <a:blip r:embed="rId15">
                <a:alphaModFix/>
              </a:blip>
              <a:stretch/>
            </p:blipFill>
            <p:spPr bwMode="auto">
              <a:xfrm>
                <a:off x="8619975" y="1937628"/>
                <a:ext cx="363325" cy="370272"/>
              </a:xfrm>
              <a:prstGeom prst="roundRect">
                <a:avLst>
                  <a:gd name="adj" fmla="val 16667"/>
                </a:avLst>
              </a:prstGeom>
              <a:noFill/>
              <a:ln>
                <a:noFill/>
              </a:ln>
            </p:spPr>
          </p:pic>
          <p:pic>
            <p:nvPicPr>
              <p:cNvPr id="155" name="Google Shape;274;p27"/>
              <p:cNvPicPr/>
              <p:nvPr/>
            </p:nvPicPr>
            <p:blipFill>
              <a:blip r:embed="rId15">
                <a:alphaModFix/>
              </a:blip>
              <a:stretch/>
            </p:blipFill>
            <p:spPr bwMode="auto">
              <a:xfrm>
                <a:off x="8696175" y="2852028"/>
                <a:ext cx="363325" cy="370272"/>
              </a:xfrm>
              <a:prstGeom prst="roundRect">
                <a:avLst>
                  <a:gd name="adj" fmla="val 16667"/>
                </a:avLst>
              </a:prstGeom>
              <a:noFill/>
              <a:ln>
                <a:noFill/>
              </a:ln>
            </p:spPr>
          </p:pic>
        </p:grpSp>
        <p:grpSp>
          <p:nvGrpSpPr>
            <p:cNvPr id="156" name="Group 155"/>
            <p:cNvGrpSpPr/>
            <p:nvPr/>
          </p:nvGrpSpPr>
          <p:grpSpPr bwMode="auto">
            <a:xfrm rot="5400000">
              <a:off x="7892022" y="2465302"/>
              <a:ext cx="76200" cy="171563"/>
              <a:chOff x="9634550" y="2414600"/>
              <a:chExt cx="76200" cy="171563"/>
            </a:xfrm>
          </p:grpSpPr>
          <p:cxnSp>
            <p:nvCxnSpPr>
              <p:cNvPr id="157" name="Google Shape;268;p27"/>
              <p:cNvCxnSpPr>
                <a:cxnSpLocks/>
              </p:cNvCxnSpPr>
              <p:nvPr/>
            </p:nvCxnSpPr>
            <p:spPr bwMode="auto">
              <a:xfrm>
                <a:off x="9634550" y="2419363"/>
                <a:ext cx="0" cy="166800"/>
              </a:xfrm>
              <a:prstGeom prst="straightConnector1">
                <a:avLst/>
              </a:prstGeom>
              <a:noFill/>
              <a:ln w="9525" cap="flat" cmpd="sng">
                <a:solidFill>
                  <a:srgbClr val="F88900"/>
                </a:solidFill>
                <a:prstDash val="dash"/>
                <a:round/>
                <a:headEnd type="none" w="med" len="med"/>
                <a:tailEnd type="none" w="med" len="med"/>
              </a:ln>
            </p:spPr>
          </p:cxnSp>
          <p:cxnSp>
            <p:nvCxnSpPr>
              <p:cNvPr id="158" name="Google Shape;269;p27"/>
              <p:cNvCxnSpPr>
                <a:cxnSpLocks/>
              </p:cNvCxnSpPr>
              <p:nvPr/>
            </p:nvCxnSpPr>
            <p:spPr bwMode="auto">
              <a:xfrm>
                <a:off x="9672650" y="2419363"/>
                <a:ext cx="0" cy="166800"/>
              </a:xfrm>
              <a:prstGeom prst="straightConnector1">
                <a:avLst/>
              </a:prstGeom>
              <a:noFill/>
              <a:ln w="9525" cap="flat" cmpd="sng">
                <a:solidFill>
                  <a:srgbClr val="F5DA2E"/>
                </a:solidFill>
                <a:prstDash val="dash"/>
                <a:round/>
                <a:headEnd type="none" w="med" len="med"/>
                <a:tailEnd type="none" w="med" len="med"/>
              </a:ln>
            </p:spPr>
          </p:cxnSp>
          <p:cxnSp>
            <p:nvCxnSpPr>
              <p:cNvPr id="159" name="Google Shape;270;p27"/>
              <p:cNvCxnSpPr>
                <a:cxnSpLocks/>
              </p:cNvCxnSpPr>
              <p:nvPr/>
            </p:nvCxnSpPr>
            <p:spPr bwMode="auto">
              <a:xfrm>
                <a:off x="9710750" y="2414600"/>
                <a:ext cx="0" cy="166800"/>
              </a:xfrm>
              <a:prstGeom prst="straightConnector1">
                <a:avLst/>
              </a:prstGeom>
              <a:noFill/>
              <a:ln w="9525" cap="flat" cmpd="sng">
                <a:solidFill>
                  <a:srgbClr val="80C358"/>
                </a:solidFill>
                <a:prstDash val="dash"/>
                <a:round/>
                <a:headEnd type="none" w="med" len="med"/>
                <a:tailEnd type="none" w="med" len="med"/>
              </a:ln>
            </p:spPr>
          </p:cxnSp>
        </p:grpSp>
      </p:grpSp>
      <p:sp>
        <p:nvSpPr>
          <p:cNvPr id="160" name="TextBox 162"/>
          <p:cNvSpPr>
            <a:spLocks/>
          </p:cNvSpPr>
          <p:nvPr/>
        </p:nvSpPr>
        <p:spPr bwMode="auto">
          <a:xfrm>
            <a:off x="789704" y="5639667"/>
            <a:ext cx="1066314" cy="338554"/>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en-GB" sz="1600" b="1" i="0" u="none" strike="noStrike" cap="none" spc="0">
                <a:ln>
                  <a:noFill/>
                </a:ln>
                <a:solidFill>
                  <a:schemeClr val="bg2">
                    <a:lumMod val="90000"/>
                  </a:schemeClr>
                </a:solidFill>
                <a:latin typeface="Trebuchet MS"/>
              </a:rPr>
              <a:t>Data</a:t>
            </a:r>
            <a:endParaRPr sz="1600" b="1" i="0" u="none" strike="noStrike" cap="none" spc="0">
              <a:ln>
                <a:noFill/>
              </a:ln>
              <a:solidFill>
                <a:schemeClr val="bg2">
                  <a:lumMod val="90000"/>
                </a:schemeClr>
              </a:solidFill>
              <a:latin typeface="Trebuchet MS"/>
            </a:endParaRPr>
          </a:p>
        </p:txBody>
      </p:sp>
      <p:sp>
        <p:nvSpPr>
          <p:cNvPr id="161" name="TextBox 163"/>
          <p:cNvSpPr>
            <a:spLocks/>
          </p:cNvSpPr>
          <p:nvPr/>
        </p:nvSpPr>
        <p:spPr bwMode="auto">
          <a:xfrm>
            <a:off x="8676508" y="6136700"/>
            <a:ext cx="3005740" cy="338554"/>
          </a:xfrm>
          <a:prstGeom prst="rect">
            <a:avLst/>
          </a:prstGeom>
          <a:noFill/>
        </p:spPr>
        <p:txBody>
          <a:bodyPr wrap="square" rtlCol="0">
            <a:spAutoFit/>
          </a:bodyPr>
          <a:lstStyle/>
          <a:p>
            <a:pPr>
              <a:defRPr/>
            </a:pPr>
            <a:r>
              <a:rPr sz="1600" b="1">
                <a:solidFill>
                  <a:schemeClr val="bg2">
                    <a:lumMod val="90000"/>
                  </a:schemeClr>
                </a:solidFill>
                <a:latin typeface="Trebuchet MS"/>
              </a:rPr>
              <a:t>and access to HPC resources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26A3F-6C4C-F941-AA89-99BF6F94101C}"/>
              </a:ext>
            </a:extLst>
          </p:cNvPr>
          <p:cNvSpPr>
            <a:spLocks noGrp="1"/>
          </p:cNvSpPr>
          <p:nvPr>
            <p:ph type="title"/>
          </p:nvPr>
        </p:nvSpPr>
        <p:spPr>
          <a:xfrm>
            <a:off x="838200" y="272659"/>
            <a:ext cx="10515600" cy="1325563"/>
          </a:xfrm>
        </p:spPr>
        <p:txBody>
          <a:bodyPr>
            <a:normAutofit/>
          </a:bodyPr>
          <a:lstStyle/>
          <a:p>
            <a:r>
              <a:rPr lang="en-GB" sz="3600"/>
              <a:t>Ensuring the best service for the communities </a:t>
            </a:r>
            <a:endParaRPr lang="en-BE" sz="3600">
              <a:solidFill>
                <a:schemeClr val="bg1"/>
              </a:solidFill>
            </a:endParaRPr>
          </a:p>
        </p:txBody>
      </p:sp>
      <p:sp>
        <p:nvSpPr>
          <p:cNvPr id="23" name="Rounded Rectangle 22">
            <a:extLst>
              <a:ext uri="{FF2B5EF4-FFF2-40B4-BE49-F238E27FC236}">
                <a16:creationId xmlns:a16="http://schemas.microsoft.com/office/drawing/2014/main" id="{994FE9EA-2D24-B945-B578-4646894FFABD}"/>
              </a:ext>
            </a:extLst>
          </p:cNvPr>
          <p:cNvSpPr/>
          <p:nvPr/>
        </p:nvSpPr>
        <p:spPr>
          <a:xfrm>
            <a:off x="390584" y="2537158"/>
            <a:ext cx="3208933" cy="3484418"/>
          </a:xfrm>
          <a:prstGeom prst="roundRect">
            <a:avLst/>
          </a:prstGeom>
          <a:solidFill>
            <a:srgbClr val="125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90000"/>
                </a:schemeClr>
              </a:solidFill>
              <a:latin typeface="Trebuchet MS" panose="020B0703020202090204" pitchFamily="34" charset="0"/>
              <a:ea typeface="Times New Roman" panose="02020603050405020304" pitchFamily="18" charset="0"/>
            </a:endParaRPr>
          </a:p>
          <a:p>
            <a:pPr algn="ctr"/>
            <a:endParaRPr lang="en-US" dirty="0">
              <a:solidFill>
                <a:schemeClr val="bg2">
                  <a:lumMod val="90000"/>
                </a:schemeClr>
              </a:solidFill>
              <a:latin typeface="Trebuchet MS" panose="020B0703020202090204" pitchFamily="34" charset="0"/>
              <a:ea typeface="Times New Roman" panose="02020603050405020304" pitchFamily="18" charset="0"/>
            </a:endParaRPr>
          </a:p>
          <a:p>
            <a:pPr algn="ctr"/>
            <a:endParaRPr lang="en-US" dirty="0">
              <a:solidFill>
                <a:schemeClr val="bg2">
                  <a:lumMod val="90000"/>
                </a:schemeClr>
              </a:solidFill>
              <a:latin typeface="Trebuchet MS" panose="020B0703020202090204" pitchFamily="34" charset="0"/>
              <a:ea typeface="Times New Roman" panose="02020603050405020304" pitchFamily="18" charset="0"/>
            </a:endParaRPr>
          </a:p>
          <a:p>
            <a:pPr algn="ctr"/>
            <a:endParaRPr lang="en-US" dirty="0">
              <a:solidFill>
                <a:schemeClr val="bg2">
                  <a:lumMod val="90000"/>
                </a:schemeClr>
              </a:solidFill>
              <a:latin typeface="Trebuchet MS" panose="020B0703020202090204" pitchFamily="34" charset="0"/>
              <a:ea typeface="Times New Roman" panose="02020603050405020304" pitchFamily="18" charset="0"/>
            </a:endParaRPr>
          </a:p>
          <a:p>
            <a:pPr algn="ctr"/>
            <a:endParaRPr lang="en-US" dirty="0">
              <a:solidFill>
                <a:schemeClr val="bg2">
                  <a:lumMod val="90000"/>
                </a:schemeClr>
              </a:solidFill>
              <a:latin typeface="Trebuchet MS" panose="020B0703020202090204" pitchFamily="34" charset="0"/>
              <a:ea typeface="Times New Roman" panose="02020603050405020304" pitchFamily="18" charset="0"/>
            </a:endParaRPr>
          </a:p>
          <a:p>
            <a:pPr algn="ctr"/>
            <a:endParaRPr lang="en-US" dirty="0">
              <a:solidFill>
                <a:schemeClr val="bg2">
                  <a:lumMod val="90000"/>
                </a:schemeClr>
              </a:solidFill>
              <a:latin typeface="Trebuchet MS" panose="020B0703020202090204" pitchFamily="34" charset="0"/>
              <a:ea typeface="Times New Roman" panose="02020603050405020304" pitchFamily="18" charset="0"/>
            </a:endParaRPr>
          </a:p>
          <a:p>
            <a:pPr algn="ctr"/>
            <a:endParaRPr lang="en-US" dirty="0">
              <a:solidFill>
                <a:schemeClr val="bg2">
                  <a:lumMod val="90000"/>
                </a:schemeClr>
              </a:solidFill>
              <a:latin typeface="Trebuchet MS" panose="020B0703020202090204" pitchFamily="34" charset="0"/>
              <a:ea typeface="Times New Roman" panose="02020603050405020304" pitchFamily="18" charset="0"/>
            </a:endParaRPr>
          </a:p>
          <a:p>
            <a:pPr algn="ctr"/>
            <a:br>
              <a:rPr lang="en-US" dirty="0">
                <a:solidFill>
                  <a:schemeClr val="bg2">
                    <a:lumMod val="90000"/>
                  </a:schemeClr>
                </a:solidFill>
                <a:latin typeface="Trebuchet MS" panose="020B0703020202090204" pitchFamily="34" charset="0"/>
                <a:ea typeface="Times New Roman" panose="02020603050405020304" pitchFamily="18" charset="0"/>
              </a:rPr>
            </a:br>
            <a:r>
              <a:rPr lang="en-US" sz="1600" dirty="0">
                <a:solidFill>
                  <a:schemeClr val="bg2">
                    <a:lumMod val="90000"/>
                  </a:schemeClr>
                </a:solidFill>
                <a:latin typeface="Trebuchet MS" panose="020B0703020202090204" pitchFamily="34" charset="0"/>
                <a:ea typeface="Times New Roman" panose="02020603050405020304" pitchFamily="18" charset="0"/>
              </a:rPr>
              <a:t>Supporting researchers with data management and modelling tools and offering compute and storage solutions</a:t>
            </a:r>
            <a:endParaRPr lang="en-US" dirty="0">
              <a:solidFill>
                <a:schemeClr val="bg2">
                  <a:lumMod val="90000"/>
                </a:schemeClr>
              </a:solidFill>
              <a:latin typeface="Trebuchet MS" panose="020B0703020202090204" pitchFamily="34" charset="0"/>
              <a:ea typeface="Times New Roman" panose="02020603050405020304" pitchFamily="18" charset="0"/>
            </a:endParaRPr>
          </a:p>
          <a:p>
            <a:pPr algn="ctr"/>
            <a:endParaRPr lang="es-ES" dirty="0">
              <a:solidFill>
                <a:schemeClr val="bg2">
                  <a:lumMod val="90000"/>
                </a:schemeClr>
              </a:solidFill>
              <a:latin typeface="Trebuchet MS" panose="020B0703020202090204" pitchFamily="34" charset="0"/>
            </a:endParaRPr>
          </a:p>
        </p:txBody>
      </p:sp>
      <p:sp>
        <p:nvSpPr>
          <p:cNvPr id="24" name="Rounded Rectangle 23">
            <a:extLst>
              <a:ext uri="{FF2B5EF4-FFF2-40B4-BE49-F238E27FC236}">
                <a16:creationId xmlns:a16="http://schemas.microsoft.com/office/drawing/2014/main" id="{98B162DD-E03E-5B4F-AC87-B22F327E07EC}"/>
              </a:ext>
            </a:extLst>
          </p:cNvPr>
          <p:cNvSpPr/>
          <p:nvPr/>
        </p:nvSpPr>
        <p:spPr>
          <a:xfrm>
            <a:off x="8592482" y="2553747"/>
            <a:ext cx="3208933" cy="3484418"/>
          </a:xfrm>
          <a:prstGeom prst="roundRect">
            <a:avLst/>
          </a:prstGeom>
          <a:solidFill>
            <a:srgbClr val="125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600" dirty="0">
                <a:solidFill>
                  <a:schemeClr val="bg2">
                    <a:lumMod val="90000"/>
                  </a:schemeClr>
                </a:solidFill>
                <a:latin typeface="Trebuchet MS" panose="020B0703020202090204" pitchFamily="34" charset="0"/>
                <a:ea typeface="Times New Roman" panose="02020603050405020304" pitchFamily="18" charset="0"/>
              </a:rPr>
              <a:t>Co-Developing specific customized solutions</a:t>
            </a:r>
          </a:p>
          <a:p>
            <a:pPr algn="ctr"/>
            <a:endParaRPr lang="es-ES" dirty="0">
              <a:solidFill>
                <a:schemeClr val="bg2">
                  <a:lumMod val="90000"/>
                </a:schemeClr>
              </a:solidFill>
              <a:latin typeface="Trebuchet MS" panose="020B0703020202090204" pitchFamily="34" charset="0"/>
            </a:endParaRPr>
          </a:p>
          <a:p>
            <a:pPr algn="ctr"/>
            <a:endParaRPr lang="es-ES" dirty="0">
              <a:solidFill>
                <a:schemeClr val="bg2">
                  <a:lumMod val="90000"/>
                </a:schemeClr>
              </a:solidFill>
              <a:latin typeface="Trebuchet MS" panose="020B0703020202090204" pitchFamily="34" charset="0"/>
            </a:endParaRPr>
          </a:p>
        </p:txBody>
      </p:sp>
      <p:sp>
        <p:nvSpPr>
          <p:cNvPr id="4" name="Rounded Rectangle 3">
            <a:extLst>
              <a:ext uri="{FF2B5EF4-FFF2-40B4-BE49-F238E27FC236}">
                <a16:creationId xmlns:a16="http://schemas.microsoft.com/office/drawing/2014/main" id="{B8B6460F-2022-3648-B9CE-935562BEB5E6}"/>
              </a:ext>
            </a:extLst>
          </p:cNvPr>
          <p:cNvSpPr/>
          <p:nvPr/>
        </p:nvSpPr>
        <p:spPr>
          <a:xfrm>
            <a:off x="2556164" y="1855333"/>
            <a:ext cx="7079672" cy="424714"/>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defRPr/>
            </a:pPr>
            <a:r>
              <a:rPr lang="en-US">
                <a:solidFill>
                  <a:schemeClr val="tx1"/>
                </a:solidFill>
                <a:latin typeface="Trebuchet MS" panose="020B0703020202090204" pitchFamily="34" charset="0"/>
                <a:ea typeface="Times New Roman" panose="02020603050405020304" pitchFamily="18" charset="0"/>
              </a:rPr>
              <a:t>Three key elements</a:t>
            </a:r>
          </a:p>
        </p:txBody>
      </p:sp>
      <p:sp>
        <p:nvSpPr>
          <p:cNvPr id="22" name="Rounded Rectangle 21">
            <a:extLst>
              <a:ext uri="{FF2B5EF4-FFF2-40B4-BE49-F238E27FC236}">
                <a16:creationId xmlns:a16="http://schemas.microsoft.com/office/drawing/2014/main" id="{3742CB10-7F66-A24F-A0F7-8861F20647D3}"/>
              </a:ext>
            </a:extLst>
          </p:cNvPr>
          <p:cNvSpPr/>
          <p:nvPr/>
        </p:nvSpPr>
        <p:spPr>
          <a:xfrm>
            <a:off x="4511630" y="2517061"/>
            <a:ext cx="3208933" cy="3484418"/>
          </a:xfrm>
          <a:prstGeom prst="roundRect">
            <a:avLst/>
          </a:prstGeom>
          <a:solidFill>
            <a:srgbClr val="125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1600" dirty="0">
              <a:solidFill>
                <a:schemeClr val="bg2">
                  <a:lumMod val="90000"/>
                </a:schemeClr>
              </a:solidFill>
              <a:latin typeface="Trebuchet MS" panose="020B0703020202090204" pitchFamily="34" charset="0"/>
              <a:ea typeface="Times New Roman" panose="02020603050405020304" pitchFamily="18" charset="0"/>
            </a:endParaRPr>
          </a:p>
          <a:p>
            <a:pPr algn="ctr"/>
            <a:endParaRPr lang="en-US" sz="1600" dirty="0">
              <a:solidFill>
                <a:schemeClr val="bg2">
                  <a:lumMod val="90000"/>
                </a:schemeClr>
              </a:solidFill>
              <a:latin typeface="Trebuchet MS" panose="020B0703020202090204" pitchFamily="34" charset="0"/>
              <a:ea typeface="Times New Roman" panose="02020603050405020304" pitchFamily="18" charset="0"/>
            </a:endParaRPr>
          </a:p>
          <a:p>
            <a:pPr algn="ctr"/>
            <a:endParaRPr lang="en-US" sz="1600" dirty="0">
              <a:solidFill>
                <a:schemeClr val="bg2">
                  <a:lumMod val="90000"/>
                </a:schemeClr>
              </a:solidFill>
              <a:latin typeface="Trebuchet MS" panose="020B0703020202090204" pitchFamily="34" charset="0"/>
              <a:ea typeface="Times New Roman" panose="02020603050405020304" pitchFamily="18" charset="0"/>
            </a:endParaRPr>
          </a:p>
          <a:p>
            <a:pPr algn="ctr"/>
            <a:br>
              <a:rPr lang="en-US" sz="1600" dirty="0">
                <a:solidFill>
                  <a:schemeClr val="bg2">
                    <a:lumMod val="90000"/>
                  </a:schemeClr>
                </a:solidFill>
                <a:latin typeface="Trebuchet MS" panose="020B0703020202090204" pitchFamily="34" charset="0"/>
                <a:ea typeface="Times New Roman" panose="02020603050405020304" pitchFamily="18" charset="0"/>
              </a:rPr>
            </a:br>
            <a:br>
              <a:rPr lang="en-US" sz="1600" dirty="0">
                <a:solidFill>
                  <a:schemeClr val="bg2">
                    <a:lumMod val="90000"/>
                  </a:schemeClr>
                </a:solidFill>
                <a:latin typeface="Trebuchet MS" panose="020B0703020202090204" pitchFamily="34" charset="0"/>
                <a:ea typeface="Times New Roman" panose="02020603050405020304" pitchFamily="18" charset="0"/>
              </a:rPr>
            </a:br>
            <a:endParaRPr lang="en-US" sz="1600" dirty="0">
              <a:solidFill>
                <a:schemeClr val="bg2">
                  <a:lumMod val="90000"/>
                </a:schemeClr>
              </a:solidFill>
              <a:latin typeface="Trebuchet MS" panose="020B0703020202090204" pitchFamily="34" charset="0"/>
              <a:ea typeface="Times New Roman" panose="02020603050405020304" pitchFamily="18" charset="0"/>
            </a:endParaRPr>
          </a:p>
          <a:p>
            <a:pPr algn="ctr"/>
            <a:endParaRPr lang="en-US" sz="1600" dirty="0">
              <a:solidFill>
                <a:schemeClr val="bg2">
                  <a:lumMod val="90000"/>
                </a:schemeClr>
              </a:solidFill>
              <a:latin typeface="Trebuchet MS" panose="020B0703020202090204" pitchFamily="34" charset="0"/>
              <a:ea typeface="Times New Roman" panose="02020603050405020304" pitchFamily="18" charset="0"/>
            </a:endParaRPr>
          </a:p>
          <a:p>
            <a:pPr algn="ctr"/>
            <a:r>
              <a:rPr lang="en-US" sz="1600" dirty="0">
                <a:solidFill>
                  <a:schemeClr val="bg2">
                    <a:lumMod val="90000"/>
                  </a:schemeClr>
                </a:solidFill>
                <a:latin typeface="Trebuchet MS" panose="020B0703020202090204" pitchFamily="34" charset="0"/>
                <a:ea typeface="Times New Roman" panose="02020603050405020304" pitchFamily="18" charset="0"/>
              </a:rPr>
              <a:t>Accompanying research projects in </a:t>
            </a:r>
            <a:br>
              <a:rPr lang="en-US" sz="1600" dirty="0">
                <a:solidFill>
                  <a:schemeClr val="bg2">
                    <a:lumMod val="90000"/>
                  </a:schemeClr>
                </a:solidFill>
                <a:latin typeface="Trebuchet MS" panose="020B0703020202090204" pitchFamily="34" charset="0"/>
                <a:ea typeface="Times New Roman" panose="02020603050405020304" pitchFamily="18" charset="0"/>
              </a:rPr>
            </a:br>
            <a:r>
              <a:rPr lang="en-US" sz="1600" dirty="0">
                <a:solidFill>
                  <a:schemeClr val="bg2">
                    <a:lumMod val="90000"/>
                  </a:schemeClr>
                </a:solidFill>
                <a:latin typeface="Trebuchet MS" panose="020B0703020202090204" pitchFamily="34" charset="0"/>
                <a:ea typeface="Times New Roman" panose="02020603050405020304" pitchFamily="18" charset="0"/>
              </a:rPr>
              <a:t>addressing scientific </a:t>
            </a:r>
          </a:p>
          <a:p>
            <a:pPr algn="ctr"/>
            <a:r>
              <a:rPr lang="en-US" sz="1600" dirty="0">
                <a:solidFill>
                  <a:schemeClr val="bg2">
                    <a:lumMod val="90000"/>
                  </a:schemeClr>
                </a:solidFill>
                <a:latin typeface="Trebuchet MS" panose="020B0703020202090204" pitchFamily="34" charset="0"/>
                <a:ea typeface="Times New Roman" panose="02020603050405020304" pitchFamily="18" charset="0"/>
              </a:rPr>
              <a:t>questions</a:t>
            </a:r>
          </a:p>
        </p:txBody>
      </p:sp>
      <p:sp>
        <p:nvSpPr>
          <p:cNvPr id="18" name="Rectángulo 10">
            <a:extLst>
              <a:ext uri="{FF2B5EF4-FFF2-40B4-BE49-F238E27FC236}">
                <a16:creationId xmlns:a16="http://schemas.microsoft.com/office/drawing/2014/main" id="{23574A18-80FA-EC44-98FF-721ABA904DF7}"/>
              </a:ext>
            </a:extLst>
          </p:cNvPr>
          <p:cNvSpPr/>
          <p:nvPr/>
        </p:nvSpPr>
        <p:spPr>
          <a:xfrm>
            <a:off x="748312" y="4629345"/>
            <a:ext cx="2493478" cy="369332"/>
          </a:xfrm>
          <a:prstGeom prst="rect">
            <a:avLst/>
          </a:prstGeom>
        </p:spPr>
        <p:txBody>
          <a:bodyPr wrap="square">
            <a:spAutoFit/>
          </a:bodyPr>
          <a:lstStyle/>
          <a:p>
            <a:pPr algn="ctr"/>
            <a:endParaRPr lang="es-ES">
              <a:solidFill>
                <a:schemeClr val="bg2">
                  <a:lumMod val="90000"/>
                </a:schemeClr>
              </a:solidFill>
              <a:latin typeface="Trebuchet MS" panose="020B0703020202090204" pitchFamily="34" charset="0"/>
            </a:endParaRPr>
          </a:p>
        </p:txBody>
      </p:sp>
      <p:pic>
        <p:nvPicPr>
          <p:cNvPr id="3074" name="Picture 2" descr="Nvidia shows off at Supercomputing 20 | Network World">
            <a:extLst>
              <a:ext uri="{FF2B5EF4-FFF2-40B4-BE49-F238E27FC236}">
                <a16:creationId xmlns:a16="http://schemas.microsoft.com/office/drawing/2014/main" id="{81002F90-7582-CE43-A828-48F58A34F8AB}"/>
              </a:ext>
            </a:extLst>
          </p:cNvPr>
          <p:cNvPicPr>
            <a:picLocks noChangeAspect="1" noChangeArrowheads="1"/>
          </p:cNvPicPr>
          <p:nvPr/>
        </p:nvPicPr>
        <p:blipFill rotWithShape="1">
          <a:blip r:embed="rId3" cstate="hqprint">
            <a:duotone>
              <a:prstClr val="black"/>
              <a:schemeClr val="accent5">
                <a:tint val="45000"/>
                <a:satMod val="400000"/>
              </a:schemeClr>
            </a:duotone>
            <a:extLst>
              <a:ext uri="{BEBA8EAE-BF5A-486C-A8C5-ECC9F3942E4B}">
                <a14:imgProps xmlns:a14="http://schemas.microsoft.com/office/drawing/2010/main">
                  <a14:imgLayer r:embed="rId4">
                    <a14:imgEffect>
                      <a14:sharpenSoften amount="55000"/>
                    </a14:imgEffect>
                    <a14:imgEffect>
                      <a14:brightnessContrast bright="25000" contrast="46000"/>
                    </a14:imgEffect>
                  </a14:imgLayer>
                </a14:imgProps>
              </a:ext>
              <a:ext uri="{28A0092B-C50C-407E-A947-70E740481C1C}">
                <a14:useLocalDpi xmlns:a14="http://schemas.microsoft.com/office/drawing/2010/main"/>
              </a:ext>
            </a:extLst>
          </a:blip>
          <a:srcRect/>
          <a:stretch/>
        </p:blipFill>
        <p:spPr bwMode="auto">
          <a:xfrm>
            <a:off x="748311" y="2771602"/>
            <a:ext cx="2493478" cy="1442188"/>
          </a:xfrm>
          <a:prstGeom prst="roundRect">
            <a:avLst>
              <a:gd name="adj" fmla="val 13386"/>
            </a:avLst>
          </a:prstGeom>
          <a:noFill/>
          <a:extLst>
            <a:ext uri="{909E8E84-426E-40DD-AFC4-6F175D3DCCD1}">
              <a14:hiddenFill xmlns:a14="http://schemas.microsoft.com/office/drawing/2010/main">
                <a:solidFill>
                  <a:srgbClr val="FFFFFF"/>
                </a:solidFill>
              </a14:hiddenFill>
            </a:ext>
          </a:extLst>
        </p:spPr>
      </p:pic>
      <p:pic>
        <p:nvPicPr>
          <p:cNvPr id="1028" name="Picture 4" descr="The Ultimate Guide to React Native Optimization -">
            <a:extLst>
              <a:ext uri="{FF2B5EF4-FFF2-40B4-BE49-F238E27FC236}">
                <a16:creationId xmlns:a16="http://schemas.microsoft.com/office/drawing/2014/main" id="{8213BA83-6E59-834E-B4AC-142088D2B607}"/>
              </a:ext>
            </a:extLst>
          </p:cNvPr>
          <p:cNvPicPr>
            <a:picLocks noChangeAspect="1" noChangeArrowheads="1"/>
          </p:cNvPicPr>
          <p:nvPr/>
        </p:nvPicPr>
        <p:blipFill rotWithShape="1">
          <a:blip r:embed="rId5" cstate="hqprint">
            <a:duotone>
              <a:prstClr val="black"/>
              <a:schemeClr val="accent4">
                <a:tint val="45000"/>
                <a:satMod val="400000"/>
              </a:schemeClr>
            </a:duotone>
            <a:extLst>
              <a:ext uri="{BEBA8EAE-BF5A-486C-A8C5-ECC9F3942E4B}">
                <a14:imgProps xmlns:a14="http://schemas.microsoft.com/office/drawing/2010/main">
                  <a14:imgLayer r:embed="rId6">
                    <a14:imgEffect>
                      <a14:sharpenSoften amount="94000"/>
                    </a14:imgEffect>
                    <a14:imgEffect>
                      <a14:brightnessContrast bright="35000" contrast="14000"/>
                    </a14:imgEffect>
                  </a14:imgLayer>
                </a14:imgProps>
              </a:ext>
              <a:ext uri="{28A0092B-C50C-407E-A947-70E740481C1C}">
                <a14:useLocalDpi xmlns:a14="http://schemas.microsoft.com/office/drawing/2010/main"/>
              </a:ext>
            </a:extLst>
          </a:blip>
          <a:srcRect/>
          <a:stretch/>
        </p:blipFill>
        <p:spPr bwMode="auto">
          <a:xfrm>
            <a:off x="4724400" y="2771602"/>
            <a:ext cx="2743200" cy="1582057"/>
          </a:xfrm>
          <a:prstGeom prst="roundRect">
            <a:avLst/>
          </a:prstGeom>
          <a:noFill/>
          <a:extLst>
            <a:ext uri="{909E8E84-426E-40DD-AFC4-6F175D3DCCD1}">
              <a14:hiddenFill xmlns:a14="http://schemas.microsoft.com/office/drawing/2010/main">
                <a:solidFill>
                  <a:srgbClr val="FFFFFF"/>
                </a:solidFill>
              </a14:hiddenFill>
            </a:ext>
          </a:extLst>
        </p:spPr>
      </p:pic>
      <p:pic>
        <p:nvPicPr>
          <p:cNvPr id="1030" name="Picture 6" descr="The Key Applications of Media Mix Optimization">
            <a:extLst>
              <a:ext uri="{FF2B5EF4-FFF2-40B4-BE49-F238E27FC236}">
                <a16:creationId xmlns:a16="http://schemas.microsoft.com/office/drawing/2014/main" id="{64A54BC6-7B60-D141-932C-85B135F213C2}"/>
              </a:ext>
            </a:extLst>
          </p:cNvPr>
          <p:cNvPicPr>
            <a:picLocks noChangeAspect="1" noChangeArrowheads="1"/>
          </p:cNvPicPr>
          <p:nvPr/>
        </p:nvPicPr>
        <p:blipFill rotWithShape="1">
          <a:blip r:embed="rId7" cstate="hqprint">
            <a:duotone>
              <a:prstClr val="black"/>
              <a:schemeClr val="accent4">
                <a:tint val="45000"/>
                <a:satMod val="400000"/>
              </a:schemeClr>
            </a:duotone>
            <a:extLst>
              <a:ext uri="{BEBA8EAE-BF5A-486C-A8C5-ECC9F3942E4B}">
                <a14:imgProps xmlns:a14="http://schemas.microsoft.com/office/drawing/2010/main">
                  <a14:imgLayer r:embed="rId8">
                    <a14:imgEffect>
                      <a14:sharpenSoften amount="43000"/>
                    </a14:imgEffect>
                    <a14:imgEffect>
                      <a14:brightnessContrast bright="28000" contrast="1000"/>
                    </a14:imgEffect>
                  </a14:imgLayer>
                </a14:imgProps>
              </a:ext>
              <a:ext uri="{28A0092B-C50C-407E-A947-70E740481C1C}">
                <a14:useLocalDpi xmlns:a14="http://schemas.microsoft.com/office/drawing/2010/main"/>
              </a:ext>
            </a:extLst>
          </a:blip>
          <a:srcRect/>
          <a:stretch/>
        </p:blipFill>
        <p:spPr bwMode="auto">
          <a:xfrm>
            <a:off x="8912441" y="2771601"/>
            <a:ext cx="2569014" cy="158205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344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3B349-22CF-4EE3-ABD7-5BF56D8BD90E}"/>
              </a:ext>
            </a:extLst>
          </p:cNvPr>
          <p:cNvSpPr>
            <a:spLocks noGrp="1"/>
          </p:cNvSpPr>
          <p:nvPr>
            <p:ph type="title"/>
          </p:nvPr>
        </p:nvSpPr>
        <p:spPr>
          <a:xfrm>
            <a:off x="419099" y="161122"/>
            <a:ext cx="11353800" cy="1325563"/>
          </a:xfrm>
        </p:spPr>
        <p:txBody>
          <a:bodyPr>
            <a:normAutofit/>
          </a:bodyPr>
          <a:lstStyle/>
          <a:p>
            <a:r>
              <a:rPr lang="en-GB" sz="3200" dirty="0"/>
              <a:t>Example of support: </a:t>
            </a:r>
            <a:br>
              <a:rPr lang="en-GB" sz="3200" dirty="0"/>
            </a:br>
            <a:r>
              <a:rPr lang="en-GB" sz="3200" dirty="0"/>
              <a:t>providing researchers with data sharing facilities</a:t>
            </a:r>
            <a:endParaRPr lang="en-BE" sz="3200" dirty="0"/>
          </a:p>
        </p:txBody>
      </p:sp>
      <p:sp>
        <p:nvSpPr>
          <p:cNvPr id="3" name="Slide Number Placeholder 2">
            <a:extLst>
              <a:ext uri="{FF2B5EF4-FFF2-40B4-BE49-F238E27FC236}">
                <a16:creationId xmlns:a16="http://schemas.microsoft.com/office/drawing/2014/main" id="{1C6AB0A6-C324-4C7D-866A-8D946F88A36F}"/>
              </a:ext>
            </a:extLst>
          </p:cNvPr>
          <p:cNvSpPr>
            <a:spLocks noGrp="1"/>
          </p:cNvSpPr>
          <p:nvPr>
            <p:ph type="sldNum" sz="quarter" idx="4"/>
          </p:nvPr>
        </p:nvSpPr>
        <p:spPr/>
        <p:txBody>
          <a:bodyPr/>
          <a:lstStyle/>
          <a:p>
            <a:fld id="{B4194799-2ED6-0749-A005-C4D992C7D2B9}" type="datetime3">
              <a:rPr lang="en-US" smtClean="0"/>
              <a:pPr/>
              <a:t>27 April 2022</a:t>
            </a:fld>
            <a:r>
              <a:rPr lang="en-US"/>
              <a:t>           </a:t>
            </a:r>
            <a:fld id="{4854181D-6920-4594-9A5D-6CE56DC9F8B2}" type="slidenum">
              <a:rPr lang="en-US" smtClean="0"/>
              <a:pPr/>
              <a:t>8</a:t>
            </a:fld>
            <a:endParaRPr lang="en-US"/>
          </a:p>
        </p:txBody>
      </p:sp>
      <p:pic>
        <p:nvPicPr>
          <p:cNvPr id="5" name="Picture 4">
            <a:extLst>
              <a:ext uri="{FF2B5EF4-FFF2-40B4-BE49-F238E27FC236}">
                <a16:creationId xmlns:a16="http://schemas.microsoft.com/office/drawing/2014/main" id="{A42B9DE2-A195-4CF2-940A-FFE4F304C622}"/>
              </a:ext>
            </a:extLst>
          </p:cNvPr>
          <p:cNvPicPr>
            <a:picLocks noChangeAspect="1"/>
          </p:cNvPicPr>
          <p:nvPr/>
        </p:nvPicPr>
        <p:blipFill>
          <a:blip r:embed="rId2"/>
          <a:stretch>
            <a:fillRect/>
          </a:stretch>
        </p:blipFill>
        <p:spPr>
          <a:xfrm>
            <a:off x="1659890" y="1453156"/>
            <a:ext cx="8872219" cy="5140726"/>
          </a:xfrm>
          <a:prstGeom prst="rect">
            <a:avLst/>
          </a:prstGeom>
        </p:spPr>
      </p:pic>
      <p:sp>
        <p:nvSpPr>
          <p:cNvPr id="6" name="Rectangle 5">
            <a:extLst>
              <a:ext uri="{FF2B5EF4-FFF2-40B4-BE49-F238E27FC236}">
                <a16:creationId xmlns:a16="http://schemas.microsoft.com/office/drawing/2014/main" id="{74A5B7D5-31E5-493C-8EA4-9D5E33132522}"/>
              </a:ext>
            </a:extLst>
          </p:cNvPr>
          <p:cNvSpPr/>
          <p:nvPr/>
        </p:nvSpPr>
        <p:spPr>
          <a:xfrm>
            <a:off x="6541477" y="5029200"/>
            <a:ext cx="3763108" cy="146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936503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645AD-8FBC-4D18-ACA9-2F776AB853F7}"/>
              </a:ext>
            </a:extLst>
          </p:cNvPr>
          <p:cNvSpPr>
            <a:spLocks noGrp="1"/>
          </p:cNvSpPr>
          <p:nvPr>
            <p:ph type="title"/>
          </p:nvPr>
        </p:nvSpPr>
        <p:spPr/>
        <p:txBody>
          <a:bodyPr/>
          <a:lstStyle/>
          <a:p>
            <a:r>
              <a:rPr lang="en-GB" dirty="0"/>
              <a:t>Examples of customized solutions</a:t>
            </a:r>
            <a:endParaRPr lang="en-BE" dirty="0"/>
          </a:p>
        </p:txBody>
      </p:sp>
      <p:sp>
        <p:nvSpPr>
          <p:cNvPr id="3" name="Slide Number Placeholder 2">
            <a:extLst>
              <a:ext uri="{FF2B5EF4-FFF2-40B4-BE49-F238E27FC236}">
                <a16:creationId xmlns:a16="http://schemas.microsoft.com/office/drawing/2014/main" id="{5B50E90A-837B-4D51-A6E1-09152611C0EA}"/>
              </a:ext>
            </a:extLst>
          </p:cNvPr>
          <p:cNvSpPr>
            <a:spLocks noGrp="1"/>
          </p:cNvSpPr>
          <p:nvPr>
            <p:ph type="sldNum" sz="quarter" idx="4"/>
          </p:nvPr>
        </p:nvSpPr>
        <p:spPr/>
        <p:txBody>
          <a:bodyPr/>
          <a:lstStyle/>
          <a:p>
            <a:fld id="{4854181D-6920-4594-9A5D-6CE56DC9F8B2}" type="slidenum">
              <a:rPr lang="en-US" smtClean="0"/>
              <a:pPr/>
              <a:t>9</a:t>
            </a:fld>
            <a:endParaRPr lang="en-US" dirty="0"/>
          </a:p>
        </p:txBody>
      </p:sp>
      <p:pic>
        <p:nvPicPr>
          <p:cNvPr id="5" name="Picture 4">
            <a:extLst>
              <a:ext uri="{FF2B5EF4-FFF2-40B4-BE49-F238E27FC236}">
                <a16:creationId xmlns:a16="http://schemas.microsoft.com/office/drawing/2014/main" id="{38BD4DD6-E87D-4624-B4A0-0773712DA9CE}"/>
              </a:ext>
            </a:extLst>
          </p:cNvPr>
          <p:cNvPicPr>
            <a:picLocks noChangeAspect="1"/>
          </p:cNvPicPr>
          <p:nvPr/>
        </p:nvPicPr>
        <p:blipFill>
          <a:blip r:embed="rId2"/>
          <a:stretch>
            <a:fillRect/>
          </a:stretch>
        </p:blipFill>
        <p:spPr>
          <a:xfrm>
            <a:off x="0" y="2661638"/>
            <a:ext cx="5611115" cy="2050648"/>
          </a:xfrm>
          <a:prstGeom prst="rect">
            <a:avLst/>
          </a:prstGeom>
          <a:effectLst>
            <a:innerShdw blurRad="63500" dist="50800" dir="13500000">
              <a:prstClr val="black">
                <a:alpha val="50000"/>
              </a:prstClr>
            </a:innerShdw>
          </a:effectLst>
        </p:spPr>
      </p:pic>
      <p:pic>
        <p:nvPicPr>
          <p:cNvPr id="7" name="Picture 6">
            <a:extLst>
              <a:ext uri="{FF2B5EF4-FFF2-40B4-BE49-F238E27FC236}">
                <a16:creationId xmlns:a16="http://schemas.microsoft.com/office/drawing/2014/main" id="{AD9F138F-5D2F-4474-96D0-9CA6937C90A2}"/>
              </a:ext>
            </a:extLst>
          </p:cNvPr>
          <p:cNvPicPr>
            <a:picLocks noChangeAspect="1"/>
          </p:cNvPicPr>
          <p:nvPr/>
        </p:nvPicPr>
        <p:blipFill>
          <a:blip r:embed="rId3"/>
          <a:stretch>
            <a:fillRect/>
          </a:stretch>
        </p:blipFill>
        <p:spPr>
          <a:xfrm>
            <a:off x="6148415" y="1577019"/>
            <a:ext cx="5205385" cy="2211210"/>
          </a:xfrm>
          <a:prstGeom prst="rect">
            <a:avLst/>
          </a:prstGeom>
          <a:solidFill>
            <a:schemeClr val="bg2">
              <a:lumMod val="90000"/>
            </a:schemeClr>
          </a:solidFill>
          <a:effectLst>
            <a:innerShdw blurRad="63500" dist="50800" dir="13500000">
              <a:prstClr val="black">
                <a:alpha val="50000"/>
              </a:prstClr>
            </a:innerShdw>
          </a:effectLst>
        </p:spPr>
      </p:pic>
      <p:pic>
        <p:nvPicPr>
          <p:cNvPr id="9" name="Picture 8">
            <a:extLst>
              <a:ext uri="{FF2B5EF4-FFF2-40B4-BE49-F238E27FC236}">
                <a16:creationId xmlns:a16="http://schemas.microsoft.com/office/drawing/2014/main" id="{D214DCCE-8587-4B54-89E5-C6916DFEA368}"/>
              </a:ext>
            </a:extLst>
          </p:cNvPr>
          <p:cNvPicPr>
            <a:picLocks noChangeAspect="1"/>
          </p:cNvPicPr>
          <p:nvPr/>
        </p:nvPicPr>
        <p:blipFill>
          <a:blip r:embed="rId4"/>
          <a:stretch>
            <a:fillRect/>
          </a:stretch>
        </p:blipFill>
        <p:spPr>
          <a:xfrm>
            <a:off x="6513581" y="4561730"/>
            <a:ext cx="5678419" cy="1747206"/>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3416216649"/>
      </p:ext>
    </p:extLst>
  </p:cSld>
  <p:clrMapOvr>
    <a:masterClrMapping/>
  </p:clrMapOvr>
</p:sld>
</file>

<file path=ppt/theme/theme1.xml><?xml version="1.0" encoding="utf-8"?>
<a:theme xmlns:a="http://schemas.openxmlformats.org/drawingml/2006/main" name="ShapesVTI">
  <a:themeElements>
    <a:clrScheme name="AnalogousFromDarkSeedLeftStep">
      <a:dk1>
        <a:srgbClr val="000000"/>
      </a:dk1>
      <a:lt1>
        <a:srgbClr val="FFFFFF"/>
      </a:lt1>
      <a:dk2>
        <a:srgbClr val="243841"/>
      </a:dk2>
      <a:lt2>
        <a:srgbClr val="E8E4E2"/>
      </a:lt2>
      <a:accent1>
        <a:srgbClr val="26ACE2"/>
      </a:accent1>
      <a:accent2>
        <a:srgbClr val="17B49F"/>
      </a:accent2>
      <a:accent3>
        <a:srgbClr val="24B968"/>
      </a:accent3>
      <a:accent4>
        <a:srgbClr val="18B91E"/>
      </a:accent4>
      <a:accent5>
        <a:srgbClr val="5BB624"/>
      </a:accent5>
      <a:accent6>
        <a:srgbClr val="8EAC16"/>
      </a:accent6>
      <a:hlink>
        <a:srgbClr val="459130"/>
      </a:hlink>
      <a:folHlink>
        <a:srgbClr val="7F7F7F"/>
      </a:folHlink>
    </a:clrScheme>
    <a:fontScheme name="Festival">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438EA9A3A32354FA8A1C46203923155" ma:contentTypeVersion="4" ma:contentTypeDescription="Create a new document." ma:contentTypeScope="" ma:versionID="ee4f7c73ee012157c2ffb983280c02df">
  <xsd:schema xmlns:xsd="http://www.w3.org/2001/XMLSchema" xmlns:xs="http://www.w3.org/2001/XMLSchema" xmlns:p="http://schemas.microsoft.com/office/2006/metadata/properties" xmlns:ns3="a343153a-8229-4bba-8b45-3dabf22c77b8" targetNamespace="http://schemas.microsoft.com/office/2006/metadata/properties" ma:root="true" ma:fieldsID="1179c0ee7e186ced99eac5f96f92cf93" ns3:_="">
    <xsd:import namespace="a343153a-8229-4bba-8b45-3dabf22c77b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43153a-8229-4bba-8b45-3dabf22c77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0BA8C92-45F4-4FC0-9DB9-24FCBABDFB7C}">
  <ds:schemaRefs>
    <ds:schemaRef ds:uri="http://schemas.microsoft.com/sharepoint/v3/contenttype/forms"/>
  </ds:schemaRefs>
</ds:datastoreItem>
</file>

<file path=customXml/itemProps2.xml><?xml version="1.0" encoding="utf-8"?>
<ds:datastoreItem xmlns:ds="http://schemas.openxmlformats.org/officeDocument/2006/customXml" ds:itemID="{98BA1851-344F-4410-8960-6E0AA1A4EA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43153a-8229-4bba-8b45-3dabf22c77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A94672-8E27-41E3-BA07-DDD9A9A036E4}">
  <ds:schemaRefs>
    <ds:schemaRef ds:uri="http://purl.org/dc/terms/"/>
    <ds:schemaRef ds:uri="http://schemas.microsoft.com/office/2006/documentManagement/types"/>
    <ds:schemaRef ds:uri="http://purl.org/dc/elements/1.1/"/>
    <ds:schemaRef ds:uri="http://schemas.microsoft.com/office/infopath/2007/PartnerControls"/>
    <ds:schemaRef ds:uri="http://schemas.microsoft.com/office/2006/metadata/properties"/>
    <ds:schemaRef ds:uri="http://www.w3.org/XML/1998/namespace"/>
    <ds:schemaRef ds:uri="http://purl.org/dc/dcmitype/"/>
    <ds:schemaRef ds:uri="http://schemas.openxmlformats.org/package/2006/metadata/core-properties"/>
    <ds:schemaRef ds:uri="a343153a-8229-4bba-8b45-3dabf22c77b8"/>
  </ds:schemaRefs>
</ds:datastoreItem>
</file>

<file path=docProps/app.xml><?xml version="1.0" encoding="utf-8"?>
<Properties xmlns="http://schemas.openxmlformats.org/officeDocument/2006/extended-properties" xmlns:vt="http://schemas.openxmlformats.org/officeDocument/2006/docPropsVTypes">
  <TotalTime>103</TotalTime>
  <Words>761</Words>
  <Application>Microsoft Office PowerPoint</Application>
  <PresentationFormat>Breedbeeld</PresentationFormat>
  <Paragraphs>205</Paragraphs>
  <Slides>18</Slides>
  <Notes>11</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18</vt:i4>
      </vt:variant>
    </vt:vector>
  </HeadingPairs>
  <TitlesOfParts>
    <vt:vector size="25" baseType="lpstr">
      <vt:lpstr>Arial</vt:lpstr>
      <vt:lpstr>Arial,Sans-Serif</vt:lpstr>
      <vt:lpstr>Avenir Next LT Pro</vt:lpstr>
      <vt:lpstr>Calibri</vt:lpstr>
      <vt:lpstr>Roboto Light</vt:lpstr>
      <vt:lpstr>Trebuchet MS</vt:lpstr>
      <vt:lpstr>ShapesVTI</vt:lpstr>
      <vt:lpstr>PowerPoint-presentatie</vt:lpstr>
      <vt:lpstr>EBRAINS’ mission:   Enabling brain research advances and innovation</vt:lpstr>
      <vt:lpstr>EBRAINS’ mission:   Enabling brain research advances and innovation</vt:lpstr>
      <vt:lpstr>EBRAINS Focus areas</vt:lpstr>
      <vt:lpstr>What EBRAINS brings to the scientific community</vt:lpstr>
      <vt:lpstr>An integrated platform with cutting-edge workflows</vt:lpstr>
      <vt:lpstr>Ensuring the best service for the communities </vt:lpstr>
      <vt:lpstr>Example of support:  providing researchers with data sharing facilities</vt:lpstr>
      <vt:lpstr>Examples of customized solutions</vt:lpstr>
      <vt:lpstr>EBRAINS: a distributed research infrastructure</vt:lpstr>
      <vt:lpstr>Governance transition plan</vt:lpstr>
      <vt:lpstr>Governance transition plan</vt:lpstr>
      <vt:lpstr>PowerPoint-presentatie</vt:lpstr>
      <vt:lpstr>Timeline</vt:lpstr>
      <vt:lpstr>EBRAINS RI Transition</vt:lpstr>
      <vt:lpstr>EBRAINS commitment</vt:lpstr>
      <vt:lpstr>EBRAINS commitment</vt:lpstr>
      <vt:lpstr>Follow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Edith EUAN-DIAZ</dc:creator>
  <cp:lastModifiedBy>Christine Greve</cp:lastModifiedBy>
  <cp:revision>47</cp:revision>
  <dcterms:created xsi:type="dcterms:W3CDTF">2020-11-18T14:42:57Z</dcterms:created>
  <dcterms:modified xsi:type="dcterms:W3CDTF">2022-04-27T20:54:58Z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0x010100A438EA9A3A32354FA8A1C46203923155</vt:lpwstr>
  </property>
</Properties>
</file>