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59" r:id="rId3"/>
    <p:sldId id="336" r:id="rId4"/>
    <p:sldId id="470" r:id="rId5"/>
    <p:sldId id="342" r:id="rId6"/>
    <p:sldId id="340" r:id="rId7"/>
    <p:sldId id="474" r:id="rId8"/>
    <p:sldId id="475" r:id="rId9"/>
    <p:sldId id="477" r:id="rId10"/>
    <p:sldId id="476" r:id="rId11"/>
    <p:sldId id="260" r:id="rId1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F7FE"/>
    <a:srgbClr val="0E99C4"/>
    <a:srgbClr val="7E92AE"/>
    <a:srgbClr val="FF00FF"/>
    <a:srgbClr val="C0EEFC"/>
    <a:srgbClr val="FDD7F6"/>
    <a:srgbClr val="05D0EB"/>
    <a:srgbClr val="00F4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66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268FB4-5D40-4E8A-9484-FB0E8E2894C9}" type="datetimeFigureOut">
              <a:rPr lang="it-IT" smtClean="0"/>
              <a:t>05/05/2022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0CF0EC-84B7-4633-9F65-2F6AAF46C821}" type="slidenum">
              <a:rPr lang="it-IT" smtClean="0"/>
              <a:t>‹N›</a:t>
            </a:fld>
            <a:endParaRPr lang="it-IT"/>
          </a:p>
        </p:txBody>
      </p:sp>
    </p:spTree>
    <p:extLst>
      <p:ext uri="{BB962C8B-B14F-4D97-AF65-F5344CB8AC3E}">
        <p14:creationId xmlns:p14="http://schemas.microsoft.com/office/powerpoint/2010/main" val="1815295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A0CF0EC-84B7-4633-9F65-2F6AAF46C821}" type="slidenum">
              <a:rPr lang="it-IT" smtClean="0"/>
              <a:t>2</a:t>
            </a:fld>
            <a:endParaRPr lang="it-IT"/>
          </a:p>
        </p:txBody>
      </p:sp>
    </p:spTree>
    <p:extLst>
      <p:ext uri="{BB962C8B-B14F-4D97-AF65-F5344CB8AC3E}">
        <p14:creationId xmlns:p14="http://schemas.microsoft.com/office/powerpoint/2010/main" val="4293398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3464D4-106F-47E3-8B78-D5D738840EE8}"/>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6979B1AF-82A8-42D8-9F10-FBBAD7A702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0BD3B1B5-7061-42CC-9DC2-A9E8CCEEE0CD}"/>
              </a:ext>
            </a:extLst>
          </p:cNvPr>
          <p:cNvSpPr>
            <a:spLocks noGrp="1"/>
          </p:cNvSpPr>
          <p:nvPr>
            <p:ph type="dt" sz="half" idx="10"/>
          </p:nvPr>
        </p:nvSpPr>
        <p:spPr/>
        <p:txBody>
          <a:bodyPr/>
          <a:lstStyle/>
          <a:p>
            <a:fld id="{8D5DEB77-C2F0-4142-AB3E-B852210F3960}" type="datetimeFigureOut">
              <a:rPr lang="it-IT" smtClean="0"/>
              <a:t>05/05/2022</a:t>
            </a:fld>
            <a:endParaRPr lang="it-IT"/>
          </a:p>
        </p:txBody>
      </p:sp>
      <p:sp>
        <p:nvSpPr>
          <p:cNvPr id="5" name="Segnaposto piè di pagina 4">
            <a:extLst>
              <a:ext uri="{FF2B5EF4-FFF2-40B4-BE49-F238E27FC236}">
                <a16:creationId xmlns:a16="http://schemas.microsoft.com/office/drawing/2014/main" id="{0994A16B-01D0-4C4C-B520-1631DFE68EF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19FD517-5303-419F-A6E5-31E068789DF3}"/>
              </a:ext>
            </a:extLst>
          </p:cNvPr>
          <p:cNvSpPr>
            <a:spLocks noGrp="1"/>
          </p:cNvSpPr>
          <p:nvPr>
            <p:ph type="sldNum" sz="quarter" idx="12"/>
          </p:nvPr>
        </p:nvSpPr>
        <p:spPr/>
        <p:txBody>
          <a:bodyPr/>
          <a:lstStyle/>
          <a:p>
            <a:fld id="{EC6C2632-6BF7-42B8-9B96-35E1DC6B6A9A}" type="slidenum">
              <a:rPr lang="it-IT" smtClean="0"/>
              <a:t>‹N›</a:t>
            </a:fld>
            <a:endParaRPr lang="it-IT"/>
          </a:p>
        </p:txBody>
      </p:sp>
    </p:spTree>
    <p:extLst>
      <p:ext uri="{BB962C8B-B14F-4D97-AF65-F5344CB8AC3E}">
        <p14:creationId xmlns:p14="http://schemas.microsoft.com/office/powerpoint/2010/main" val="687009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BA343A-BD99-439F-9BFC-434812806292}"/>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0307FFA-ABB6-4C2A-BBBF-06EE771C55F1}"/>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E4FF65C-2216-4D44-AC6D-19BAB9D2C8FA}"/>
              </a:ext>
            </a:extLst>
          </p:cNvPr>
          <p:cNvSpPr>
            <a:spLocks noGrp="1"/>
          </p:cNvSpPr>
          <p:nvPr>
            <p:ph type="dt" sz="half" idx="10"/>
          </p:nvPr>
        </p:nvSpPr>
        <p:spPr/>
        <p:txBody>
          <a:bodyPr/>
          <a:lstStyle/>
          <a:p>
            <a:fld id="{8D5DEB77-C2F0-4142-AB3E-B852210F3960}" type="datetimeFigureOut">
              <a:rPr lang="it-IT" smtClean="0"/>
              <a:t>05/05/2022</a:t>
            </a:fld>
            <a:endParaRPr lang="it-IT"/>
          </a:p>
        </p:txBody>
      </p:sp>
      <p:sp>
        <p:nvSpPr>
          <p:cNvPr id="5" name="Segnaposto piè di pagina 4">
            <a:extLst>
              <a:ext uri="{FF2B5EF4-FFF2-40B4-BE49-F238E27FC236}">
                <a16:creationId xmlns:a16="http://schemas.microsoft.com/office/drawing/2014/main" id="{436E6D43-78A9-4AED-A395-3BAFE247CDF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7FD116D-DF20-46CE-8EA8-B2E225C45D94}"/>
              </a:ext>
            </a:extLst>
          </p:cNvPr>
          <p:cNvSpPr>
            <a:spLocks noGrp="1"/>
          </p:cNvSpPr>
          <p:nvPr>
            <p:ph type="sldNum" sz="quarter" idx="12"/>
          </p:nvPr>
        </p:nvSpPr>
        <p:spPr/>
        <p:txBody>
          <a:bodyPr/>
          <a:lstStyle/>
          <a:p>
            <a:fld id="{EC6C2632-6BF7-42B8-9B96-35E1DC6B6A9A}" type="slidenum">
              <a:rPr lang="it-IT" smtClean="0"/>
              <a:t>‹N›</a:t>
            </a:fld>
            <a:endParaRPr lang="it-IT"/>
          </a:p>
        </p:txBody>
      </p:sp>
    </p:spTree>
    <p:extLst>
      <p:ext uri="{BB962C8B-B14F-4D97-AF65-F5344CB8AC3E}">
        <p14:creationId xmlns:p14="http://schemas.microsoft.com/office/powerpoint/2010/main" val="737788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F1C9790F-A3BB-4960-AA9B-96B78BD1C066}"/>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C010544-C37D-4ED6-8449-5E01E4810407}"/>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F6EFB37-0752-4C14-A068-72086C241963}"/>
              </a:ext>
            </a:extLst>
          </p:cNvPr>
          <p:cNvSpPr>
            <a:spLocks noGrp="1"/>
          </p:cNvSpPr>
          <p:nvPr>
            <p:ph type="dt" sz="half" idx="10"/>
          </p:nvPr>
        </p:nvSpPr>
        <p:spPr/>
        <p:txBody>
          <a:bodyPr/>
          <a:lstStyle/>
          <a:p>
            <a:fld id="{8D5DEB77-C2F0-4142-AB3E-B852210F3960}" type="datetimeFigureOut">
              <a:rPr lang="it-IT" smtClean="0"/>
              <a:t>05/05/2022</a:t>
            </a:fld>
            <a:endParaRPr lang="it-IT"/>
          </a:p>
        </p:txBody>
      </p:sp>
      <p:sp>
        <p:nvSpPr>
          <p:cNvPr id="5" name="Segnaposto piè di pagina 4">
            <a:extLst>
              <a:ext uri="{FF2B5EF4-FFF2-40B4-BE49-F238E27FC236}">
                <a16:creationId xmlns:a16="http://schemas.microsoft.com/office/drawing/2014/main" id="{23DB5E82-6426-49ED-AB20-A3F0DEDDB11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F9BE60B-8352-4A09-92CE-90E9B6AEAFB3}"/>
              </a:ext>
            </a:extLst>
          </p:cNvPr>
          <p:cNvSpPr>
            <a:spLocks noGrp="1"/>
          </p:cNvSpPr>
          <p:nvPr>
            <p:ph type="sldNum" sz="quarter" idx="12"/>
          </p:nvPr>
        </p:nvSpPr>
        <p:spPr/>
        <p:txBody>
          <a:bodyPr/>
          <a:lstStyle/>
          <a:p>
            <a:fld id="{EC6C2632-6BF7-42B8-9B96-35E1DC6B6A9A}" type="slidenum">
              <a:rPr lang="it-IT" smtClean="0"/>
              <a:t>‹N›</a:t>
            </a:fld>
            <a:endParaRPr lang="it-IT"/>
          </a:p>
        </p:txBody>
      </p:sp>
    </p:spTree>
    <p:extLst>
      <p:ext uri="{BB962C8B-B14F-4D97-AF65-F5344CB8AC3E}">
        <p14:creationId xmlns:p14="http://schemas.microsoft.com/office/powerpoint/2010/main" val="1258864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elfolie 1">
    <p:spTree>
      <p:nvGrpSpPr>
        <p:cNvPr id="1" name=""/>
        <p:cNvGrpSpPr/>
        <p:nvPr/>
      </p:nvGrpSpPr>
      <p:grpSpPr>
        <a:xfrm>
          <a:off x="0" y="0"/>
          <a:ext cx="0" cy="0"/>
          <a:chOff x="0" y="0"/>
          <a:chExt cx="0" cy="0"/>
        </a:xfrm>
      </p:grpSpPr>
      <p:sp>
        <p:nvSpPr>
          <p:cNvPr id="14" name="Rectangle 24"/>
          <p:cNvSpPr>
            <a:spLocks noGrp="1" noChangeArrowheads="1"/>
          </p:cNvSpPr>
          <p:nvPr>
            <p:ph type="ctrTitle"/>
          </p:nvPr>
        </p:nvSpPr>
        <p:spPr>
          <a:xfrm>
            <a:off x="1343247" y="5348398"/>
            <a:ext cx="10400604" cy="525637"/>
          </a:xfrm>
          <a:solidFill>
            <a:schemeClr val="bg1"/>
          </a:solidFill>
        </p:spPr>
        <p:txBody>
          <a:bodyPr tIns="0" bIns="45718"/>
          <a:lstStyle>
            <a:lvl1pPr algn="r">
              <a:lnSpc>
                <a:spcPct val="90000"/>
              </a:lnSpc>
              <a:spcAft>
                <a:spcPts val="0"/>
              </a:spcAft>
              <a:defRPr sz="2800" b="0" i="0" cap="none" baseline="0">
                <a:solidFill>
                  <a:schemeClr val="tx2"/>
                </a:solidFill>
                <a:latin typeface="+mj-lt"/>
                <a:cs typeface="Avenir LT Std 55 Roman"/>
              </a:defRPr>
            </a:lvl1pPr>
          </a:lstStyle>
          <a:p>
            <a:r>
              <a:rPr lang="de-DE"/>
              <a:t>Titelmasterformat durch Klicken bearbeiten</a:t>
            </a:r>
            <a:endParaRPr lang="de-DE" dirty="0"/>
          </a:p>
        </p:txBody>
      </p:sp>
      <p:sp>
        <p:nvSpPr>
          <p:cNvPr id="10" name="Rectangle 25"/>
          <p:cNvSpPr>
            <a:spLocks noGrp="1" noChangeArrowheads="1"/>
          </p:cNvSpPr>
          <p:nvPr>
            <p:ph type="subTitle" idx="1"/>
          </p:nvPr>
        </p:nvSpPr>
        <p:spPr>
          <a:xfrm>
            <a:off x="1343247" y="5861888"/>
            <a:ext cx="10392805" cy="502733"/>
          </a:xfrm>
          <a:prstGeom prst="rect">
            <a:avLst/>
          </a:prstGeom>
        </p:spPr>
        <p:txBody>
          <a:bodyPr>
            <a:normAutofit/>
          </a:bodyPr>
          <a:lstStyle>
            <a:lvl1pPr marL="0" indent="0" algn="r">
              <a:defRPr sz="1600">
                <a:solidFill>
                  <a:schemeClr val="tx2"/>
                </a:solidFill>
                <a:latin typeface="+mn-lt"/>
              </a:defRPr>
            </a:lvl1pPr>
          </a:lstStyle>
          <a:p>
            <a:r>
              <a:rPr lang="de-DE"/>
              <a:t>Formatvorlage des Untertitelmasters durch Klicken bearbeiten</a:t>
            </a:r>
            <a:endParaRPr lang="de-DE" dirty="0"/>
          </a:p>
        </p:txBody>
      </p:sp>
      <p:pic>
        <p:nvPicPr>
          <p:cNvPr id="2" name="Bild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6732" y="136291"/>
            <a:ext cx="1956217" cy="695731"/>
          </a:xfrm>
          <a:prstGeom prst="rect">
            <a:avLst/>
          </a:prstGeom>
        </p:spPr>
      </p:pic>
      <p:pic>
        <p:nvPicPr>
          <p:cNvPr id="3" name="Bild 2"/>
          <p:cNvPicPr>
            <a:picLocks noChangeAspect="1"/>
          </p:cNvPicPr>
          <p:nvPr userDrawn="1"/>
        </p:nvPicPr>
        <p:blipFill>
          <a:blip r:embed="rId3"/>
          <a:stretch>
            <a:fillRect/>
          </a:stretch>
        </p:blipFill>
        <p:spPr>
          <a:xfrm>
            <a:off x="0" y="0"/>
            <a:ext cx="9804400" cy="825500"/>
          </a:xfrm>
          <a:prstGeom prst="rect">
            <a:avLst/>
          </a:prstGeom>
        </p:spPr>
      </p:pic>
      <p:pic>
        <p:nvPicPr>
          <p:cNvPr id="8" name="Bild 7"/>
          <p:cNvPicPr>
            <a:picLocks noChangeAspect="1"/>
          </p:cNvPicPr>
          <p:nvPr userDrawn="1"/>
        </p:nvPicPr>
        <p:blipFill>
          <a:blip r:embed="rId4"/>
          <a:stretch>
            <a:fillRect/>
          </a:stretch>
        </p:blipFill>
        <p:spPr>
          <a:xfrm>
            <a:off x="812800" y="6629400"/>
            <a:ext cx="11379200" cy="228600"/>
          </a:xfrm>
          <a:prstGeom prst="rect">
            <a:avLst/>
          </a:prstGeom>
        </p:spPr>
      </p:pic>
    </p:spTree>
    <p:extLst>
      <p:ext uri="{BB962C8B-B14F-4D97-AF65-F5344CB8AC3E}">
        <p14:creationId xmlns:p14="http://schemas.microsoft.com/office/powerpoint/2010/main" val="3043883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Zwischenfolie">
    <p:spTree>
      <p:nvGrpSpPr>
        <p:cNvPr id="1" name=""/>
        <p:cNvGrpSpPr/>
        <p:nvPr/>
      </p:nvGrpSpPr>
      <p:grpSpPr>
        <a:xfrm>
          <a:off x="0" y="0"/>
          <a:ext cx="0" cy="0"/>
          <a:chOff x="0" y="0"/>
          <a:chExt cx="0" cy="0"/>
        </a:xfrm>
      </p:grpSpPr>
      <p:sp>
        <p:nvSpPr>
          <p:cNvPr id="16" name="Rectangle 25"/>
          <p:cNvSpPr>
            <a:spLocks noGrp="1" noChangeArrowheads="1"/>
          </p:cNvSpPr>
          <p:nvPr>
            <p:ph type="subTitle" idx="1"/>
          </p:nvPr>
        </p:nvSpPr>
        <p:spPr>
          <a:xfrm>
            <a:off x="3297094" y="5325170"/>
            <a:ext cx="5981539" cy="939797"/>
          </a:xfrm>
          <a:prstGeom prst="rect">
            <a:avLst/>
          </a:prstGeom>
        </p:spPr>
        <p:txBody>
          <a:bodyPr/>
          <a:lstStyle>
            <a:lvl1pPr marL="0" indent="0" algn="l">
              <a:defRPr>
                <a:latin typeface="+mn-lt"/>
              </a:defRPr>
            </a:lvl1pPr>
          </a:lstStyle>
          <a:p>
            <a:r>
              <a:rPr lang="de-DE"/>
              <a:t>Formatvorlage des Untertitelmasters durch Klicken bearbeiten</a:t>
            </a:r>
            <a:endParaRPr lang="de-DE" dirty="0"/>
          </a:p>
        </p:txBody>
      </p:sp>
      <p:sp>
        <p:nvSpPr>
          <p:cNvPr id="17" name="Rectangle 24"/>
          <p:cNvSpPr>
            <a:spLocks noGrp="1" noChangeArrowheads="1"/>
          </p:cNvSpPr>
          <p:nvPr>
            <p:ph type="ctrTitle"/>
          </p:nvPr>
        </p:nvSpPr>
        <p:spPr>
          <a:xfrm>
            <a:off x="3297094" y="4599139"/>
            <a:ext cx="5981539" cy="720000"/>
          </a:xfrm>
        </p:spPr>
        <p:txBody>
          <a:bodyPr bIns="45718"/>
          <a:lstStyle>
            <a:lvl1pPr algn="l">
              <a:lnSpc>
                <a:spcPct val="110000"/>
              </a:lnSpc>
              <a:spcAft>
                <a:spcPct val="35000"/>
              </a:spcAft>
              <a:defRPr b="0" i="0" cap="none" baseline="0">
                <a:solidFill>
                  <a:schemeClr val="tx1"/>
                </a:solidFill>
              </a:defRPr>
            </a:lvl1pPr>
          </a:lstStyle>
          <a:p>
            <a:r>
              <a:rPr lang="de-DE"/>
              <a:t>Titelmasterformat durch Klicken bearbeiten</a:t>
            </a:r>
            <a:endParaRPr lang="de-DE" dirty="0"/>
          </a:p>
        </p:txBody>
      </p:sp>
      <p:sp>
        <p:nvSpPr>
          <p:cNvPr id="3" name="Bildplatzhalter 2"/>
          <p:cNvSpPr>
            <a:spLocks noGrp="1"/>
          </p:cNvSpPr>
          <p:nvPr>
            <p:ph type="pic" sz="quarter" idx="10"/>
          </p:nvPr>
        </p:nvSpPr>
        <p:spPr>
          <a:xfrm>
            <a:off x="3297094" y="1618796"/>
            <a:ext cx="5981539" cy="2794000"/>
          </a:xfrm>
        </p:spPr>
        <p:txBody>
          <a:bodyPr/>
          <a:lstStyle/>
          <a:p>
            <a:r>
              <a:rPr lang="de-DE"/>
              <a:t>Bild durch Klicken auf Symbol hinzufügen</a:t>
            </a:r>
          </a:p>
        </p:txBody>
      </p:sp>
      <p:pic>
        <p:nvPicPr>
          <p:cNvPr id="9" name="Bild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6732" y="136291"/>
            <a:ext cx="1956217" cy="695731"/>
          </a:xfrm>
          <a:prstGeom prst="rect">
            <a:avLst/>
          </a:prstGeom>
        </p:spPr>
      </p:pic>
      <p:pic>
        <p:nvPicPr>
          <p:cNvPr id="12" name="Bild 2"/>
          <p:cNvPicPr>
            <a:picLocks noChangeAspect="1"/>
          </p:cNvPicPr>
          <p:nvPr userDrawn="1"/>
        </p:nvPicPr>
        <p:blipFill>
          <a:blip r:embed="rId3"/>
          <a:stretch>
            <a:fillRect/>
          </a:stretch>
        </p:blipFill>
        <p:spPr>
          <a:xfrm>
            <a:off x="0" y="0"/>
            <a:ext cx="9804400" cy="825500"/>
          </a:xfrm>
          <a:prstGeom prst="rect">
            <a:avLst/>
          </a:prstGeom>
        </p:spPr>
      </p:pic>
    </p:spTree>
    <p:extLst>
      <p:ext uri="{BB962C8B-B14F-4D97-AF65-F5344CB8AC3E}">
        <p14:creationId xmlns:p14="http://schemas.microsoft.com/office/powerpoint/2010/main" val="167911238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800"/>
            </a:lvl1pPr>
          </a:lstStyle>
          <a:p>
            <a:r>
              <a:rPr lang="de-DE"/>
              <a:t>Titelmasterformat durch Klicken bearbeiten</a:t>
            </a:r>
            <a:endParaRPr lang="de-DE" dirty="0"/>
          </a:p>
        </p:txBody>
      </p:sp>
      <p:sp>
        <p:nvSpPr>
          <p:cNvPr id="3" name="Inhaltsplatzhalt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Foliennummernplatzhalter 5"/>
          <p:cNvSpPr>
            <a:spLocks noGrp="1"/>
          </p:cNvSpPr>
          <p:nvPr>
            <p:ph type="sldNum" sz="quarter" idx="12"/>
          </p:nvPr>
        </p:nvSpPr>
        <p:spPr/>
        <p:txBody>
          <a:bodyPr/>
          <a:lstStyle/>
          <a:p>
            <a:fld id="{91C6EC0C-6180-4612-BED1-41A1CDA74D61}" type="slidenum">
              <a:rPr lang="de-DE" smtClean="0"/>
              <a:pPr/>
              <a:t>‹N›</a:t>
            </a:fld>
            <a:endParaRPr lang="de-DE"/>
          </a:p>
        </p:txBody>
      </p:sp>
      <p:pic>
        <p:nvPicPr>
          <p:cNvPr id="5" name="Bild 4"/>
          <p:cNvPicPr>
            <a:picLocks noChangeAspect="1"/>
          </p:cNvPicPr>
          <p:nvPr userDrawn="1"/>
        </p:nvPicPr>
        <p:blipFill>
          <a:blip r:embed="rId2"/>
          <a:stretch>
            <a:fillRect/>
          </a:stretch>
        </p:blipFill>
        <p:spPr>
          <a:xfrm>
            <a:off x="812800" y="6629400"/>
            <a:ext cx="11379200" cy="228600"/>
          </a:xfrm>
          <a:prstGeom prst="rect">
            <a:avLst/>
          </a:prstGeom>
        </p:spPr>
      </p:pic>
    </p:spTree>
    <p:extLst>
      <p:ext uri="{BB962C8B-B14F-4D97-AF65-F5344CB8AC3E}">
        <p14:creationId xmlns:p14="http://schemas.microsoft.com/office/powerpoint/2010/main" val="157470038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3" name="Inhaltsplatzhalter 2"/>
          <p:cNvSpPr>
            <a:spLocks noGrp="1"/>
          </p:cNvSpPr>
          <p:nvPr>
            <p:ph sz="half" idx="1"/>
          </p:nvPr>
        </p:nvSpPr>
        <p:spPr>
          <a:xfrm>
            <a:off x="443078" y="1508125"/>
            <a:ext cx="5494153" cy="4752000"/>
          </a:xfrm>
        </p:spPr>
        <p:txBody>
          <a:bodyPr>
            <a:normAutofit/>
          </a:bodyPr>
          <a:lstStyle>
            <a:lvl1pPr marL="0" indent="0">
              <a:defRPr sz="1477">
                <a:latin typeface="+mn-lt"/>
              </a:defRPr>
            </a:lvl1pPr>
            <a:lvl2pPr>
              <a:defRPr sz="1292">
                <a:latin typeface="+mn-lt"/>
              </a:defRPr>
            </a:lvl2pPr>
            <a:lvl3pPr>
              <a:defRPr sz="1292">
                <a:latin typeface="+mn-lt"/>
              </a:defRPr>
            </a:lvl3pPr>
            <a:lvl4pPr>
              <a:defRPr sz="1292">
                <a:latin typeface="+mn-lt"/>
              </a:defRPr>
            </a:lvl4pPr>
            <a:lvl5pPr>
              <a:defRPr sz="1292">
                <a:latin typeface="+mn-lt"/>
              </a:defRPr>
            </a:lvl5pPr>
            <a:lvl6pPr>
              <a:defRPr sz="1662"/>
            </a:lvl6pPr>
            <a:lvl7pPr>
              <a:defRPr sz="1662"/>
            </a:lvl7pPr>
            <a:lvl8pPr>
              <a:defRPr sz="1662"/>
            </a:lvl8pPr>
            <a:lvl9pPr>
              <a:defRPr sz="1662"/>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p:cNvSpPr>
            <a:spLocks noGrp="1"/>
          </p:cNvSpPr>
          <p:nvPr>
            <p:ph sz="half" idx="2"/>
          </p:nvPr>
        </p:nvSpPr>
        <p:spPr>
          <a:xfrm>
            <a:off x="6247386" y="1508125"/>
            <a:ext cx="5494153" cy="4752000"/>
          </a:xfrm>
        </p:spPr>
        <p:txBody>
          <a:bodyPr>
            <a:normAutofit/>
          </a:bodyPr>
          <a:lstStyle>
            <a:lvl1pPr marL="0" indent="0">
              <a:defRPr sz="1477">
                <a:latin typeface="+mn-lt"/>
              </a:defRPr>
            </a:lvl1pPr>
            <a:lvl2pPr>
              <a:defRPr sz="1292">
                <a:latin typeface="+mn-lt"/>
              </a:defRPr>
            </a:lvl2pPr>
            <a:lvl3pPr>
              <a:defRPr sz="1292">
                <a:latin typeface="+mn-lt"/>
              </a:defRPr>
            </a:lvl3pPr>
            <a:lvl4pPr>
              <a:defRPr sz="1292">
                <a:latin typeface="+mn-lt"/>
              </a:defRPr>
            </a:lvl4pPr>
            <a:lvl5pPr>
              <a:defRPr sz="1292">
                <a:latin typeface="+mn-lt"/>
              </a:defRPr>
            </a:lvl5pPr>
            <a:lvl6pPr>
              <a:defRPr sz="1662"/>
            </a:lvl6pPr>
            <a:lvl7pPr>
              <a:defRPr sz="1662"/>
            </a:lvl7pPr>
            <a:lvl8pPr>
              <a:defRPr sz="1662"/>
            </a:lvl8pPr>
            <a:lvl9pPr>
              <a:defRPr sz="1662"/>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Foliennummernplatzhalter 6"/>
          <p:cNvSpPr>
            <a:spLocks noGrp="1"/>
          </p:cNvSpPr>
          <p:nvPr>
            <p:ph type="sldNum" sz="quarter" idx="12"/>
          </p:nvPr>
        </p:nvSpPr>
        <p:spPr/>
        <p:txBody>
          <a:bodyPr/>
          <a:lstStyle/>
          <a:p>
            <a:fld id="{91C6EC0C-6180-4612-BED1-41A1CDA74D61}" type="slidenum">
              <a:rPr lang="de-DE" smtClean="0"/>
              <a:pPr/>
              <a:t>‹N›</a:t>
            </a:fld>
            <a:endParaRPr lang="de-DE"/>
          </a:p>
        </p:txBody>
      </p:sp>
    </p:spTree>
    <p:extLst>
      <p:ext uri="{BB962C8B-B14F-4D97-AF65-F5344CB8AC3E}">
        <p14:creationId xmlns:p14="http://schemas.microsoft.com/office/powerpoint/2010/main" val="80073322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rei Inhalte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3" name="Inhaltsplatzhalter 2"/>
          <p:cNvSpPr>
            <a:spLocks noGrp="1"/>
          </p:cNvSpPr>
          <p:nvPr>
            <p:ph sz="half" idx="1"/>
          </p:nvPr>
        </p:nvSpPr>
        <p:spPr>
          <a:xfrm>
            <a:off x="443076" y="1508125"/>
            <a:ext cx="3544616" cy="4752000"/>
          </a:xfrm>
        </p:spPr>
        <p:txBody>
          <a:bodyPr>
            <a:normAutofit/>
          </a:bodyPr>
          <a:lstStyle>
            <a:lvl1pPr marL="0" indent="0">
              <a:defRPr sz="16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vl6pPr>
              <a:defRPr sz="1662"/>
            </a:lvl6pPr>
            <a:lvl7pPr>
              <a:defRPr sz="1662"/>
            </a:lvl7pPr>
            <a:lvl8pPr>
              <a:defRPr sz="1662"/>
            </a:lvl8pPr>
            <a:lvl9pPr>
              <a:defRPr sz="1662"/>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p:cNvSpPr>
            <a:spLocks noGrp="1"/>
          </p:cNvSpPr>
          <p:nvPr>
            <p:ph sz="half" idx="2"/>
          </p:nvPr>
        </p:nvSpPr>
        <p:spPr>
          <a:xfrm>
            <a:off x="4328519" y="1508125"/>
            <a:ext cx="3544616" cy="4752000"/>
          </a:xfrm>
        </p:spPr>
        <p:txBody>
          <a:bodyPr>
            <a:normAutofit/>
          </a:bodyPr>
          <a:lstStyle>
            <a:lvl1pPr marL="0" indent="0">
              <a:defRPr sz="16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vl6pPr>
              <a:defRPr sz="1662"/>
            </a:lvl6pPr>
            <a:lvl7pPr>
              <a:defRPr sz="1662"/>
            </a:lvl7pPr>
            <a:lvl8pPr>
              <a:defRPr sz="1662"/>
            </a:lvl8pPr>
            <a:lvl9pPr>
              <a:defRPr sz="1662"/>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Foliennummernplatzhalter 6"/>
          <p:cNvSpPr>
            <a:spLocks noGrp="1"/>
          </p:cNvSpPr>
          <p:nvPr>
            <p:ph type="sldNum" sz="quarter" idx="12"/>
          </p:nvPr>
        </p:nvSpPr>
        <p:spPr/>
        <p:txBody>
          <a:bodyPr/>
          <a:lstStyle/>
          <a:p>
            <a:fld id="{91C6EC0C-6180-4612-BED1-41A1CDA74D61}" type="slidenum">
              <a:rPr lang="de-DE" smtClean="0"/>
              <a:pPr/>
              <a:t>‹N›</a:t>
            </a:fld>
            <a:endParaRPr lang="de-DE"/>
          </a:p>
        </p:txBody>
      </p:sp>
      <p:sp>
        <p:nvSpPr>
          <p:cNvPr id="24" name="Inhaltsplatzhalter 3"/>
          <p:cNvSpPr>
            <a:spLocks noGrp="1"/>
          </p:cNvSpPr>
          <p:nvPr>
            <p:ph sz="half" idx="13"/>
          </p:nvPr>
        </p:nvSpPr>
        <p:spPr>
          <a:xfrm>
            <a:off x="8198216" y="1508125"/>
            <a:ext cx="3544616" cy="4752000"/>
          </a:xfrm>
        </p:spPr>
        <p:txBody>
          <a:bodyPr>
            <a:normAutofit/>
          </a:bodyPr>
          <a:lstStyle>
            <a:lvl1pPr marL="0" indent="0">
              <a:defRPr sz="16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vl6pPr>
              <a:defRPr sz="1662"/>
            </a:lvl6pPr>
            <a:lvl7pPr>
              <a:defRPr sz="1662"/>
            </a:lvl7pPr>
            <a:lvl8pPr>
              <a:defRPr sz="1662"/>
            </a:lvl8pPr>
            <a:lvl9pPr>
              <a:defRPr sz="1662"/>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4148088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Leere 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79076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1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5" name="Foliennummernplatzhalter 4"/>
          <p:cNvSpPr>
            <a:spLocks noGrp="1"/>
          </p:cNvSpPr>
          <p:nvPr>
            <p:ph type="sldNum" sz="quarter" idx="12"/>
          </p:nvPr>
        </p:nvSpPr>
        <p:spPr/>
        <p:txBody>
          <a:bodyPr/>
          <a:lstStyle/>
          <a:p>
            <a:fld id="{91C6EC0C-6180-4612-BED1-41A1CDA74D61}" type="slidenum">
              <a:rPr lang="de-DE" smtClean="0"/>
              <a:pPr/>
              <a:t>‹N›</a:t>
            </a:fld>
            <a:endParaRPr lang="de-DE"/>
          </a:p>
        </p:txBody>
      </p:sp>
      <p:grpSp>
        <p:nvGrpSpPr>
          <p:cNvPr id="22" name="Gruppieren 21"/>
          <p:cNvGrpSpPr/>
          <p:nvPr/>
        </p:nvGrpSpPr>
        <p:grpSpPr>
          <a:xfrm>
            <a:off x="0" y="2"/>
            <a:ext cx="12186139" cy="6856413"/>
            <a:chOff x="0" y="0"/>
            <a:chExt cx="9901238" cy="6856413"/>
          </a:xfrm>
        </p:grpSpPr>
        <p:sp>
          <p:nvSpPr>
            <p:cNvPr id="23" name="Line 46"/>
            <p:cNvSpPr>
              <a:spLocks noChangeShapeType="1"/>
            </p:cNvSpPr>
            <p:nvPr userDrawn="1"/>
          </p:nvSpPr>
          <p:spPr bwMode="auto">
            <a:xfrm>
              <a:off x="0" y="3431695"/>
              <a:ext cx="9901238" cy="0"/>
            </a:xfrm>
            <a:prstGeom prst="line">
              <a:avLst/>
            </a:prstGeom>
            <a:noFill/>
            <a:ln w="9525">
              <a:solidFill>
                <a:srgbClr val="33CCCC"/>
              </a:solidFill>
              <a:prstDash val="dash"/>
              <a:round/>
              <a:headEnd/>
              <a:tailEnd/>
            </a:ln>
            <a:effectLst/>
          </p:spPr>
          <p:txBody>
            <a:bodyPr wrap="none" lIns="0" tIns="0" rIns="0" bIns="0">
              <a:spAutoFit/>
            </a:bodyPr>
            <a:lstStyle/>
            <a:p>
              <a:endParaRPr lang="de-DE" sz="1662"/>
            </a:p>
          </p:txBody>
        </p:sp>
        <p:sp>
          <p:nvSpPr>
            <p:cNvPr id="24" name="Line 47"/>
            <p:cNvSpPr>
              <a:spLocks noChangeShapeType="1"/>
            </p:cNvSpPr>
            <p:nvPr/>
          </p:nvSpPr>
          <p:spPr bwMode="auto">
            <a:xfrm>
              <a:off x="4949825" y="0"/>
              <a:ext cx="0" cy="6856413"/>
            </a:xfrm>
            <a:prstGeom prst="line">
              <a:avLst/>
            </a:prstGeom>
            <a:noFill/>
            <a:ln w="9525">
              <a:solidFill>
                <a:srgbClr val="33CCCC"/>
              </a:solidFill>
              <a:prstDash val="dash"/>
              <a:round/>
              <a:headEnd/>
              <a:tailEnd/>
            </a:ln>
            <a:effectLst/>
          </p:spPr>
          <p:txBody>
            <a:bodyPr wrap="none"/>
            <a:lstStyle/>
            <a:p>
              <a:endParaRPr lang="de-DE" sz="1662"/>
            </a:p>
          </p:txBody>
        </p:sp>
        <p:sp>
          <p:nvSpPr>
            <p:cNvPr id="27" name="Rectangle 57"/>
            <p:cNvSpPr>
              <a:spLocks noChangeArrowheads="1"/>
            </p:cNvSpPr>
            <p:nvPr/>
          </p:nvSpPr>
          <p:spPr bwMode="auto">
            <a:xfrm>
              <a:off x="358775" y="2461116"/>
              <a:ext cx="2879725" cy="247650"/>
            </a:xfrm>
            <a:prstGeom prst="rect">
              <a:avLst/>
            </a:prstGeom>
            <a:solidFill>
              <a:srgbClr val="DDDDDD"/>
            </a:solidFill>
            <a:ln w="9525">
              <a:solidFill>
                <a:srgbClr val="FF00FF"/>
              </a:solidFill>
              <a:prstDash val="dash"/>
              <a:miter lim="800000"/>
              <a:headEnd/>
              <a:tailEnd/>
            </a:ln>
            <a:effectLst/>
          </p:spPr>
          <p:txBody>
            <a:bodyPr wrap="none" anchor="ctr"/>
            <a:lstStyle/>
            <a:p>
              <a:endParaRPr lang="de-DE" sz="1662"/>
            </a:p>
          </p:txBody>
        </p:sp>
        <p:sp>
          <p:nvSpPr>
            <p:cNvPr id="28" name="Rectangle 58"/>
            <p:cNvSpPr>
              <a:spLocks noChangeArrowheads="1"/>
            </p:cNvSpPr>
            <p:nvPr/>
          </p:nvSpPr>
          <p:spPr bwMode="auto">
            <a:xfrm>
              <a:off x="5073650" y="2948478"/>
              <a:ext cx="4462463" cy="247650"/>
            </a:xfrm>
            <a:prstGeom prst="rect">
              <a:avLst/>
            </a:prstGeom>
            <a:solidFill>
              <a:schemeClr val="bg2"/>
            </a:solidFill>
            <a:ln w="9525">
              <a:solidFill>
                <a:srgbClr val="FF00FF"/>
              </a:solidFill>
              <a:prstDash val="dash"/>
              <a:miter lim="800000"/>
              <a:headEnd/>
              <a:tailEnd/>
            </a:ln>
            <a:effectLst/>
          </p:spPr>
          <p:txBody>
            <a:bodyPr wrap="none" anchor="ctr"/>
            <a:lstStyle/>
            <a:p>
              <a:endParaRPr lang="de-DE" sz="1662"/>
            </a:p>
          </p:txBody>
        </p:sp>
        <p:sp>
          <p:nvSpPr>
            <p:cNvPr id="29" name="Rectangle 59"/>
            <p:cNvSpPr>
              <a:spLocks noChangeArrowheads="1"/>
            </p:cNvSpPr>
            <p:nvPr/>
          </p:nvSpPr>
          <p:spPr bwMode="auto">
            <a:xfrm>
              <a:off x="6656388" y="2459528"/>
              <a:ext cx="2879725" cy="247650"/>
            </a:xfrm>
            <a:prstGeom prst="rect">
              <a:avLst/>
            </a:prstGeom>
            <a:solidFill>
              <a:srgbClr val="DDDDDD"/>
            </a:solidFill>
            <a:ln w="9525">
              <a:solidFill>
                <a:srgbClr val="FF00FF"/>
              </a:solidFill>
              <a:prstDash val="dash"/>
              <a:miter lim="800000"/>
              <a:headEnd/>
              <a:tailEnd/>
            </a:ln>
            <a:effectLst/>
          </p:spPr>
          <p:txBody>
            <a:bodyPr wrap="none" anchor="ctr"/>
            <a:lstStyle/>
            <a:p>
              <a:endParaRPr lang="de-DE" sz="1662"/>
            </a:p>
          </p:txBody>
        </p:sp>
        <p:sp>
          <p:nvSpPr>
            <p:cNvPr id="30" name="Rectangle 60"/>
            <p:cNvSpPr>
              <a:spLocks noChangeArrowheads="1"/>
            </p:cNvSpPr>
            <p:nvPr/>
          </p:nvSpPr>
          <p:spPr bwMode="auto">
            <a:xfrm>
              <a:off x="3508375" y="2454766"/>
              <a:ext cx="2879725" cy="247650"/>
            </a:xfrm>
            <a:prstGeom prst="rect">
              <a:avLst/>
            </a:prstGeom>
            <a:solidFill>
              <a:srgbClr val="DDDDDD"/>
            </a:solidFill>
            <a:ln w="9525">
              <a:solidFill>
                <a:srgbClr val="FF00FF"/>
              </a:solidFill>
              <a:prstDash val="dash"/>
              <a:miter lim="800000"/>
              <a:headEnd/>
              <a:tailEnd/>
            </a:ln>
            <a:effectLst/>
          </p:spPr>
          <p:txBody>
            <a:bodyPr wrap="none" anchor="ctr"/>
            <a:lstStyle/>
            <a:p>
              <a:endParaRPr lang="de-DE" sz="1662"/>
            </a:p>
          </p:txBody>
        </p:sp>
        <p:sp>
          <p:nvSpPr>
            <p:cNvPr id="32" name="Rectangle 62"/>
            <p:cNvSpPr>
              <a:spLocks noChangeArrowheads="1"/>
            </p:cNvSpPr>
            <p:nvPr/>
          </p:nvSpPr>
          <p:spPr bwMode="auto">
            <a:xfrm>
              <a:off x="358775" y="1276524"/>
              <a:ext cx="9177338" cy="4752000"/>
            </a:xfrm>
            <a:prstGeom prst="rect">
              <a:avLst/>
            </a:prstGeom>
            <a:noFill/>
            <a:ln w="9525">
              <a:solidFill>
                <a:srgbClr val="FF00FF"/>
              </a:solidFill>
              <a:prstDash val="dash"/>
              <a:miter lim="800000"/>
              <a:headEnd/>
              <a:tailEnd/>
            </a:ln>
            <a:effectLst/>
          </p:spPr>
          <p:txBody>
            <a:bodyPr wrap="none" anchor="ctr"/>
            <a:lstStyle/>
            <a:p>
              <a:endParaRPr lang="de-DE" sz="1662"/>
            </a:p>
          </p:txBody>
        </p:sp>
        <p:sp>
          <p:nvSpPr>
            <p:cNvPr id="31" name="Rectangle 61"/>
            <p:cNvSpPr>
              <a:spLocks noChangeArrowheads="1"/>
            </p:cNvSpPr>
            <p:nvPr/>
          </p:nvSpPr>
          <p:spPr bwMode="auto">
            <a:xfrm>
              <a:off x="358775" y="2948478"/>
              <a:ext cx="4462463" cy="247650"/>
            </a:xfrm>
            <a:prstGeom prst="rect">
              <a:avLst/>
            </a:prstGeom>
            <a:solidFill>
              <a:schemeClr val="bg2"/>
            </a:solidFill>
            <a:ln w="9525">
              <a:solidFill>
                <a:srgbClr val="FF00FF"/>
              </a:solidFill>
              <a:prstDash val="dash"/>
              <a:miter lim="800000"/>
              <a:headEnd/>
              <a:tailEnd/>
            </a:ln>
            <a:effectLst/>
          </p:spPr>
          <p:txBody>
            <a:bodyPr wrap="none" anchor="ctr"/>
            <a:lstStyle/>
            <a:p>
              <a:endParaRPr lang="de-DE" sz="1662"/>
            </a:p>
          </p:txBody>
        </p:sp>
      </p:grpSp>
      <p:grpSp>
        <p:nvGrpSpPr>
          <p:cNvPr id="38" name="Gruppieren 21"/>
          <p:cNvGrpSpPr/>
          <p:nvPr userDrawn="1"/>
        </p:nvGrpSpPr>
        <p:grpSpPr>
          <a:xfrm>
            <a:off x="0" y="2"/>
            <a:ext cx="12186139" cy="6856413"/>
            <a:chOff x="0" y="0"/>
            <a:chExt cx="9901238" cy="6856413"/>
          </a:xfrm>
        </p:grpSpPr>
        <p:sp>
          <p:nvSpPr>
            <p:cNvPr id="39" name="Line 46"/>
            <p:cNvSpPr>
              <a:spLocks noChangeShapeType="1"/>
            </p:cNvSpPr>
            <p:nvPr/>
          </p:nvSpPr>
          <p:spPr bwMode="auto">
            <a:xfrm>
              <a:off x="0" y="3431695"/>
              <a:ext cx="9901238" cy="0"/>
            </a:xfrm>
            <a:prstGeom prst="line">
              <a:avLst/>
            </a:prstGeom>
            <a:noFill/>
            <a:ln w="9525">
              <a:solidFill>
                <a:srgbClr val="33CCCC"/>
              </a:solidFill>
              <a:prstDash val="dash"/>
              <a:round/>
              <a:headEnd/>
              <a:tailEnd/>
            </a:ln>
            <a:effectLst/>
          </p:spPr>
          <p:txBody>
            <a:bodyPr wrap="none" lIns="0" tIns="0" rIns="0" bIns="0">
              <a:spAutoFit/>
            </a:bodyPr>
            <a:lstStyle/>
            <a:p>
              <a:endParaRPr lang="de-DE" sz="1662"/>
            </a:p>
          </p:txBody>
        </p:sp>
        <p:sp>
          <p:nvSpPr>
            <p:cNvPr id="40" name="Line 47"/>
            <p:cNvSpPr>
              <a:spLocks noChangeShapeType="1"/>
            </p:cNvSpPr>
            <p:nvPr/>
          </p:nvSpPr>
          <p:spPr bwMode="auto">
            <a:xfrm>
              <a:off x="4949825" y="0"/>
              <a:ext cx="0" cy="6856413"/>
            </a:xfrm>
            <a:prstGeom prst="line">
              <a:avLst/>
            </a:prstGeom>
            <a:noFill/>
            <a:ln w="9525">
              <a:solidFill>
                <a:srgbClr val="33CCCC"/>
              </a:solidFill>
              <a:prstDash val="dash"/>
              <a:round/>
              <a:headEnd/>
              <a:tailEnd/>
            </a:ln>
            <a:effectLst/>
          </p:spPr>
          <p:txBody>
            <a:bodyPr wrap="none"/>
            <a:lstStyle/>
            <a:p>
              <a:endParaRPr lang="de-DE" sz="1662"/>
            </a:p>
          </p:txBody>
        </p:sp>
        <p:sp>
          <p:nvSpPr>
            <p:cNvPr id="41" name="Line 52"/>
            <p:cNvSpPr>
              <a:spLocks noChangeShapeType="1"/>
            </p:cNvSpPr>
            <p:nvPr/>
          </p:nvSpPr>
          <p:spPr bwMode="auto">
            <a:xfrm>
              <a:off x="6387163" y="1276334"/>
              <a:ext cx="0" cy="4752000"/>
            </a:xfrm>
            <a:prstGeom prst="line">
              <a:avLst/>
            </a:prstGeom>
            <a:noFill/>
            <a:ln w="9525">
              <a:solidFill>
                <a:srgbClr val="FF00FF"/>
              </a:solidFill>
              <a:prstDash val="dash"/>
              <a:round/>
              <a:headEnd/>
              <a:tailEnd/>
            </a:ln>
            <a:effectLst/>
          </p:spPr>
          <p:txBody>
            <a:bodyPr wrap="none" lIns="90000" tIns="46800" rIns="90000" bIns="46800" anchor="ctr"/>
            <a:lstStyle/>
            <a:p>
              <a:endParaRPr lang="de-DE" sz="1662"/>
            </a:p>
          </p:txBody>
        </p:sp>
        <p:sp>
          <p:nvSpPr>
            <p:cNvPr id="42" name="Line 53"/>
            <p:cNvSpPr>
              <a:spLocks noChangeShapeType="1"/>
            </p:cNvSpPr>
            <p:nvPr/>
          </p:nvSpPr>
          <p:spPr bwMode="auto">
            <a:xfrm>
              <a:off x="3237335" y="1276334"/>
              <a:ext cx="0" cy="4752000"/>
            </a:xfrm>
            <a:prstGeom prst="line">
              <a:avLst/>
            </a:prstGeom>
            <a:noFill/>
            <a:ln w="9525">
              <a:solidFill>
                <a:srgbClr val="FF00FF"/>
              </a:solidFill>
              <a:prstDash val="dash"/>
              <a:round/>
              <a:headEnd/>
              <a:tailEnd/>
            </a:ln>
            <a:effectLst/>
          </p:spPr>
          <p:txBody>
            <a:bodyPr wrap="none" lIns="90000" tIns="46800" rIns="90000" bIns="46800" anchor="ctr"/>
            <a:lstStyle/>
            <a:p>
              <a:endParaRPr lang="de-DE" sz="1662"/>
            </a:p>
          </p:txBody>
        </p:sp>
        <p:sp>
          <p:nvSpPr>
            <p:cNvPr id="49" name="Rectangle 76"/>
            <p:cNvSpPr>
              <a:spLocks noChangeArrowheads="1"/>
            </p:cNvSpPr>
            <p:nvPr/>
          </p:nvSpPr>
          <p:spPr bwMode="auto">
            <a:xfrm>
              <a:off x="358775" y="84929"/>
              <a:ext cx="6297613" cy="648000"/>
            </a:xfrm>
            <a:prstGeom prst="rect">
              <a:avLst/>
            </a:prstGeom>
            <a:noFill/>
            <a:ln w="9525">
              <a:solidFill>
                <a:srgbClr val="FF00FF"/>
              </a:solidFill>
              <a:prstDash val="dash"/>
              <a:miter lim="800000"/>
              <a:headEnd/>
              <a:tailEnd/>
            </a:ln>
            <a:effectLst/>
          </p:spPr>
          <p:txBody>
            <a:bodyPr wrap="none" anchor="ctr"/>
            <a:lstStyle/>
            <a:p>
              <a:endParaRPr lang="de-DE" sz="1662"/>
            </a:p>
          </p:txBody>
        </p:sp>
        <p:sp>
          <p:nvSpPr>
            <p:cNvPr id="50" name="Line 53"/>
            <p:cNvSpPr>
              <a:spLocks noChangeShapeType="1"/>
            </p:cNvSpPr>
            <p:nvPr/>
          </p:nvSpPr>
          <p:spPr bwMode="auto">
            <a:xfrm>
              <a:off x="3511655" y="1276334"/>
              <a:ext cx="0" cy="4752000"/>
            </a:xfrm>
            <a:prstGeom prst="line">
              <a:avLst/>
            </a:prstGeom>
            <a:noFill/>
            <a:ln w="9525">
              <a:solidFill>
                <a:srgbClr val="FF00FF"/>
              </a:solidFill>
              <a:prstDash val="dash"/>
              <a:round/>
              <a:headEnd/>
              <a:tailEnd/>
            </a:ln>
            <a:effectLst/>
          </p:spPr>
          <p:txBody>
            <a:bodyPr wrap="none" lIns="90000" tIns="46800" rIns="90000" bIns="46800" anchor="ctr"/>
            <a:lstStyle/>
            <a:p>
              <a:endParaRPr lang="de-DE" sz="1662"/>
            </a:p>
          </p:txBody>
        </p:sp>
        <p:sp>
          <p:nvSpPr>
            <p:cNvPr id="51" name="Line 53"/>
            <p:cNvSpPr>
              <a:spLocks noChangeShapeType="1"/>
            </p:cNvSpPr>
            <p:nvPr/>
          </p:nvSpPr>
          <p:spPr bwMode="auto">
            <a:xfrm>
              <a:off x="4819949" y="1276334"/>
              <a:ext cx="0" cy="4752000"/>
            </a:xfrm>
            <a:prstGeom prst="line">
              <a:avLst/>
            </a:prstGeom>
            <a:noFill/>
            <a:ln w="9525">
              <a:solidFill>
                <a:srgbClr val="FF00FF"/>
              </a:solidFill>
              <a:prstDash val="dash"/>
              <a:round/>
              <a:headEnd/>
              <a:tailEnd/>
            </a:ln>
            <a:effectLst/>
          </p:spPr>
          <p:txBody>
            <a:bodyPr wrap="none" lIns="90000" tIns="46800" rIns="90000" bIns="46800" anchor="ctr"/>
            <a:lstStyle/>
            <a:p>
              <a:endParaRPr lang="de-DE" sz="1662"/>
            </a:p>
          </p:txBody>
        </p:sp>
        <p:sp>
          <p:nvSpPr>
            <p:cNvPr id="52" name="Line 53"/>
            <p:cNvSpPr>
              <a:spLocks noChangeShapeType="1"/>
            </p:cNvSpPr>
            <p:nvPr/>
          </p:nvSpPr>
          <p:spPr bwMode="auto">
            <a:xfrm>
              <a:off x="5073168" y="1276334"/>
              <a:ext cx="0" cy="4752000"/>
            </a:xfrm>
            <a:prstGeom prst="line">
              <a:avLst/>
            </a:prstGeom>
            <a:noFill/>
            <a:ln w="9525">
              <a:solidFill>
                <a:srgbClr val="FF00FF"/>
              </a:solidFill>
              <a:prstDash val="dash"/>
              <a:round/>
              <a:headEnd/>
              <a:tailEnd/>
            </a:ln>
            <a:effectLst/>
          </p:spPr>
          <p:txBody>
            <a:bodyPr wrap="none" lIns="90000" tIns="46800" rIns="90000" bIns="46800" anchor="ctr"/>
            <a:lstStyle/>
            <a:p>
              <a:endParaRPr lang="de-DE" sz="1662"/>
            </a:p>
          </p:txBody>
        </p:sp>
        <p:sp>
          <p:nvSpPr>
            <p:cNvPr id="53" name="Line 53"/>
            <p:cNvSpPr>
              <a:spLocks noChangeShapeType="1"/>
            </p:cNvSpPr>
            <p:nvPr/>
          </p:nvSpPr>
          <p:spPr bwMode="auto">
            <a:xfrm>
              <a:off x="6655782" y="1276334"/>
              <a:ext cx="0" cy="4752000"/>
            </a:xfrm>
            <a:prstGeom prst="line">
              <a:avLst/>
            </a:prstGeom>
            <a:noFill/>
            <a:ln w="9525">
              <a:solidFill>
                <a:srgbClr val="FF00FF"/>
              </a:solidFill>
              <a:prstDash val="dash"/>
              <a:round/>
              <a:headEnd/>
              <a:tailEnd/>
            </a:ln>
            <a:effectLst/>
          </p:spPr>
          <p:txBody>
            <a:bodyPr wrap="none" lIns="90000" tIns="46800" rIns="90000" bIns="46800" anchor="ctr"/>
            <a:lstStyle/>
            <a:p>
              <a:endParaRPr lang="de-DE" sz="1662"/>
            </a:p>
          </p:txBody>
        </p:sp>
      </p:grpSp>
    </p:spTree>
    <p:extLst>
      <p:ext uri="{BB962C8B-B14F-4D97-AF65-F5344CB8AC3E}">
        <p14:creationId xmlns:p14="http://schemas.microsoft.com/office/powerpoint/2010/main" val="3554206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D1120A-A39C-457D-B42B-B52951355EE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555B15C-ACC4-4953-9790-296030DB386A}"/>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9D6FB17-CF93-442A-9605-DEB3222555A7}"/>
              </a:ext>
            </a:extLst>
          </p:cNvPr>
          <p:cNvSpPr>
            <a:spLocks noGrp="1"/>
          </p:cNvSpPr>
          <p:nvPr>
            <p:ph type="dt" sz="half" idx="10"/>
          </p:nvPr>
        </p:nvSpPr>
        <p:spPr/>
        <p:txBody>
          <a:bodyPr/>
          <a:lstStyle/>
          <a:p>
            <a:fld id="{8D5DEB77-C2F0-4142-AB3E-B852210F3960}" type="datetimeFigureOut">
              <a:rPr lang="it-IT" smtClean="0"/>
              <a:t>05/05/2022</a:t>
            </a:fld>
            <a:endParaRPr lang="it-IT"/>
          </a:p>
        </p:txBody>
      </p:sp>
      <p:sp>
        <p:nvSpPr>
          <p:cNvPr id="5" name="Segnaposto piè di pagina 4">
            <a:extLst>
              <a:ext uri="{FF2B5EF4-FFF2-40B4-BE49-F238E27FC236}">
                <a16:creationId xmlns:a16="http://schemas.microsoft.com/office/drawing/2014/main" id="{8360ABB7-E710-49BB-BCCC-19C375469DE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60CF615-CFDE-4E92-A5C6-7098E76D85BC}"/>
              </a:ext>
            </a:extLst>
          </p:cNvPr>
          <p:cNvSpPr>
            <a:spLocks noGrp="1"/>
          </p:cNvSpPr>
          <p:nvPr>
            <p:ph type="sldNum" sz="quarter" idx="12"/>
          </p:nvPr>
        </p:nvSpPr>
        <p:spPr/>
        <p:txBody>
          <a:bodyPr/>
          <a:lstStyle/>
          <a:p>
            <a:fld id="{EC6C2632-6BF7-42B8-9B96-35E1DC6B6A9A}" type="slidenum">
              <a:rPr lang="it-IT" smtClean="0"/>
              <a:t>‹N›</a:t>
            </a:fld>
            <a:endParaRPr lang="it-IT"/>
          </a:p>
        </p:txBody>
      </p:sp>
    </p:spTree>
    <p:extLst>
      <p:ext uri="{BB962C8B-B14F-4D97-AF65-F5344CB8AC3E}">
        <p14:creationId xmlns:p14="http://schemas.microsoft.com/office/powerpoint/2010/main" val="4231076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42B8DA-432E-4FEB-9C57-45E1E1858A0E}"/>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979B2F1C-2AC1-473E-A429-C0B262AC39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C95C4706-AF2C-4049-813E-E5AB7E704075}"/>
              </a:ext>
            </a:extLst>
          </p:cNvPr>
          <p:cNvSpPr>
            <a:spLocks noGrp="1"/>
          </p:cNvSpPr>
          <p:nvPr>
            <p:ph type="dt" sz="half" idx="10"/>
          </p:nvPr>
        </p:nvSpPr>
        <p:spPr/>
        <p:txBody>
          <a:bodyPr/>
          <a:lstStyle/>
          <a:p>
            <a:fld id="{8D5DEB77-C2F0-4142-AB3E-B852210F3960}" type="datetimeFigureOut">
              <a:rPr lang="it-IT" smtClean="0"/>
              <a:t>05/05/2022</a:t>
            </a:fld>
            <a:endParaRPr lang="it-IT"/>
          </a:p>
        </p:txBody>
      </p:sp>
      <p:sp>
        <p:nvSpPr>
          <p:cNvPr id="5" name="Segnaposto piè di pagina 4">
            <a:extLst>
              <a:ext uri="{FF2B5EF4-FFF2-40B4-BE49-F238E27FC236}">
                <a16:creationId xmlns:a16="http://schemas.microsoft.com/office/drawing/2014/main" id="{A24562A8-BBE8-4FCC-8315-CD104D5D073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1A4262A-0A62-443D-BCA2-D975C940C755}"/>
              </a:ext>
            </a:extLst>
          </p:cNvPr>
          <p:cNvSpPr>
            <a:spLocks noGrp="1"/>
          </p:cNvSpPr>
          <p:nvPr>
            <p:ph type="sldNum" sz="quarter" idx="12"/>
          </p:nvPr>
        </p:nvSpPr>
        <p:spPr/>
        <p:txBody>
          <a:bodyPr/>
          <a:lstStyle/>
          <a:p>
            <a:fld id="{EC6C2632-6BF7-42B8-9B96-35E1DC6B6A9A}" type="slidenum">
              <a:rPr lang="it-IT" smtClean="0"/>
              <a:t>‹N›</a:t>
            </a:fld>
            <a:endParaRPr lang="it-IT"/>
          </a:p>
        </p:txBody>
      </p:sp>
    </p:spTree>
    <p:extLst>
      <p:ext uri="{BB962C8B-B14F-4D97-AF65-F5344CB8AC3E}">
        <p14:creationId xmlns:p14="http://schemas.microsoft.com/office/powerpoint/2010/main" val="4292415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F5A147-C497-4BF9-AE12-2E2EE648804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7E9574E-89D8-462A-ADF8-1434810D6614}"/>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02A2D3BA-816A-4ED6-B70D-9290C2AC5F83}"/>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9ADE8153-034B-48E4-A944-260C4179A35A}"/>
              </a:ext>
            </a:extLst>
          </p:cNvPr>
          <p:cNvSpPr>
            <a:spLocks noGrp="1"/>
          </p:cNvSpPr>
          <p:nvPr>
            <p:ph type="dt" sz="half" idx="10"/>
          </p:nvPr>
        </p:nvSpPr>
        <p:spPr/>
        <p:txBody>
          <a:bodyPr/>
          <a:lstStyle/>
          <a:p>
            <a:fld id="{8D5DEB77-C2F0-4142-AB3E-B852210F3960}" type="datetimeFigureOut">
              <a:rPr lang="it-IT" smtClean="0"/>
              <a:t>05/05/2022</a:t>
            </a:fld>
            <a:endParaRPr lang="it-IT"/>
          </a:p>
        </p:txBody>
      </p:sp>
      <p:sp>
        <p:nvSpPr>
          <p:cNvPr id="6" name="Segnaposto piè di pagina 5">
            <a:extLst>
              <a:ext uri="{FF2B5EF4-FFF2-40B4-BE49-F238E27FC236}">
                <a16:creationId xmlns:a16="http://schemas.microsoft.com/office/drawing/2014/main" id="{7493AFA1-75C0-45A7-9887-403758CA8D7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47282FB-D538-4972-877F-DAFDDC3D41D6}"/>
              </a:ext>
            </a:extLst>
          </p:cNvPr>
          <p:cNvSpPr>
            <a:spLocks noGrp="1"/>
          </p:cNvSpPr>
          <p:nvPr>
            <p:ph type="sldNum" sz="quarter" idx="12"/>
          </p:nvPr>
        </p:nvSpPr>
        <p:spPr/>
        <p:txBody>
          <a:bodyPr/>
          <a:lstStyle/>
          <a:p>
            <a:fld id="{EC6C2632-6BF7-42B8-9B96-35E1DC6B6A9A}" type="slidenum">
              <a:rPr lang="it-IT" smtClean="0"/>
              <a:t>‹N›</a:t>
            </a:fld>
            <a:endParaRPr lang="it-IT"/>
          </a:p>
        </p:txBody>
      </p:sp>
    </p:spTree>
    <p:extLst>
      <p:ext uri="{BB962C8B-B14F-4D97-AF65-F5344CB8AC3E}">
        <p14:creationId xmlns:p14="http://schemas.microsoft.com/office/powerpoint/2010/main" val="3612541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BDBBC9-5FF9-43DD-AB9E-7A44B2DBC507}"/>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811BCEE-646D-4329-8604-639E90EAC1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0387091-686E-4A28-B948-5B0A58246AA5}"/>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A1008305-F7BD-48FC-B9E5-09978DF704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CF477C97-6DC2-4620-B8D1-076B27EFC654}"/>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2CCD9DB9-4AEE-4E89-AAF4-5FDE18F04A13}"/>
              </a:ext>
            </a:extLst>
          </p:cNvPr>
          <p:cNvSpPr>
            <a:spLocks noGrp="1"/>
          </p:cNvSpPr>
          <p:nvPr>
            <p:ph type="dt" sz="half" idx="10"/>
          </p:nvPr>
        </p:nvSpPr>
        <p:spPr/>
        <p:txBody>
          <a:bodyPr/>
          <a:lstStyle/>
          <a:p>
            <a:fld id="{8D5DEB77-C2F0-4142-AB3E-B852210F3960}" type="datetimeFigureOut">
              <a:rPr lang="it-IT" smtClean="0"/>
              <a:t>05/05/2022</a:t>
            </a:fld>
            <a:endParaRPr lang="it-IT"/>
          </a:p>
        </p:txBody>
      </p:sp>
      <p:sp>
        <p:nvSpPr>
          <p:cNvPr id="8" name="Segnaposto piè di pagina 7">
            <a:extLst>
              <a:ext uri="{FF2B5EF4-FFF2-40B4-BE49-F238E27FC236}">
                <a16:creationId xmlns:a16="http://schemas.microsoft.com/office/drawing/2014/main" id="{1AF6B02F-149B-4675-89B3-CAE51CA0592C}"/>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24ADA1E3-627A-4F2D-9A56-398E72129FD7}"/>
              </a:ext>
            </a:extLst>
          </p:cNvPr>
          <p:cNvSpPr>
            <a:spLocks noGrp="1"/>
          </p:cNvSpPr>
          <p:nvPr>
            <p:ph type="sldNum" sz="quarter" idx="12"/>
          </p:nvPr>
        </p:nvSpPr>
        <p:spPr/>
        <p:txBody>
          <a:bodyPr/>
          <a:lstStyle/>
          <a:p>
            <a:fld id="{EC6C2632-6BF7-42B8-9B96-35E1DC6B6A9A}" type="slidenum">
              <a:rPr lang="it-IT" smtClean="0"/>
              <a:t>‹N›</a:t>
            </a:fld>
            <a:endParaRPr lang="it-IT"/>
          </a:p>
        </p:txBody>
      </p:sp>
    </p:spTree>
    <p:extLst>
      <p:ext uri="{BB962C8B-B14F-4D97-AF65-F5344CB8AC3E}">
        <p14:creationId xmlns:p14="http://schemas.microsoft.com/office/powerpoint/2010/main" val="1598436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359DF0-78A9-4480-8041-736FF2E09F05}"/>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16F7033D-4E17-443E-ABD0-8FE275547CD8}"/>
              </a:ext>
            </a:extLst>
          </p:cNvPr>
          <p:cNvSpPr>
            <a:spLocks noGrp="1"/>
          </p:cNvSpPr>
          <p:nvPr>
            <p:ph type="dt" sz="half" idx="10"/>
          </p:nvPr>
        </p:nvSpPr>
        <p:spPr/>
        <p:txBody>
          <a:bodyPr/>
          <a:lstStyle/>
          <a:p>
            <a:fld id="{8D5DEB77-C2F0-4142-AB3E-B852210F3960}" type="datetimeFigureOut">
              <a:rPr lang="it-IT" smtClean="0"/>
              <a:t>05/05/2022</a:t>
            </a:fld>
            <a:endParaRPr lang="it-IT"/>
          </a:p>
        </p:txBody>
      </p:sp>
      <p:sp>
        <p:nvSpPr>
          <p:cNvPr id="4" name="Segnaposto piè di pagina 3">
            <a:extLst>
              <a:ext uri="{FF2B5EF4-FFF2-40B4-BE49-F238E27FC236}">
                <a16:creationId xmlns:a16="http://schemas.microsoft.com/office/drawing/2014/main" id="{D322C004-599D-4C4F-9DB7-CFB235402570}"/>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7595A536-7942-425B-8E4D-FCFCB372861C}"/>
              </a:ext>
            </a:extLst>
          </p:cNvPr>
          <p:cNvSpPr>
            <a:spLocks noGrp="1"/>
          </p:cNvSpPr>
          <p:nvPr>
            <p:ph type="sldNum" sz="quarter" idx="12"/>
          </p:nvPr>
        </p:nvSpPr>
        <p:spPr/>
        <p:txBody>
          <a:bodyPr/>
          <a:lstStyle/>
          <a:p>
            <a:fld id="{EC6C2632-6BF7-42B8-9B96-35E1DC6B6A9A}" type="slidenum">
              <a:rPr lang="it-IT" smtClean="0"/>
              <a:t>‹N›</a:t>
            </a:fld>
            <a:endParaRPr lang="it-IT"/>
          </a:p>
        </p:txBody>
      </p:sp>
    </p:spTree>
    <p:extLst>
      <p:ext uri="{BB962C8B-B14F-4D97-AF65-F5344CB8AC3E}">
        <p14:creationId xmlns:p14="http://schemas.microsoft.com/office/powerpoint/2010/main" val="3746111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C5CB5EDA-F41B-4573-8013-1E3044B3A941}"/>
              </a:ext>
            </a:extLst>
          </p:cNvPr>
          <p:cNvSpPr>
            <a:spLocks noGrp="1"/>
          </p:cNvSpPr>
          <p:nvPr>
            <p:ph type="dt" sz="half" idx="10"/>
          </p:nvPr>
        </p:nvSpPr>
        <p:spPr/>
        <p:txBody>
          <a:bodyPr/>
          <a:lstStyle/>
          <a:p>
            <a:fld id="{8D5DEB77-C2F0-4142-AB3E-B852210F3960}" type="datetimeFigureOut">
              <a:rPr lang="it-IT" smtClean="0"/>
              <a:t>05/05/2022</a:t>
            </a:fld>
            <a:endParaRPr lang="it-IT"/>
          </a:p>
        </p:txBody>
      </p:sp>
      <p:sp>
        <p:nvSpPr>
          <p:cNvPr id="3" name="Segnaposto piè di pagina 2">
            <a:extLst>
              <a:ext uri="{FF2B5EF4-FFF2-40B4-BE49-F238E27FC236}">
                <a16:creationId xmlns:a16="http://schemas.microsoft.com/office/drawing/2014/main" id="{50251B52-2229-46D8-B200-88596022027C}"/>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D5FF29C3-B4C9-49CD-9600-86CCEEAAD782}"/>
              </a:ext>
            </a:extLst>
          </p:cNvPr>
          <p:cNvSpPr>
            <a:spLocks noGrp="1"/>
          </p:cNvSpPr>
          <p:nvPr>
            <p:ph type="sldNum" sz="quarter" idx="12"/>
          </p:nvPr>
        </p:nvSpPr>
        <p:spPr/>
        <p:txBody>
          <a:bodyPr/>
          <a:lstStyle/>
          <a:p>
            <a:fld id="{EC6C2632-6BF7-42B8-9B96-35E1DC6B6A9A}" type="slidenum">
              <a:rPr lang="it-IT" smtClean="0"/>
              <a:t>‹N›</a:t>
            </a:fld>
            <a:endParaRPr lang="it-IT"/>
          </a:p>
        </p:txBody>
      </p:sp>
    </p:spTree>
    <p:extLst>
      <p:ext uri="{BB962C8B-B14F-4D97-AF65-F5344CB8AC3E}">
        <p14:creationId xmlns:p14="http://schemas.microsoft.com/office/powerpoint/2010/main" val="2451077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BB234E-8285-484C-9B3B-07169B63FDD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5110AE7-3174-4541-8F06-24BA34501A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F3C3B5AC-B39C-4FE2-B359-BCFA3063BE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EED7B34-FE25-42C2-90BE-2E638273C064}"/>
              </a:ext>
            </a:extLst>
          </p:cNvPr>
          <p:cNvSpPr>
            <a:spLocks noGrp="1"/>
          </p:cNvSpPr>
          <p:nvPr>
            <p:ph type="dt" sz="half" idx="10"/>
          </p:nvPr>
        </p:nvSpPr>
        <p:spPr/>
        <p:txBody>
          <a:bodyPr/>
          <a:lstStyle/>
          <a:p>
            <a:fld id="{8D5DEB77-C2F0-4142-AB3E-B852210F3960}" type="datetimeFigureOut">
              <a:rPr lang="it-IT" smtClean="0"/>
              <a:t>05/05/2022</a:t>
            </a:fld>
            <a:endParaRPr lang="it-IT"/>
          </a:p>
        </p:txBody>
      </p:sp>
      <p:sp>
        <p:nvSpPr>
          <p:cNvPr id="6" name="Segnaposto piè di pagina 5">
            <a:extLst>
              <a:ext uri="{FF2B5EF4-FFF2-40B4-BE49-F238E27FC236}">
                <a16:creationId xmlns:a16="http://schemas.microsoft.com/office/drawing/2014/main" id="{E2B774F4-BE38-4704-A5D9-35052D39E57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040200B-0B33-47CC-8B16-CEBF4BA5CE67}"/>
              </a:ext>
            </a:extLst>
          </p:cNvPr>
          <p:cNvSpPr>
            <a:spLocks noGrp="1"/>
          </p:cNvSpPr>
          <p:nvPr>
            <p:ph type="sldNum" sz="quarter" idx="12"/>
          </p:nvPr>
        </p:nvSpPr>
        <p:spPr/>
        <p:txBody>
          <a:bodyPr/>
          <a:lstStyle/>
          <a:p>
            <a:fld id="{EC6C2632-6BF7-42B8-9B96-35E1DC6B6A9A}" type="slidenum">
              <a:rPr lang="it-IT" smtClean="0"/>
              <a:t>‹N›</a:t>
            </a:fld>
            <a:endParaRPr lang="it-IT"/>
          </a:p>
        </p:txBody>
      </p:sp>
    </p:spTree>
    <p:extLst>
      <p:ext uri="{BB962C8B-B14F-4D97-AF65-F5344CB8AC3E}">
        <p14:creationId xmlns:p14="http://schemas.microsoft.com/office/powerpoint/2010/main" val="3638828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62C6F0-9D4C-41FE-AC98-86079F9B85A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3EEAF1B8-D1A2-4B21-B2EA-545680BDE5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B5F42AAF-6F00-410F-9007-462F14F39D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99A13EB-8082-4A49-BBF4-8F1ECB5C578A}"/>
              </a:ext>
            </a:extLst>
          </p:cNvPr>
          <p:cNvSpPr>
            <a:spLocks noGrp="1"/>
          </p:cNvSpPr>
          <p:nvPr>
            <p:ph type="dt" sz="half" idx="10"/>
          </p:nvPr>
        </p:nvSpPr>
        <p:spPr/>
        <p:txBody>
          <a:bodyPr/>
          <a:lstStyle/>
          <a:p>
            <a:fld id="{8D5DEB77-C2F0-4142-AB3E-B852210F3960}" type="datetimeFigureOut">
              <a:rPr lang="it-IT" smtClean="0"/>
              <a:t>05/05/2022</a:t>
            </a:fld>
            <a:endParaRPr lang="it-IT"/>
          </a:p>
        </p:txBody>
      </p:sp>
      <p:sp>
        <p:nvSpPr>
          <p:cNvPr id="6" name="Segnaposto piè di pagina 5">
            <a:extLst>
              <a:ext uri="{FF2B5EF4-FFF2-40B4-BE49-F238E27FC236}">
                <a16:creationId xmlns:a16="http://schemas.microsoft.com/office/drawing/2014/main" id="{9E4E404E-8675-4C77-889F-58B221D70EA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99305F2-2619-4FD6-9BEE-5CC63EC6EA52}"/>
              </a:ext>
            </a:extLst>
          </p:cNvPr>
          <p:cNvSpPr>
            <a:spLocks noGrp="1"/>
          </p:cNvSpPr>
          <p:nvPr>
            <p:ph type="sldNum" sz="quarter" idx="12"/>
          </p:nvPr>
        </p:nvSpPr>
        <p:spPr/>
        <p:txBody>
          <a:bodyPr/>
          <a:lstStyle/>
          <a:p>
            <a:fld id="{EC6C2632-6BF7-42B8-9B96-35E1DC6B6A9A}" type="slidenum">
              <a:rPr lang="it-IT" smtClean="0"/>
              <a:t>‹N›</a:t>
            </a:fld>
            <a:endParaRPr lang="it-IT"/>
          </a:p>
        </p:txBody>
      </p:sp>
    </p:spTree>
    <p:extLst>
      <p:ext uri="{BB962C8B-B14F-4D97-AF65-F5344CB8AC3E}">
        <p14:creationId xmlns:p14="http://schemas.microsoft.com/office/powerpoint/2010/main" val="810133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3.emf"/><Relationship Id="rId5" Type="http://schemas.openxmlformats.org/officeDocument/2006/relationships/slideLayout" Target="../slideLayouts/slideLayout16.xml"/><Relationship Id="rId10" Type="http://schemas.openxmlformats.org/officeDocument/2006/relationships/image" Target="../media/image2.emf"/><Relationship Id="rId4" Type="http://schemas.openxmlformats.org/officeDocument/2006/relationships/slideLayout" Target="../slideLayouts/slideLayout15.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66A2AA0A-F343-4014-A4E5-329564D122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7596F17-41C5-4CF7-ACDE-459B345CAC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2DD2F15-4A05-45AE-9045-EAC4431BBA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5DEB77-C2F0-4142-AB3E-B852210F3960}" type="datetimeFigureOut">
              <a:rPr lang="it-IT" smtClean="0"/>
              <a:t>05/05/2022</a:t>
            </a:fld>
            <a:endParaRPr lang="it-IT"/>
          </a:p>
        </p:txBody>
      </p:sp>
      <p:sp>
        <p:nvSpPr>
          <p:cNvPr id="5" name="Segnaposto piè di pagina 4">
            <a:extLst>
              <a:ext uri="{FF2B5EF4-FFF2-40B4-BE49-F238E27FC236}">
                <a16:creationId xmlns:a16="http://schemas.microsoft.com/office/drawing/2014/main" id="{19452BFA-EB1B-455C-9AAC-5220E39CF5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8E63E3C2-6365-442A-B05A-D6562D10FA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6C2632-6BF7-42B8-9B96-35E1DC6B6A9A}" type="slidenum">
              <a:rPr lang="it-IT" smtClean="0"/>
              <a:t>‹N›</a:t>
            </a:fld>
            <a:endParaRPr lang="it-IT"/>
          </a:p>
        </p:txBody>
      </p:sp>
    </p:spTree>
    <p:extLst>
      <p:ext uri="{BB962C8B-B14F-4D97-AF65-F5344CB8AC3E}">
        <p14:creationId xmlns:p14="http://schemas.microsoft.com/office/powerpoint/2010/main" val="1986859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Bild 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746732" y="136291"/>
            <a:ext cx="1956217" cy="695731"/>
          </a:xfrm>
          <a:prstGeom prst="rect">
            <a:avLst/>
          </a:prstGeom>
        </p:spPr>
      </p:pic>
      <p:pic>
        <p:nvPicPr>
          <p:cNvPr id="9" name="Bild 2"/>
          <p:cNvPicPr>
            <a:picLocks noChangeAspect="1"/>
          </p:cNvPicPr>
          <p:nvPr userDrawn="1"/>
        </p:nvPicPr>
        <p:blipFill>
          <a:blip r:embed="rId10"/>
          <a:stretch>
            <a:fillRect/>
          </a:stretch>
        </p:blipFill>
        <p:spPr>
          <a:xfrm>
            <a:off x="0" y="0"/>
            <a:ext cx="9804400" cy="825500"/>
          </a:xfrm>
          <a:prstGeom prst="rect">
            <a:avLst/>
          </a:prstGeom>
        </p:spPr>
      </p:pic>
      <p:sp>
        <p:nvSpPr>
          <p:cNvPr id="3" name="Textplatzhalter 2"/>
          <p:cNvSpPr>
            <a:spLocks noGrp="1"/>
          </p:cNvSpPr>
          <p:nvPr>
            <p:ph type="body" idx="1"/>
          </p:nvPr>
        </p:nvSpPr>
        <p:spPr>
          <a:xfrm>
            <a:off x="446770" y="1278026"/>
            <a:ext cx="11298461" cy="4752000"/>
          </a:xfrm>
          <a:prstGeom prst="rect">
            <a:avLst/>
          </a:prstGeom>
        </p:spPr>
        <p:txBody>
          <a:bodyPr vert="horz" lIns="0" tIns="0" rIns="0" bIns="0" rtlCol="0">
            <a:normAutofit/>
          </a:bodyPr>
          <a:lstStyle/>
          <a:p>
            <a:pPr lvl="0"/>
            <a:r>
              <a:rPr lang="de-DE" dirty="0"/>
              <a:t>Textmasterformate durch Klicken bearbeiten</a:t>
            </a:r>
          </a:p>
          <a:p>
            <a:pPr lvl="0"/>
            <a:endParaRPr lang="de-DE" dirty="0"/>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4"/>
          </p:nvPr>
        </p:nvSpPr>
        <p:spPr>
          <a:xfrm>
            <a:off x="446769" y="6641504"/>
            <a:ext cx="576000" cy="193614"/>
          </a:xfrm>
          <a:prstGeom prst="rect">
            <a:avLst/>
          </a:prstGeom>
        </p:spPr>
        <p:txBody>
          <a:bodyPr vert="horz" lIns="0" tIns="0" rIns="0" bIns="0" rtlCol="0" anchor="t" anchorCtr="0"/>
          <a:lstStyle>
            <a:lvl1pPr algn="l">
              <a:defRPr sz="1000" b="0" i="0">
                <a:solidFill>
                  <a:schemeClr val="tx2"/>
                </a:solidFill>
                <a:latin typeface="+mn-lt"/>
                <a:cs typeface="Avenir LT Std 55 Roman"/>
              </a:defRPr>
            </a:lvl1pPr>
          </a:lstStyle>
          <a:p>
            <a:fld id="{91C6EC0C-6180-4612-BED1-41A1CDA74D61}" type="slidenum">
              <a:rPr lang="de-DE" smtClean="0"/>
              <a:pPr/>
              <a:t>‹N›</a:t>
            </a:fld>
            <a:endParaRPr lang="de-DE" dirty="0"/>
          </a:p>
        </p:txBody>
      </p:sp>
      <p:sp>
        <p:nvSpPr>
          <p:cNvPr id="2" name="Titelplatzhalter 1"/>
          <p:cNvSpPr>
            <a:spLocks noGrp="1"/>
          </p:cNvSpPr>
          <p:nvPr>
            <p:ph type="title"/>
          </p:nvPr>
        </p:nvSpPr>
        <p:spPr>
          <a:xfrm>
            <a:off x="446770" y="1"/>
            <a:ext cx="8387591" cy="808262"/>
          </a:xfrm>
          <a:prstGeom prst="rect">
            <a:avLst/>
          </a:prstGeom>
        </p:spPr>
        <p:txBody>
          <a:bodyPr vert="horz" lIns="0" tIns="0" rIns="0" bIns="0" rtlCol="0" anchor="ctr" anchorCtr="0">
            <a:noAutofit/>
          </a:bodyPr>
          <a:lstStyle/>
          <a:p>
            <a:r>
              <a:rPr lang="de-DE" dirty="0"/>
              <a:t>Titelmasterformat durch Klicken bearbeiten</a:t>
            </a:r>
          </a:p>
        </p:txBody>
      </p:sp>
      <p:pic>
        <p:nvPicPr>
          <p:cNvPr id="4" name="Bild 3"/>
          <p:cNvPicPr>
            <a:picLocks noChangeAspect="1"/>
          </p:cNvPicPr>
          <p:nvPr userDrawn="1"/>
        </p:nvPicPr>
        <p:blipFill>
          <a:blip r:embed="rId11"/>
          <a:stretch>
            <a:fillRect/>
          </a:stretch>
        </p:blipFill>
        <p:spPr>
          <a:xfrm>
            <a:off x="812800" y="6629400"/>
            <a:ext cx="11379200" cy="228600"/>
          </a:xfrm>
          <a:prstGeom prst="rect">
            <a:avLst/>
          </a:prstGeom>
        </p:spPr>
      </p:pic>
      <p:sp>
        <p:nvSpPr>
          <p:cNvPr id="7" name="Fußzeilenplatzhalter 6"/>
          <p:cNvSpPr>
            <a:spLocks noGrp="1"/>
          </p:cNvSpPr>
          <p:nvPr>
            <p:ph type="ftr" sz="quarter" idx="3"/>
          </p:nvPr>
        </p:nvSpPr>
        <p:spPr>
          <a:xfrm>
            <a:off x="1388801" y="6641504"/>
            <a:ext cx="10356431" cy="201983"/>
          </a:xfrm>
          <a:prstGeom prst="rect">
            <a:avLst/>
          </a:prstGeom>
        </p:spPr>
        <p:txBody>
          <a:bodyPr vert="horz" lIns="91440" tIns="45720" rIns="91440" bIns="45720" rtlCol="0" anchor="ctr"/>
          <a:lstStyle>
            <a:lvl1pPr algn="r">
              <a:defRPr sz="1100">
                <a:solidFill>
                  <a:schemeClr val="bg1"/>
                </a:solidFill>
              </a:defRPr>
            </a:lvl1pPr>
          </a:lstStyle>
          <a:p>
            <a:endParaRPr lang="de-DE" dirty="0"/>
          </a:p>
        </p:txBody>
      </p:sp>
    </p:spTree>
    <p:extLst>
      <p:ext uri="{BB962C8B-B14F-4D97-AF65-F5344CB8AC3E}">
        <p14:creationId xmlns:p14="http://schemas.microsoft.com/office/powerpoint/2010/main" val="13087491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p:txStyles>
    <p:titleStyle>
      <a:lvl1pPr algn="l" defTabSz="844083" rtl="0" eaLnBrk="1" fontAlgn="t" latinLnBrk="0" hangingPunct="1">
        <a:spcBef>
          <a:spcPct val="0"/>
        </a:spcBef>
        <a:buNone/>
        <a:defRPr sz="2800" kern="1200">
          <a:solidFill>
            <a:schemeClr val="bg1"/>
          </a:solidFill>
          <a:latin typeface="+mj-lt"/>
          <a:ea typeface="+mj-ea"/>
          <a:cs typeface="Avenir LT Std 55 Roman"/>
        </a:defRPr>
      </a:lvl1pPr>
    </p:titleStyle>
    <p:bodyStyle>
      <a:lvl1pPr marL="0" indent="0" algn="l" defTabSz="844083" rtl="0" eaLnBrk="1" latinLnBrk="0" hangingPunct="1">
        <a:spcBef>
          <a:spcPts val="0"/>
        </a:spcBef>
        <a:buClr>
          <a:schemeClr val="tx2"/>
        </a:buClr>
        <a:buFont typeface="Wingdings" pitchFamily="2" charset="2"/>
        <a:buNone/>
        <a:defRPr sz="1800" b="0" i="0" kern="1200">
          <a:solidFill>
            <a:schemeClr val="tx1"/>
          </a:solidFill>
          <a:latin typeface="+mn-lt"/>
          <a:ea typeface="+mn-ea"/>
          <a:cs typeface="Calibri"/>
        </a:defRPr>
      </a:lvl1pPr>
      <a:lvl2pPr marL="245914" indent="-189420" algn="l" defTabSz="844083" rtl="0" eaLnBrk="1" latinLnBrk="0" hangingPunct="1">
        <a:spcBef>
          <a:spcPct val="20000"/>
        </a:spcBef>
        <a:buClr>
          <a:schemeClr val="tx2"/>
        </a:buClr>
        <a:buSzPct val="100000"/>
        <a:buFont typeface="Wingdings" charset="2"/>
        <a:buChar char="§"/>
        <a:defRPr sz="1400" b="0" i="0" kern="1200">
          <a:solidFill>
            <a:schemeClr val="tx1"/>
          </a:solidFill>
          <a:latin typeface="+mn-lt"/>
          <a:ea typeface="+mn-ea"/>
          <a:cs typeface="Avenir LT Std 55 Roman"/>
        </a:defRPr>
      </a:lvl2pPr>
      <a:lvl3pPr marL="441980" indent="-189420" algn="l" defTabSz="844083" rtl="0" eaLnBrk="1" latinLnBrk="0" hangingPunct="1">
        <a:spcBef>
          <a:spcPct val="20000"/>
        </a:spcBef>
        <a:buClr>
          <a:schemeClr val="tx2"/>
        </a:buClr>
        <a:buSzPct val="100000"/>
        <a:buFont typeface="Wingdings" charset="2"/>
        <a:buChar char="§"/>
        <a:defRPr sz="1400" b="0" i="0" kern="1200">
          <a:solidFill>
            <a:schemeClr val="tx1"/>
          </a:solidFill>
          <a:latin typeface="+mn-lt"/>
          <a:ea typeface="+mn-ea"/>
          <a:cs typeface="Avenir LT Std 55 Roman"/>
        </a:defRPr>
      </a:lvl3pPr>
      <a:lvl4pPr marL="664632" indent="-189420" algn="l" defTabSz="844083" rtl="0" eaLnBrk="1" latinLnBrk="0" hangingPunct="1">
        <a:spcBef>
          <a:spcPct val="20000"/>
        </a:spcBef>
        <a:buClr>
          <a:schemeClr val="tx2"/>
        </a:buClr>
        <a:buSzPct val="100000"/>
        <a:buFont typeface="Wingdings" charset="2"/>
        <a:buChar char="§"/>
        <a:defRPr sz="1400" b="0" i="0" kern="1200">
          <a:solidFill>
            <a:schemeClr val="tx1"/>
          </a:solidFill>
          <a:latin typeface="+mn-lt"/>
          <a:ea typeface="+mn-ea"/>
          <a:cs typeface="Avenir LT Std 55 Roman"/>
        </a:defRPr>
      </a:lvl4pPr>
      <a:lvl5pPr marL="883961" indent="-189420" algn="l" defTabSz="844083" rtl="0" eaLnBrk="1" latinLnBrk="0" hangingPunct="1">
        <a:spcBef>
          <a:spcPct val="20000"/>
        </a:spcBef>
        <a:buClr>
          <a:schemeClr val="tx2"/>
        </a:buClr>
        <a:buSzPct val="100000"/>
        <a:buFont typeface="Wingdings" charset="2"/>
        <a:buChar char="§"/>
        <a:defRPr sz="1400" b="0" i="0" kern="1200">
          <a:solidFill>
            <a:schemeClr val="tx1"/>
          </a:solidFill>
          <a:latin typeface="+mn-lt"/>
          <a:ea typeface="+mn-ea"/>
          <a:cs typeface="Avenir LT Std 55 Roman"/>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de-DE"/>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14.xml"/><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1.png"/><Relationship Id="rId7" Type="http://schemas.openxmlformats.org/officeDocument/2006/relationships/image" Target="../media/image22.emf"/><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tiff"/><Relationship Id="rId7" Type="http://schemas.openxmlformats.org/officeDocument/2006/relationships/image" Target="../media/image32.pn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tiff"/><Relationship Id="rId4" Type="http://schemas.openxmlformats.org/officeDocument/2006/relationships/image" Target="../media/image29.tiff"/></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88A69E17-A431-4F1A-BE5D-1B37F43C2A80}"/>
              </a:ext>
            </a:extLst>
          </p:cNvPr>
          <p:cNvPicPr>
            <a:picLocks noChangeAspect="1"/>
          </p:cNvPicPr>
          <p:nvPr/>
        </p:nvPicPr>
        <p:blipFill rotWithShape="1">
          <a:blip r:embed="rId2"/>
          <a:srcRect l="18462" t="23026" r="19833" b="50000"/>
          <a:stretch/>
        </p:blipFill>
        <p:spPr>
          <a:xfrm>
            <a:off x="63973" y="57149"/>
            <a:ext cx="12064053" cy="2866293"/>
          </a:xfrm>
          <a:prstGeom prst="rect">
            <a:avLst/>
          </a:prstGeom>
        </p:spPr>
      </p:pic>
      <p:pic>
        <p:nvPicPr>
          <p:cNvPr id="7" name="Immagine 6">
            <a:extLst>
              <a:ext uri="{FF2B5EF4-FFF2-40B4-BE49-F238E27FC236}">
                <a16:creationId xmlns:a16="http://schemas.microsoft.com/office/drawing/2014/main" id="{F21FF0BA-257A-48E7-9077-3F822AE62251}"/>
              </a:ext>
            </a:extLst>
          </p:cNvPr>
          <p:cNvPicPr>
            <a:picLocks noChangeAspect="1"/>
          </p:cNvPicPr>
          <p:nvPr/>
        </p:nvPicPr>
        <p:blipFill rotWithShape="1">
          <a:blip r:embed="rId3"/>
          <a:srcRect l="23988" t="42798" r="42137" b="51858"/>
          <a:stretch/>
        </p:blipFill>
        <p:spPr>
          <a:xfrm>
            <a:off x="422030" y="2064097"/>
            <a:ext cx="8282356" cy="837365"/>
          </a:xfrm>
          <a:prstGeom prst="rect">
            <a:avLst/>
          </a:prstGeom>
        </p:spPr>
      </p:pic>
      <p:pic>
        <p:nvPicPr>
          <p:cNvPr id="9" name="Immagine 8">
            <a:extLst>
              <a:ext uri="{FF2B5EF4-FFF2-40B4-BE49-F238E27FC236}">
                <a16:creationId xmlns:a16="http://schemas.microsoft.com/office/drawing/2014/main" id="{0E7DD4B6-B7B0-4541-9501-9C4757F20102}"/>
              </a:ext>
            </a:extLst>
          </p:cNvPr>
          <p:cNvPicPr>
            <a:picLocks noChangeAspect="1"/>
          </p:cNvPicPr>
          <p:nvPr/>
        </p:nvPicPr>
        <p:blipFill rotWithShape="1">
          <a:blip r:embed="rId4"/>
          <a:srcRect l="24558" t="11633"/>
          <a:stretch/>
        </p:blipFill>
        <p:spPr>
          <a:xfrm>
            <a:off x="4844378" y="2465194"/>
            <a:ext cx="7197970" cy="4062047"/>
          </a:xfrm>
          <a:prstGeom prst="rect">
            <a:avLst/>
          </a:prstGeom>
        </p:spPr>
      </p:pic>
      <p:pic>
        <p:nvPicPr>
          <p:cNvPr id="10" name="Immagine 9">
            <a:extLst>
              <a:ext uri="{FF2B5EF4-FFF2-40B4-BE49-F238E27FC236}">
                <a16:creationId xmlns:a16="http://schemas.microsoft.com/office/drawing/2014/main" id="{5F6E46E0-A661-40E2-A1E8-9BEF200C19CD}"/>
              </a:ext>
            </a:extLst>
          </p:cNvPr>
          <p:cNvPicPr>
            <a:picLocks noChangeAspect="1"/>
          </p:cNvPicPr>
          <p:nvPr/>
        </p:nvPicPr>
        <p:blipFill rotWithShape="1">
          <a:blip r:embed="rId5"/>
          <a:srcRect r="77178" b="50595"/>
          <a:stretch/>
        </p:blipFill>
        <p:spPr>
          <a:xfrm>
            <a:off x="2905540" y="2659646"/>
            <a:ext cx="2125105" cy="1960684"/>
          </a:xfrm>
          <a:prstGeom prst="rect">
            <a:avLst/>
          </a:prstGeom>
        </p:spPr>
      </p:pic>
      <p:pic>
        <p:nvPicPr>
          <p:cNvPr id="11" name="Immagine 10">
            <a:extLst>
              <a:ext uri="{FF2B5EF4-FFF2-40B4-BE49-F238E27FC236}">
                <a16:creationId xmlns:a16="http://schemas.microsoft.com/office/drawing/2014/main" id="{FAB522B2-86D3-4E4C-AE66-3697435A3462}"/>
              </a:ext>
            </a:extLst>
          </p:cNvPr>
          <p:cNvPicPr>
            <a:picLocks noChangeAspect="1"/>
          </p:cNvPicPr>
          <p:nvPr/>
        </p:nvPicPr>
        <p:blipFill>
          <a:blip r:embed="rId6"/>
          <a:stretch>
            <a:fillRect/>
          </a:stretch>
        </p:blipFill>
        <p:spPr>
          <a:xfrm>
            <a:off x="63973" y="2822279"/>
            <a:ext cx="3043315" cy="2422387"/>
          </a:xfrm>
          <a:prstGeom prst="rect">
            <a:avLst/>
          </a:prstGeom>
        </p:spPr>
      </p:pic>
      <p:pic>
        <p:nvPicPr>
          <p:cNvPr id="12" name="Immagine 11">
            <a:extLst>
              <a:ext uri="{FF2B5EF4-FFF2-40B4-BE49-F238E27FC236}">
                <a16:creationId xmlns:a16="http://schemas.microsoft.com/office/drawing/2014/main" id="{89699008-5920-4BEE-AB44-EC44EB102CA9}"/>
              </a:ext>
            </a:extLst>
          </p:cNvPr>
          <p:cNvPicPr>
            <a:picLocks noChangeAspect="1"/>
          </p:cNvPicPr>
          <p:nvPr/>
        </p:nvPicPr>
        <p:blipFill rotWithShape="1">
          <a:blip r:embed="rId7"/>
          <a:srcRect t="3354" b="6009"/>
          <a:stretch/>
        </p:blipFill>
        <p:spPr>
          <a:xfrm>
            <a:off x="1585630" y="4788354"/>
            <a:ext cx="3257768" cy="1714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52294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48DB08C7-D009-40FB-B19B-0AD1072B888E}"/>
              </a:ext>
            </a:extLst>
          </p:cNvPr>
          <p:cNvPicPr>
            <a:picLocks noChangeAspect="1"/>
          </p:cNvPicPr>
          <p:nvPr/>
        </p:nvPicPr>
        <p:blipFill rotWithShape="1">
          <a:blip r:embed="rId2"/>
          <a:srcRect t="9197"/>
          <a:stretch/>
        </p:blipFill>
        <p:spPr>
          <a:xfrm>
            <a:off x="9875240" y="492963"/>
            <a:ext cx="1921721" cy="1051371"/>
          </a:xfrm>
          <a:prstGeom prst="rect">
            <a:avLst/>
          </a:prstGeom>
        </p:spPr>
      </p:pic>
      <p:pic>
        <p:nvPicPr>
          <p:cNvPr id="7" name="Immagine 6">
            <a:extLst>
              <a:ext uri="{FF2B5EF4-FFF2-40B4-BE49-F238E27FC236}">
                <a16:creationId xmlns:a16="http://schemas.microsoft.com/office/drawing/2014/main" id="{DB412342-D27B-4B4D-83A3-148151996CEF}"/>
              </a:ext>
            </a:extLst>
          </p:cNvPr>
          <p:cNvPicPr>
            <a:picLocks noChangeAspect="1"/>
          </p:cNvPicPr>
          <p:nvPr/>
        </p:nvPicPr>
        <p:blipFill rotWithShape="1">
          <a:blip r:embed="rId3"/>
          <a:srcRect t="31176"/>
          <a:stretch/>
        </p:blipFill>
        <p:spPr>
          <a:xfrm>
            <a:off x="0" y="-10642"/>
            <a:ext cx="12192000" cy="465834"/>
          </a:xfrm>
          <a:prstGeom prst="rect">
            <a:avLst/>
          </a:prstGeom>
        </p:spPr>
      </p:pic>
      <p:sp>
        <p:nvSpPr>
          <p:cNvPr id="19" name="CasellaDiTesto 18">
            <a:extLst>
              <a:ext uri="{FF2B5EF4-FFF2-40B4-BE49-F238E27FC236}">
                <a16:creationId xmlns:a16="http://schemas.microsoft.com/office/drawing/2014/main" id="{40E355CB-44B1-49E5-BF01-B56A4F673E74}"/>
              </a:ext>
            </a:extLst>
          </p:cNvPr>
          <p:cNvSpPr txBox="1"/>
          <p:nvPr/>
        </p:nvSpPr>
        <p:spPr>
          <a:xfrm>
            <a:off x="669272" y="736723"/>
            <a:ext cx="6097836" cy="461665"/>
          </a:xfrm>
          <a:prstGeom prst="rect">
            <a:avLst/>
          </a:prstGeom>
          <a:solidFill>
            <a:srgbClr val="E2F7FE"/>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400" dirty="0">
                <a:solidFill>
                  <a:prstClr val="black"/>
                </a:solidFill>
                <a:latin typeface="Arial" panose="020B0604020202020204" pitchFamily="34" charset="0"/>
                <a:cs typeface="Arial" panose="020B0604020202020204" pitchFamily="34" charset="0"/>
              </a:rPr>
              <a:t>PPI INVOLVEMENT AND DISSEMINATION  </a:t>
            </a:r>
            <a:endParaRPr kumimoji="0" lang="it-IT"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1" name="CasellaDiTesto 10">
            <a:extLst>
              <a:ext uri="{FF2B5EF4-FFF2-40B4-BE49-F238E27FC236}">
                <a16:creationId xmlns:a16="http://schemas.microsoft.com/office/drawing/2014/main" id="{4C010A8E-951D-48FD-9D2C-B2A2BB149125}"/>
              </a:ext>
            </a:extLst>
          </p:cNvPr>
          <p:cNvSpPr txBox="1"/>
          <p:nvPr/>
        </p:nvSpPr>
        <p:spPr>
          <a:xfrm>
            <a:off x="859317" y="1625227"/>
            <a:ext cx="10322804" cy="4247317"/>
          </a:xfrm>
          <a:prstGeom prst="rect">
            <a:avLst/>
          </a:prstGeom>
          <a:noFill/>
        </p:spPr>
        <p:txBody>
          <a:bodyPr wrap="square">
            <a:spAutoFit/>
          </a:bodyPr>
          <a:lstStyle/>
          <a:p>
            <a:pPr marL="342900" indent="-342900" algn="just">
              <a:buFont typeface="Wingdings" panose="05000000000000000000" pitchFamily="2" charset="2"/>
              <a:buChar char="ü"/>
            </a:pPr>
            <a:r>
              <a:rPr lang="en-US" sz="2000" dirty="0">
                <a:latin typeface="Arial" panose="020B0604020202020204" pitchFamily="34" charset="0"/>
                <a:cs typeface="Arial" panose="020B0604020202020204" pitchFamily="34" charset="0"/>
              </a:rPr>
              <a:t>The PI contacted the President of the </a:t>
            </a:r>
            <a:r>
              <a:rPr lang="en-US" sz="2000" b="1" dirty="0">
                <a:latin typeface="Arial" panose="020B0604020202020204" pitchFamily="34" charset="0"/>
                <a:cs typeface="Arial" panose="020B0604020202020204" pitchFamily="34" charset="0"/>
              </a:rPr>
              <a:t>Italian Frontotemporal Disease Association (AIMFT</a:t>
            </a:r>
            <a:r>
              <a:rPr lang="en-US" sz="2000" dirty="0">
                <a:latin typeface="Arial" panose="020B0604020202020204" pitchFamily="34" charset="0"/>
                <a:cs typeface="Arial" panose="020B0604020202020204" pitchFamily="34" charset="0"/>
              </a:rPr>
              <a:t>) - a voluntary organization founded in Brescia (Italy) in 2010 – to disseminate results (specifically those obtained from WP3 and WP4, on patients cohorts). We chose the AIMFT since </a:t>
            </a:r>
            <a:r>
              <a:rPr lang="en-US" sz="2000" dirty="0" err="1">
                <a:latin typeface="Arial" panose="020B0604020202020204" pitchFamily="34" charset="0"/>
                <a:cs typeface="Arial" panose="020B0604020202020204" pitchFamily="34" charset="0"/>
              </a:rPr>
              <a:t>i</a:t>
            </a:r>
            <a:r>
              <a:rPr lang="en-US" sz="2000" dirty="0">
                <a:latin typeface="Arial" panose="020B0604020202020204" pitchFamily="34" charset="0"/>
                <a:cs typeface="Arial" panose="020B0604020202020204" pitchFamily="34" charset="0"/>
              </a:rPr>
              <a:t>) the President is part of the local Ethics Committee; ii) the Association is based in Brescia, the city where the Coordinating Institute is located; iii) the Association is devoted to frontotemporal dementia (a less known form of dementia with respect to Alzheimer’s disease). </a:t>
            </a:r>
          </a:p>
          <a:p>
            <a:pPr marL="342900" indent="-342900" algn="just">
              <a:buFont typeface="Wingdings" panose="05000000000000000000" pitchFamily="2" charset="2"/>
              <a:buChar char="ü"/>
            </a:pPr>
            <a:r>
              <a:rPr lang="en-US" sz="2000" dirty="0">
                <a:latin typeface="Arial" panose="020B0604020202020204" pitchFamily="34" charset="0"/>
                <a:cs typeface="Arial" panose="020B0604020202020204" pitchFamily="34" charset="0"/>
              </a:rPr>
              <a:t>The AIMFT disseminated the JPND LODE results via institutional Website and Facebook web pages </a:t>
            </a:r>
          </a:p>
          <a:p>
            <a:r>
              <a:rPr lang="it-IT" sz="1800" b="0" i="0" u="none" strike="noStrike" baseline="0" dirty="0">
                <a:solidFill>
                  <a:srgbClr val="0000FF"/>
                </a:solidFill>
                <a:latin typeface="Verdana" panose="020B0604030504040204" pitchFamily="34" charset="0"/>
              </a:rPr>
              <a:t>http://www.frontotemporale.it/2022/01/05/il-progetto-jpnd-lode-coordinato-dalla-dr-ssa-ghidoni-ha-approfondito/ </a:t>
            </a:r>
          </a:p>
          <a:p>
            <a:r>
              <a:rPr lang="it-IT" sz="1800" b="0" i="0" u="none" strike="noStrike" baseline="0" dirty="0">
                <a:solidFill>
                  <a:srgbClr val="0000FF"/>
                </a:solidFill>
                <a:latin typeface="Verdana" panose="020B0604030504040204" pitchFamily="34" charset="0"/>
              </a:rPr>
              <a:t>https://es-es.facebook.com/pg/frontotemporale/posts/?ref=page_internal </a:t>
            </a:r>
          </a:p>
          <a:p>
            <a:r>
              <a:rPr lang="it-IT" sz="1800" b="0" i="0" u="none" strike="noStrike" baseline="0" dirty="0">
                <a:solidFill>
                  <a:srgbClr val="0000FF"/>
                </a:solidFill>
                <a:latin typeface="Verdana" panose="020B0604030504040204" pitchFamily="34" charset="0"/>
              </a:rPr>
              <a:t>https://it-it.facebook.com/pg/frontotemporale/posts/ </a:t>
            </a:r>
          </a:p>
          <a:p>
            <a:endParaRPr lang="it-IT" dirty="0">
              <a:solidFill>
                <a:srgbClr val="0000FF"/>
              </a:solidFill>
              <a:latin typeface="Verdana" panose="020B0604030504040204" pitchFamily="34" charset="0"/>
            </a:endParaRPr>
          </a:p>
        </p:txBody>
      </p:sp>
      <p:pic>
        <p:nvPicPr>
          <p:cNvPr id="20" name="Immagine 19">
            <a:extLst>
              <a:ext uri="{FF2B5EF4-FFF2-40B4-BE49-F238E27FC236}">
                <a16:creationId xmlns:a16="http://schemas.microsoft.com/office/drawing/2014/main" id="{98D324E6-B411-4D65-AA8C-CEF16D1D364B}"/>
              </a:ext>
            </a:extLst>
          </p:cNvPr>
          <p:cNvPicPr>
            <a:picLocks noChangeAspect="1"/>
          </p:cNvPicPr>
          <p:nvPr/>
        </p:nvPicPr>
        <p:blipFill>
          <a:blip r:embed="rId4"/>
          <a:stretch>
            <a:fillRect/>
          </a:stretch>
        </p:blipFill>
        <p:spPr>
          <a:xfrm>
            <a:off x="114777" y="2135480"/>
            <a:ext cx="12077223" cy="4688230"/>
          </a:xfrm>
          <a:prstGeom prst="rect">
            <a:avLst/>
          </a:prstGeom>
        </p:spPr>
      </p:pic>
    </p:spTree>
    <p:extLst>
      <p:ext uri="{BB962C8B-B14F-4D97-AF65-F5344CB8AC3E}">
        <p14:creationId xmlns:p14="http://schemas.microsoft.com/office/powerpoint/2010/main" val="87595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750" fill="hold"/>
                                        <p:tgtEl>
                                          <p:spTgt spid="20"/>
                                        </p:tgtEl>
                                        <p:attrNameLst>
                                          <p:attrName>ppt_w</p:attrName>
                                        </p:attrNameLst>
                                      </p:cBhvr>
                                      <p:tavLst>
                                        <p:tav tm="0">
                                          <p:val>
                                            <p:fltVal val="0"/>
                                          </p:val>
                                        </p:tav>
                                        <p:tav tm="100000">
                                          <p:val>
                                            <p:strVal val="#ppt_w"/>
                                          </p:val>
                                        </p:tav>
                                      </p:tavLst>
                                    </p:anim>
                                    <p:anim calcmode="lin" valueType="num">
                                      <p:cBhvr>
                                        <p:cTn id="8" dur="750" fill="hold"/>
                                        <p:tgtEl>
                                          <p:spTgt spid="20"/>
                                        </p:tgtEl>
                                        <p:attrNameLst>
                                          <p:attrName>ppt_h</p:attrName>
                                        </p:attrNameLst>
                                      </p:cBhvr>
                                      <p:tavLst>
                                        <p:tav tm="0">
                                          <p:val>
                                            <p:fltVal val="0"/>
                                          </p:val>
                                        </p:tav>
                                        <p:tav tm="100000">
                                          <p:val>
                                            <p:strVal val="#ppt_h"/>
                                          </p:val>
                                        </p:tav>
                                      </p:tavLst>
                                    </p:anim>
                                    <p:animEffect transition="in" filter="fade">
                                      <p:cBhvr>
                                        <p:cTn id="9"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48DB08C7-D009-40FB-B19B-0AD1072B888E}"/>
              </a:ext>
            </a:extLst>
          </p:cNvPr>
          <p:cNvPicPr>
            <a:picLocks noChangeAspect="1"/>
          </p:cNvPicPr>
          <p:nvPr/>
        </p:nvPicPr>
        <p:blipFill rotWithShape="1">
          <a:blip r:embed="rId3"/>
          <a:srcRect t="9197"/>
          <a:stretch/>
        </p:blipFill>
        <p:spPr>
          <a:xfrm>
            <a:off x="9776089" y="455192"/>
            <a:ext cx="2257649" cy="1235157"/>
          </a:xfrm>
          <a:prstGeom prst="rect">
            <a:avLst/>
          </a:prstGeom>
        </p:spPr>
      </p:pic>
      <p:pic>
        <p:nvPicPr>
          <p:cNvPr id="7" name="Immagine 6">
            <a:extLst>
              <a:ext uri="{FF2B5EF4-FFF2-40B4-BE49-F238E27FC236}">
                <a16:creationId xmlns:a16="http://schemas.microsoft.com/office/drawing/2014/main" id="{DB412342-D27B-4B4D-83A3-148151996CEF}"/>
              </a:ext>
            </a:extLst>
          </p:cNvPr>
          <p:cNvPicPr>
            <a:picLocks noChangeAspect="1"/>
          </p:cNvPicPr>
          <p:nvPr/>
        </p:nvPicPr>
        <p:blipFill rotWithShape="1">
          <a:blip r:embed="rId4"/>
          <a:srcRect t="31176"/>
          <a:stretch/>
        </p:blipFill>
        <p:spPr>
          <a:xfrm>
            <a:off x="0" y="-10642"/>
            <a:ext cx="12192000" cy="465834"/>
          </a:xfrm>
          <a:prstGeom prst="rect">
            <a:avLst/>
          </a:prstGeom>
        </p:spPr>
      </p:pic>
      <p:sp>
        <p:nvSpPr>
          <p:cNvPr id="9" name="CasellaDiTesto 8">
            <a:extLst>
              <a:ext uri="{FF2B5EF4-FFF2-40B4-BE49-F238E27FC236}">
                <a16:creationId xmlns:a16="http://schemas.microsoft.com/office/drawing/2014/main" id="{0211C4B6-31A7-4A75-8101-EBA24C718EBF}"/>
              </a:ext>
            </a:extLst>
          </p:cNvPr>
          <p:cNvSpPr txBox="1"/>
          <p:nvPr/>
        </p:nvSpPr>
        <p:spPr>
          <a:xfrm>
            <a:off x="633203" y="540657"/>
            <a:ext cx="8804539" cy="1323439"/>
          </a:xfrm>
          <a:prstGeom prst="rect">
            <a:avLst/>
          </a:prstGeom>
          <a:solidFill>
            <a:srgbClr val="E2F7FE"/>
          </a:solidFill>
          <a:ln>
            <a:noFill/>
          </a:ln>
        </p:spPr>
        <p:txBody>
          <a:bodyPr wrap="square">
            <a:spAutoFit/>
          </a:bodyPr>
          <a:lstStyle/>
          <a:p>
            <a:pPr algn="just"/>
            <a:r>
              <a:rPr lang="en-US" sz="2000" b="0" i="1" u="none" strike="noStrike" baseline="0" dirty="0">
                <a:solidFill>
                  <a:srgbClr val="000000"/>
                </a:solidFill>
                <a:latin typeface="Arial" panose="020B0604020202020204" pitchFamily="34" charset="0"/>
              </a:rPr>
              <a:t>The recognition that non-monogenic as well monogenic forms of dementia result substantially in the same disease, suggests that fundamental, simple mechanisms may underlie the apparent complexity of observed human neurodegenerative disorders</a:t>
            </a:r>
            <a:r>
              <a:rPr lang="en-US" sz="2000" b="0" i="1" u="none" strike="noStrike" dirty="0">
                <a:solidFill>
                  <a:srgbClr val="000000"/>
                </a:solidFill>
                <a:latin typeface="Arial" panose="020B0604020202020204" pitchFamily="34" charset="0"/>
              </a:rPr>
              <a:t> (Ghidoni R. Med Hypothese</a:t>
            </a:r>
            <a:r>
              <a:rPr lang="en-US" sz="2000" i="1" dirty="0">
                <a:solidFill>
                  <a:srgbClr val="000000"/>
                </a:solidFill>
                <a:latin typeface="Arial" panose="020B0604020202020204" pitchFamily="34" charset="0"/>
              </a:rPr>
              <a:t>s 2009)</a:t>
            </a:r>
            <a:r>
              <a:rPr lang="en-US" sz="2000" b="0" i="1" u="none" strike="noStrike" baseline="0" dirty="0">
                <a:solidFill>
                  <a:srgbClr val="000000"/>
                </a:solidFill>
                <a:latin typeface="Arial" panose="020B0604020202020204" pitchFamily="34" charset="0"/>
              </a:rPr>
              <a:t> </a:t>
            </a:r>
            <a:endParaRPr lang="it-IT" sz="2000" i="1" dirty="0"/>
          </a:p>
        </p:txBody>
      </p:sp>
      <p:sp>
        <p:nvSpPr>
          <p:cNvPr id="12" name="CasellaDiTesto 11">
            <a:extLst>
              <a:ext uri="{FF2B5EF4-FFF2-40B4-BE49-F238E27FC236}">
                <a16:creationId xmlns:a16="http://schemas.microsoft.com/office/drawing/2014/main" id="{E0B42750-EBBD-4390-B44B-5522C698F68F}"/>
              </a:ext>
            </a:extLst>
          </p:cNvPr>
          <p:cNvSpPr txBox="1"/>
          <p:nvPr/>
        </p:nvSpPr>
        <p:spPr>
          <a:xfrm>
            <a:off x="4802309" y="1914521"/>
            <a:ext cx="7217101" cy="769441"/>
          </a:xfrm>
          <a:prstGeom prst="rect">
            <a:avLst/>
          </a:prstGeom>
          <a:noFill/>
        </p:spPr>
        <p:txBody>
          <a:bodyPr wrap="square">
            <a:spAutoFit/>
          </a:bodyPr>
          <a:lstStyle/>
          <a:p>
            <a:pPr algn="just"/>
            <a:r>
              <a:rPr lang="en-US" sz="2000" dirty="0">
                <a:latin typeface="Arial" panose="020B0604020202020204" pitchFamily="34" charset="0"/>
                <a:cs typeface="Arial" panose="020B0604020202020204" pitchFamily="34" charset="0"/>
              </a:rPr>
              <a:t>Key common pathological mechanism across AD, FTLD, DLB </a:t>
            </a:r>
          </a:p>
          <a:p>
            <a:pPr algn="just"/>
            <a:endParaRPr lang="en-US" sz="2400" dirty="0">
              <a:latin typeface="Arial" panose="020B0604020202020204" pitchFamily="34" charset="0"/>
              <a:cs typeface="Arial" panose="020B0604020202020204" pitchFamily="34" charset="0"/>
            </a:endParaRPr>
          </a:p>
        </p:txBody>
      </p:sp>
      <p:sp>
        <p:nvSpPr>
          <p:cNvPr id="8" name="CasellaDiTesto 7">
            <a:extLst>
              <a:ext uri="{FF2B5EF4-FFF2-40B4-BE49-F238E27FC236}">
                <a16:creationId xmlns:a16="http://schemas.microsoft.com/office/drawing/2014/main" id="{65C6C3D8-C0D1-4D52-AF33-3740A7AE32B9}"/>
              </a:ext>
            </a:extLst>
          </p:cNvPr>
          <p:cNvSpPr txBox="1"/>
          <p:nvPr/>
        </p:nvSpPr>
        <p:spPr>
          <a:xfrm>
            <a:off x="6389780" y="2234016"/>
            <a:ext cx="5389371" cy="4154984"/>
          </a:xfrm>
          <a:prstGeom prst="rect">
            <a:avLst/>
          </a:prstGeom>
          <a:noFill/>
        </p:spPr>
        <p:txBody>
          <a:bodyPr wrap="square">
            <a:spAutoFit/>
          </a:bodyPr>
          <a:lstStyle/>
          <a:p>
            <a:pPr algn="just"/>
            <a:endParaRPr lang="en-US" sz="2400"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Our WORKING HYPOTHESIS is that, during conditions characterized by progressive loss of neurons, exosomes (EVs) could become the </a:t>
            </a:r>
            <a:r>
              <a:rPr lang="en-US" sz="2400" b="1" dirty="0">
                <a:latin typeface="Arial" panose="020B0604020202020204" pitchFamily="34" charset="0"/>
                <a:cs typeface="Arial" panose="020B0604020202020204" pitchFamily="34" charset="0"/>
              </a:rPr>
              <a:t>key player of neuronal communication </a:t>
            </a:r>
            <a:r>
              <a:rPr lang="en-US" sz="2400" dirty="0">
                <a:latin typeface="Arial" panose="020B0604020202020204" pitchFamily="34" charset="0"/>
                <a:cs typeface="Arial" panose="020B0604020202020204" pitchFamily="34" charset="0"/>
              </a:rPr>
              <a:t>and the crossroads of proteins: accordingly, survival of neurons could be easily </a:t>
            </a:r>
            <a:r>
              <a:rPr lang="en-US" sz="2400" b="1" dirty="0">
                <a:latin typeface="Arial" panose="020B0604020202020204" pitchFamily="34" charset="0"/>
                <a:cs typeface="Arial" panose="020B0604020202020204" pitchFamily="34" charset="0"/>
              </a:rPr>
              <a:t>affected by factors modulating exosome release and/or composition.</a:t>
            </a:r>
            <a:endParaRPr lang="it-IT" sz="2400" b="1" dirty="0">
              <a:latin typeface="Arial" panose="020B0604020202020204" pitchFamily="34" charset="0"/>
              <a:cs typeface="Arial" panose="020B0604020202020204" pitchFamily="34" charset="0"/>
            </a:endParaRPr>
          </a:p>
        </p:txBody>
      </p:sp>
      <p:grpSp>
        <p:nvGrpSpPr>
          <p:cNvPr id="10" name="Gruppo 9">
            <a:extLst>
              <a:ext uri="{FF2B5EF4-FFF2-40B4-BE49-F238E27FC236}">
                <a16:creationId xmlns:a16="http://schemas.microsoft.com/office/drawing/2014/main" id="{1354BFD2-8AFE-4C60-A2C8-402FD89DD93A}"/>
              </a:ext>
            </a:extLst>
          </p:cNvPr>
          <p:cNvGrpSpPr/>
          <p:nvPr/>
        </p:nvGrpSpPr>
        <p:grpSpPr>
          <a:xfrm>
            <a:off x="179440" y="2423711"/>
            <a:ext cx="6067123" cy="3965290"/>
            <a:chOff x="633203" y="2937353"/>
            <a:chExt cx="5519692" cy="3532603"/>
          </a:xfrm>
        </p:grpSpPr>
        <p:pic>
          <p:nvPicPr>
            <p:cNvPr id="2" name="Immagine 1">
              <a:extLst>
                <a:ext uri="{FF2B5EF4-FFF2-40B4-BE49-F238E27FC236}">
                  <a16:creationId xmlns:a16="http://schemas.microsoft.com/office/drawing/2014/main" id="{11C35D44-3918-4E47-8213-CB43499419FE}"/>
                </a:ext>
              </a:extLst>
            </p:cNvPr>
            <p:cNvPicPr>
              <a:picLocks noChangeAspect="1"/>
            </p:cNvPicPr>
            <p:nvPr/>
          </p:nvPicPr>
          <p:blipFill>
            <a:blip r:embed="rId5"/>
            <a:stretch>
              <a:fillRect/>
            </a:stretch>
          </p:blipFill>
          <p:spPr>
            <a:xfrm>
              <a:off x="633203" y="2937353"/>
              <a:ext cx="5519692" cy="3532603"/>
            </a:xfrm>
            <a:prstGeom prst="rect">
              <a:avLst/>
            </a:prstGeom>
          </p:spPr>
        </p:pic>
        <p:pic>
          <p:nvPicPr>
            <p:cNvPr id="5" name="Immagine 4">
              <a:extLst>
                <a:ext uri="{FF2B5EF4-FFF2-40B4-BE49-F238E27FC236}">
                  <a16:creationId xmlns:a16="http://schemas.microsoft.com/office/drawing/2014/main" id="{FADD8A90-9E91-4F4F-B963-2143EAE7F64C}"/>
                </a:ext>
              </a:extLst>
            </p:cNvPr>
            <p:cNvPicPr>
              <a:picLocks noChangeAspect="1"/>
            </p:cNvPicPr>
            <p:nvPr/>
          </p:nvPicPr>
          <p:blipFill rotWithShape="1">
            <a:blip r:embed="rId6"/>
            <a:srcRect l="36455"/>
            <a:stretch/>
          </p:blipFill>
          <p:spPr>
            <a:xfrm>
              <a:off x="3165360" y="5291555"/>
              <a:ext cx="809722" cy="872073"/>
            </a:xfrm>
            <a:prstGeom prst="rect">
              <a:avLst/>
            </a:prstGeom>
            <a:ln w="19050">
              <a:solidFill>
                <a:schemeClr val="bg1"/>
              </a:solidFill>
            </a:ln>
          </p:spPr>
        </p:pic>
      </p:grpSp>
      <p:grpSp>
        <p:nvGrpSpPr>
          <p:cNvPr id="16" name="Gruppo 15">
            <a:extLst>
              <a:ext uri="{FF2B5EF4-FFF2-40B4-BE49-F238E27FC236}">
                <a16:creationId xmlns:a16="http://schemas.microsoft.com/office/drawing/2014/main" id="{9F3DE0EF-8E99-40AA-B4D9-A07A3B93701A}"/>
              </a:ext>
            </a:extLst>
          </p:cNvPr>
          <p:cNvGrpSpPr/>
          <p:nvPr/>
        </p:nvGrpSpPr>
        <p:grpSpPr>
          <a:xfrm>
            <a:off x="766999" y="1862409"/>
            <a:ext cx="11245561" cy="4458290"/>
            <a:chOff x="859316" y="1541803"/>
            <a:chExt cx="11245561" cy="4458290"/>
          </a:xfrm>
        </p:grpSpPr>
        <p:pic>
          <p:nvPicPr>
            <p:cNvPr id="17" name="Immagine 16">
              <a:extLst>
                <a:ext uri="{FF2B5EF4-FFF2-40B4-BE49-F238E27FC236}">
                  <a16:creationId xmlns:a16="http://schemas.microsoft.com/office/drawing/2014/main" id="{10A9DEF0-3A2A-4459-985B-5FEECDFA9A15}"/>
                </a:ext>
              </a:extLst>
            </p:cNvPr>
            <p:cNvPicPr>
              <a:picLocks noChangeAspect="1"/>
            </p:cNvPicPr>
            <p:nvPr/>
          </p:nvPicPr>
          <p:blipFill>
            <a:blip r:embed="rId7"/>
            <a:stretch>
              <a:fillRect/>
            </a:stretch>
          </p:blipFill>
          <p:spPr>
            <a:xfrm>
              <a:off x="859316" y="1541803"/>
              <a:ext cx="3420152" cy="2694666"/>
            </a:xfrm>
            <a:prstGeom prst="rect">
              <a:avLst/>
            </a:prstGeom>
            <a:ln>
              <a:noFill/>
            </a:ln>
            <a:effectLst>
              <a:outerShdw blurRad="292100" dist="139700" dir="2700000" algn="tl" rotWithShape="0">
                <a:srgbClr val="333333">
                  <a:alpha val="65000"/>
                </a:srgbClr>
              </a:outerShdw>
            </a:effectLst>
          </p:spPr>
        </p:pic>
        <p:pic>
          <p:nvPicPr>
            <p:cNvPr id="18" name="Immagine 17">
              <a:extLst>
                <a:ext uri="{FF2B5EF4-FFF2-40B4-BE49-F238E27FC236}">
                  <a16:creationId xmlns:a16="http://schemas.microsoft.com/office/drawing/2014/main" id="{9566D1CD-4882-4609-9329-36B0517524A5}"/>
                </a:ext>
              </a:extLst>
            </p:cNvPr>
            <p:cNvPicPr>
              <a:picLocks noChangeAspect="1"/>
            </p:cNvPicPr>
            <p:nvPr/>
          </p:nvPicPr>
          <p:blipFill>
            <a:blip r:embed="rId8"/>
            <a:stretch>
              <a:fillRect/>
            </a:stretch>
          </p:blipFill>
          <p:spPr>
            <a:xfrm>
              <a:off x="4279468" y="2260574"/>
              <a:ext cx="7825409" cy="3739519"/>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41729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750" fill="hold"/>
                                        <p:tgtEl>
                                          <p:spTgt spid="16"/>
                                        </p:tgtEl>
                                        <p:attrNameLst>
                                          <p:attrName>ppt_w</p:attrName>
                                        </p:attrNameLst>
                                      </p:cBhvr>
                                      <p:tavLst>
                                        <p:tav tm="0">
                                          <p:val>
                                            <p:fltVal val="0"/>
                                          </p:val>
                                        </p:tav>
                                        <p:tav tm="100000">
                                          <p:val>
                                            <p:strVal val="#ppt_w"/>
                                          </p:val>
                                        </p:tav>
                                      </p:tavLst>
                                    </p:anim>
                                    <p:anim calcmode="lin" valueType="num">
                                      <p:cBhvr>
                                        <p:cTn id="8" dur="750" fill="hold"/>
                                        <p:tgtEl>
                                          <p:spTgt spid="16"/>
                                        </p:tgtEl>
                                        <p:attrNameLst>
                                          <p:attrName>ppt_h</p:attrName>
                                        </p:attrNameLst>
                                      </p:cBhvr>
                                      <p:tavLst>
                                        <p:tav tm="0">
                                          <p:val>
                                            <p:fltVal val="0"/>
                                          </p:val>
                                        </p:tav>
                                        <p:tav tm="100000">
                                          <p:val>
                                            <p:strVal val="#ppt_h"/>
                                          </p:val>
                                        </p:tav>
                                      </p:tavLst>
                                    </p:anim>
                                    <p:animEffect transition="in" filter="fade">
                                      <p:cBhvr>
                                        <p:cTn id="9"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91C6EC0C-6180-4612-BED1-41A1CDA74D61}" type="slidenum">
              <a:rPr lang="de-DE">
                <a:solidFill>
                  <a:srgbClr val="0D6657"/>
                </a:solidFill>
                <a:latin typeface="Arial Narrow"/>
              </a:rPr>
              <a:pPr/>
              <a:t>3</a:t>
            </a:fld>
            <a:endParaRPr lang="de-DE">
              <a:solidFill>
                <a:srgbClr val="0D6657"/>
              </a:solidFill>
              <a:latin typeface="Arial Narrow"/>
            </a:endParaRPr>
          </a:p>
        </p:txBody>
      </p:sp>
      <p:sp>
        <p:nvSpPr>
          <p:cNvPr id="4" name="Titel 3"/>
          <p:cNvSpPr>
            <a:spLocks noGrp="1"/>
          </p:cNvSpPr>
          <p:nvPr>
            <p:ph type="title"/>
          </p:nvPr>
        </p:nvSpPr>
        <p:spPr>
          <a:xfrm>
            <a:off x="1775951" y="0"/>
            <a:ext cx="6290693" cy="808262"/>
          </a:xfrm>
        </p:spPr>
        <p:txBody>
          <a:bodyPr/>
          <a:lstStyle/>
          <a:p>
            <a:r>
              <a:rPr lang="en-US" dirty="0"/>
              <a:t>WP1 Development of delivery system (nanocarriers) – MPIP </a:t>
            </a:r>
            <a:r>
              <a:rPr lang="en-US" dirty="0" err="1"/>
              <a:t>Landfester</a:t>
            </a:r>
            <a:r>
              <a:rPr lang="en-US" dirty="0"/>
              <a:t> group</a:t>
            </a:r>
            <a:endParaRPr lang="de-DE" dirty="0"/>
          </a:p>
        </p:txBody>
      </p:sp>
      <p:pic>
        <p:nvPicPr>
          <p:cNvPr id="8" name="Grafik 7"/>
          <p:cNvPicPr/>
          <p:nvPr/>
        </p:nvPicPr>
        <p:blipFill>
          <a:blip r:embed="rId2"/>
          <a:stretch>
            <a:fillRect/>
          </a:stretch>
        </p:blipFill>
        <p:spPr>
          <a:xfrm>
            <a:off x="6399152" y="1458547"/>
            <a:ext cx="3907856" cy="2035746"/>
          </a:xfrm>
          <a:prstGeom prst="rect">
            <a:avLst/>
          </a:prstGeom>
        </p:spPr>
      </p:pic>
      <p:sp>
        <p:nvSpPr>
          <p:cNvPr id="10" name="Textfeld 9"/>
          <p:cNvSpPr txBox="1"/>
          <p:nvPr/>
        </p:nvSpPr>
        <p:spPr>
          <a:xfrm>
            <a:off x="6533225" y="3494294"/>
            <a:ext cx="3968799" cy="525796"/>
          </a:xfrm>
          <a:prstGeom prst="rect">
            <a:avLst/>
          </a:prstGeom>
        </p:spPr>
        <p:txBody>
          <a:bodyPr wrap="square" lIns="0" tIns="0" rIns="0" bIns="0" rtlCol="0">
            <a:noAutofit/>
          </a:bodyPr>
          <a:lstStyle/>
          <a:p>
            <a:r>
              <a:rPr lang="en-US" sz="1100" dirty="0">
                <a:solidFill>
                  <a:srgbClr val="000000"/>
                </a:solidFill>
                <a:latin typeface="Arial Narrow"/>
                <a:cs typeface="Avenir LT Std 45 Book"/>
              </a:rPr>
              <a:t>Figure 1. </a:t>
            </a:r>
            <a:r>
              <a:rPr lang="de-DE" sz="1100" dirty="0" err="1">
                <a:solidFill>
                  <a:srgbClr val="000000"/>
                </a:solidFill>
                <a:latin typeface="Arial Narrow"/>
              </a:rPr>
              <a:t>Exemplary</a:t>
            </a:r>
            <a:r>
              <a:rPr lang="de-DE" sz="1100" dirty="0">
                <a:solidFill>
                  <a:srgbClr val="000000"/>
                </a:solidFill>
                <a:latin typeface="Arial Narrow"/>
              </a:rPr>
              <a:t> </a:t>
            </a:r>
            <a:r>
              <a:rPr lang="de-DE" sz="1100" dirty="0" err="1">
                <a:solidFill>
                  <a:srgbClr val="000000"/>
                </a:solidFill>
                <a:latin typeface="Arial Narrow"/>
              </a:rPr>
              <a:t>scanning</a:t>
            </a:r>
            <a:r>
              <a:rPr lang="de-DE" sz="1100" dirty="0">
                <a:solidFill>
                  <a:srgbClr val="000000"/>
                </a:solidFill>
                <a:latin typeface="Arial Narrow"/>
              </a:rPr>
              <a:t> </a:t>
            </a:r>
            <a:r>
              <a:rPr lang="de-DE" sz="1100" dirty="0" err="1">
                <a:solidFill>
                  <a:srgbClr val="000000"/>
                </a:solidFill>
                <a:latin typeface="Arial Narrow"/>
              </a:rPr>
              <a:t>electron</a:t>
            </a:r>
            <a:r>
              <a:rPr lang="de-DE" sz="1100" dirty="0">
                <a:solidFill>
                  <a:srgbClr val="000000"/>
                </a:solidFill>
                <a:latin typeface="Arial Narrow"/>
              </a:rPr>
              <a:t> </a:t>
            </a:r>
            <a:r>
              <a:rPr lang="de-DE" sz="1100" dirty="0" err="1">
                <a:solidFill>
                  <a:srgbClr val="000000"/>
                </a:solidFill>
                <a:latin typeface="Arial Narrow"/>
              </a:rPr>
              <a:t>microscopy</a:t>
            </a:r>
            <a:r>
              <a:rPr lang="de-DE" sz="1100" dirty="0">
                <a:solidFill>
                  <a:srgbClr val="000000"/>
                </a:solidFill>
                <a:latin typeface="Arial Narrow"/>
              </a:rPr>
              <a:t> (SEM) </a:t>
            </a:r>
            <a:r>
              <a:rPr lang="de-DE" sz="1100" dirty="0" err="1">
                <a:solidFill>
                  <a:srgbClr val="000000"/>
                </a:solidFill>
                <a:latin typeface="Arial Narrow"/>
              </a:rPr>
              <a:t>micrographs</a:t>
            </a:r>
            <a:r>
              <a:rPr lang="de-DE" sz="1100" dirty="0">
                <a:solidFill>
                  <a:srgbClr val="000000"/>
                </a:solidFill>
                <a:latin typeface="Arial Narrow"/>
              </a:rPr>
              <a:t> </a:t>
            </a:r>
            <a:r>
              <a:rPr lang="de-DE" sz="1100" dirty="0" err="1">
                <a:solidFill>
                  <a:srgbClr val="000000"/>
                </a:solidFill>
                <a:latin typeface="Arial Narrow"/>
              </a:rPr>
              <a:t>of</a:t>
            </a:r>
            <a:r>
              <a:rPr lang="de-DE" sz="1100" dirty="0">
                <a:solidFill>
                  <a:srgbClr val="000000"/>
                </a:solidFill>
                <a:latin typeface="Arial Narrow"/>
              </a:rPr>
              <a:t> </a:t>
            </a:r>
            <a:r>
              <a:rPr lang="de-DE" sz="1100" dirty="0" err="1">
                <a:solidFill>
                  <a:srgbClr val="000000"/>
                </a:solidFill>
                <a:latin typeface="Arial Narrow"/>
              </a:rPr>
              <a:t>dried</a:t>
            </a:r>
            <a:r>
              <a:rPr lang="de-DE" sz="1100" dirty="0">
                <a:solidFill>
                  <a:srgbClr val="000000"/>
                </a:solidFill>
                <a:latin typeface="Arial Narrow"/>
              </a:rPr>
              <a:t> HSA nanocapsules </a:t>
            </a:r>
            <a:r>
              <a:rPr lang="de-DE" sz="1100" dirty="0" err="1">
                <a:solidFill>
                  <a:srgbClr val="000000"/>
                </a:solidFill>
                <a:latin typeface="Arial Narrow"/>
              </a:rPr>
              <a:t>without</a:t>
            </a:r>
            <a:r>
              <a:rPr lang="de-DE" sz="1100" dirty="0">
                <a:solidFill>
                  <a:srgbClr val="000000"/>
                </a:solidFill>
                <a:latin typeface="Arial Narrow"/>
              </a:rPr>
              <a:t> </a:t>
            </a:r>
            <a:r>
              <a:rPr lang="de-DE" sz="1100" dirty="0" err="1">
                <a:solidFill>
                  <a:srgbClr val="000000"/>
                </a:solidFill>
                <a:latin typeface="Arial Narrow"/>
              </a:rPr>
              <a:t>cargo</a:t>
            </a:r>
            <a:r>
              <a:rPr lang="de-DE" sz="1100" dirty="0">
                <a:solidFill>
                  <a:srgbClr val="000000"/>
                </a:solidFill>
                <a:latin typeface="Arial Narrow"/>
              </a:rPr>
              <a:t> (</a:t>
            </a:r>
            <a:r>
              <a:rPr lang="de-DE" sz="1100" dirty="0" err="1">
                <a:solidFill>
                  <a:srgbClr val="000000"/>
                </a:solidFill>
                <a:latin typeface="Arial Narrow"/>
              </a:rPr>
              <a:t>left</a:t>
            </a:r>
            <a:r>
              <a:rPr lang="de-DE" sz="1100" dirty="0">
                <a:solidFill>
                  <a:srgbClr val="000000"/>
                </a:solidFill>
                <a:latin typeface="Arial Narrow"/>
              </a:rPr>
              <a:t>) </a:t>
            </a:r>
            <a:r>
              <a:rPr lang="de-DE" sz="1100" dirty="0" err="1">
                <a:solidFill>
                  <a:srgbClr val="000000"/>
                </a:solidFill>
                <a:latin typeface="Arial Narrow"/>
              </a:rPr>
              <a:t>and</a:t>
            </a:r>
            <a:r>
              <a:rPr lang="de-DE" sz="1100" dirty="0">
                <a:solidFill>
                  <a:srgbClr val="000000"/>
                </a:solidFill>
                <a:latin typeface="Arial Narrow"/>
              </a:rPr>
              <a:t> HSA nanocapsules </a:t>
            </a:r>
            <a:r>
              <a:rPr lang="de-DE" sz="1100" dirty="0" err="1">
                <a:solidFill>
                  <a:srgbClr val="000000"/>
                </a:solidFill>
                <a:latin typeface="Arial Narrow"/>
              </a:rPr>
              <a:t>with</a:t>
            </a:r>
            <a:r>
              <a:rPr lang="de-DE" sz="1100" dirty="0">
                <a:solidFill>
                  <a:srgbClr val="000000"/>
                </a:solidFill>
                <a:latin typeface="Arial Narrow"/>
              </a:rPr>
              <a:t> </a:t>
            </a:r>
            <a:r>
              <a:rPr lang="de-DE" sz="1100" dirty="0" err="1">
                <a:solidFill>
                  <a:srgbClr val="000000"/>
                </a:solidFill>
                <a:latin typeface="Arial Narrow"/>
              </a:rPr>
              <a:t>loaded</a:t>
            </a:r>
            <a:r>
              <a:rPr lang="de-DE" sz="1100" dirty="0">
                <a:solidFill>
                  <a:srgbClr val="000000"/>
                </a:solidFill>
                <a:latin typeface="Arial Narrow"/>
              </a:rPr>
              <a:t> GW4869 (</a:t>
            </a:r>
            <a:r>
              <a:rPr lang="de-DE" sz="1100" dirty="0" err="1">
                <a:solidFill>
                  <a:srgbClr val="000000"/>
                </a:solidFill>
                <a:latin typeface="Arial Narrow"/>
              </a:rPr>
              <a:t>right</a:t>
            </a:r>
            <a:r>
              <a:rPr lang="de-DE" sz="1100" dirty="0">
                <a:solidFill>
                  <a:srgbClr val="000000"/>
                </a:solidFill>
                <a:latin typeface="Arial Narrow"/>
              </a:rPr>
              <a:t>)</a:t>
            </a:r>
            <a:endParaRPr lang="de-DE" sz="1100" dirty="0">
              <a:solidFill>
                <a:srgbClr val="000000"/>
              </a:solidFill>
              <a:latin typeface="Arial Narrow"/>
              <a:cs typeface="Avenir LT Std 45 Book"/>
            </a:endParaRPr>
          </a:p>
        </p:txBody>
      </p:sp>
      <p:pic>
        <p:nvPicPr>
          <p:cNvPr id="13" name="Immagine 12">
            <a:extLst>
              <a:ext uri="{FF2B5EF4-FFF2-40B4-BE49-F238E27FC236}">
                <a16:creationId xmlns:a16="http://schemas.microsoft.com/office/drawing/2014/main" id="{00F3CE67-1898-4E42-A4B0-E38BFDF6AED8}"/>
              </a:ext>
            </a:extLst>
          </p:cNvPr>
          <p:cNvPicPr>
            <a:picLocks noChangeAspect="1"/>
          </p:cNvPicPr>
          <p:nvPr/>
        </p:nvPicPr>
        <p:blipFill rotWithShape="1">
          <a:blip r:embed="rId3"/>
          <a:srcRect t="9197"/>
          <a:stretch/>
        </p:blipFill>
        <p:spPr>
          <a:xfrm>
            <a:off x="10322464" y="5471181"/>
            <a:ext cx="1869536" cy="1022821"/>
          </a:xfrm>
          <a:prstGeom prst="rect">
            <a:avLst/>
          </a:prstGeom>
        </p:spPr>
      </p:pic>
      <p:pic>
        <p:nvPicPr>
          <p:cNvPr id="20" name="Immagine 19">
            <a:extLst>
              <a:ext uri="{FF2B5EF4-FFF2-40B4-BE49-F238E27FC236}">
                <a16:creationId xmlns:a16="http://schemas.microsoft.com/office/drawing/2014/main" id="{B222BE0B-9511-41E4-8A9E-21BCF02926D3}"/>
              </a:ext>
            </a:extLst>
          </p:cNvPr>
          <p:cNvPicPr>
            <a:picLocks noChangeAspect="1"/>
          </p:cNvPicPr>
          <p:nvPr/>
        </p:nvPicPr>
        <p:blipFill>
          <a:blip r:embed="rId4"/>
          <a:stretch>
            <a:fillRect/>
          </a:stretch>
        </p:blipFill>
        <p:spPr>
          <a:xfrm>
            <a:off x="702982" y="1143608"/>
            <a:ext cx="4833139" cy="5224485"/>
          </a:xfrm>
          <a:prstGeom prst="rect">
            <a:avLst/>
          </a:prstGeom>
        </p:spPr>
      </p:pic>
      <p:sp>
        <p:nvSpPr>
          <p:cNvPr id="22" name="CasellaDiTesto 21">
            <a:extLst>
              <a:ext uri="{FF2B5EF4-FFF2-40B4-BE49-F238E27FC236}">
                <a16:creationId xmlns:a16="http://schemas.microsoft.com/office/drawing/2014/main" id="{FE87598B-BEF2-4BCA-9351-12D820DD789D}"/>
              </a:ext>
            </a:extLst>
          </p:cNvPr>
          <p:cNvSpPr txBox="1"/>
          <p:nvPr/>
        </p:nvSpPr>
        <p:spPr>
          <a:xfrm>
            <a:off x="8181832" y="6255655"/>
            <a:ext cx="2951566" cy="366126"/>
          </a:xfrm>
          <a:prstGeom prst="rect">
            <a:avLst/>
          </a:prstGeom>
          <a:noFill/>
        </p:spPr>
        <p:txBody>
          <a:bodyPr wrap="square">
            <a:spAutoFit/>
          </a:bodyPr>
          <a:lstStyle/>
          <a:p>
            <a:pPr algn="just">
              <a:lnSpc>
                <a:spcPts val="2300"/>
              </a:lnSpc>
            </a:pPr>
            <a:r>
              <a:rPr lang="en-US" sz="1100" dirty="0">
                <a:solidFill>
                  <a:srgbClr val="000000"/>
                </a:solidFill>
                <a:latin typeface="Arial Narrow"/>
              </a:rPr>
              <a:t>(unpublished</a:t>
            </a:r>
            <a:r>
              <a:rPr lang="en-US" sz="1800" dirty="0">
                <a:latin typeface="Arial" panose="020B0604020202020204" pitchFamily="34" charset="0"/>
                <a:cs typeface="Arial" panose="020B0604020202020204" pitchFamily="34" charset="0"/>
              </a:rPr>
              <a:t> </a:t>
            </a:r>
            <a:r>
              <a:rPr lang="en-US" sz="1100" dirty="0">
                <a:solidFill>
                  <a:srgbClr val="000000"/>
                </a:solidFill>
                <a:latin typeface="Arial Narrow"/>
              </a:rPr>
              <a:t>data)</a:t>
            </a:r>
            <a:r>
              <a:rPr lang="en-US" sz="1800" dirty="0">
                <a:latin typeface="Arial" panose="020B0604020202020204" pitchFamily="34" charset="0"/>
                <a:cs typeface="Arial" panose="020B0604020202020204" pitchFamily="34" charset="0"/>
              </a:rPr>
              <a:t> </a:t>
            </a:r>
          </a:p>
        </p:txBody>
      </p:sp>
      <p:pic>
        <p:nvPicPr>
          <p:cNvPr id="2" name="Immagine 1">
            <a:extLst>
              <a:ext uri="{FF2B5EF4-FFF2-40B4-BE49-F238E27FC236}">
                <a16:creationId xmlns:a16="http://schemas.microsoft.com/office/drawing/2014/main" id="{8F0C060A-E3D3-70F2-036F-BFB1E5E68B1E}"/>
              </a:ext>
            </a:extLst>
          </p:cNvPr>
          <p:cNvPicPr>
            <a:picLocks noChangeAspect="1"/>
          </p:cNvPicPr>
          <p:nvPr/>
        </p:nvPicPr>
        <p:blipFill rotWithShape="1">
          <a:blip r:embed="rId5"/>
          <a:srcRect b="7714"/>
          <a:stretch/>
        </p:blipFill>
        <p:spPr>
          <a:xfrm>
            <a:off x="7432442" y="4144578"/>
            <a:ext cx="2170364" cy="18847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51728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48DB08C7-D009-40FB-B19B-0AD1072B888E}"/>
              </a:ext>
            </a:extLst>
          </p:cNvPr>
          <p:cNvPicPr>
            <a:picLocks noChangeAspect="1"/>
          </p:cNvPicPr>
          <p:nvPr/>
        </p:nvPicPr>
        <p:blipFill rotWithShape="1">
          <a:blip r:embed="rId2"/>
          <a:srcRect t="9197"/>
          <a:stretch/>
        </p:blipFill>
        <p:spPr>
          <a:xfrm>
            <a:off x="9967153" y="439090"/>
            <a:ext cx="1945220" cy="1064227"/>
          </a:xfrm>
          <a:prstGeom prst="rect">
            <a:avLst/>
          </a:prstGeom>
        </p:spPr>
      </p:pic>
      <p:pic>
        <p:nvPicPr>
          <p:cNvPr id="7" name="Immagine 6">
            <a:extLst>
              <a:ext uri="{FF2B5EF4-FFF2-40B4-BE49-F238E27FC236}">
                <a16:creationId xmlns:a16="http://schemas.microsoft.com/office/drawing/2014/main" id="{DB412342-D27B-4B4D-83A3-148151996CEF}"/>
              </a:ext>
            </a:extLst>
          </p:cNvPr>
          <p:cNvPicPr>
            <a:picLocks noChangeAspect="1"/>
          </p:cNvPicPr>
          <p:nvPr/>
        </p:nvPicPr>
        <p:blipFill rotWithShape="1">
          <a:blip r:embed="rId3"/>
          <a:srcRect t="31176"/>
          <a:stretch/>
        </p:blipFill>
        <p:spPr>
          <a:xfrm>
            <a:off x="0" y="-10642"/>
            <a:ext cx="12192000" cy="465834"/>
          </a:xfrm>
          <a:prstGeom prst="rect">
            <a:avLst/>
          </a:prstGeom>
        </p:spPr>
      </p:pic>
      <p:sp>
        <p:nvSpPr>
          <p:cNvPr id="11" name="CasellaDiTesto 10">
            <a:extLst>
              <a:ext uri="{FF2B5EF4-FFF2-40B4-BE49-F238E27FC236}">
                <a16:creationId xmlns:a16="http://schemas.microsoft.com/office/drawing/2014/main" id="{A849159D-ACFA-45B1-975B-FB764893BD1F}"/>
              </a:ext>
            </a:extLst>
          </p:cNvPr>
          <p:cNvSpPr txBox="1"/>
          <p:nvPr/>
        </p:nvSpPr>
        <p:spPr>
          <a:xfrm>
            <a:off x="165004" y="520757"/>
            <a:ext cx="9284398" cy="707886"/>
          </a:xfrm>
          <a:prstGeom prst="rect">
            <a:avLst/>
          </a:prstGeom>
          <a:solidFill>
            <a:srgbClr val="E2F7FE"/>
          </a:solidFill>
        </p:spPr>
        <p:txBody>
          <a:bodyPr wrap="square" rtlCol="0">
            <a:spAutoFit/>
          </a:bodyPr>
          <a:lstStyle/>
          <a:p>
            <a:r>
              <a:rPr lang="en-US" sz="2000" dirty="0">
                <a:latin typeface="Arial" panose="020B0604020202020204" pitchFamily="34" charset="0"/>
                <a:cs typeface="Arial" panose="020B0604020202020204" pitchFamily="34" charset="0"/>
              </a:rPr>
              <a:t>WP2 SHARED MOLECULAR MECHANISMS TRIGGERED BY LOSS OF NEUROTROPHIC FACTORS AND BLOCKADE OF EXOSOME GENERATION</a:t>
            </a:r>
            <a:endParaRPr lang="it-IT" sz="2000" dirty="0">
              <a:latin typeface="Arial" panose="020B0604020202020204" pitchFamily="34" charset="0"/>
              <a:cs typeface="Arial" panose="020B0604020202020204" pitchFamily="34" charset="0"/>
            </a:endParaRPr>
          </a:p>
        </p:txBody>
      </p:sp>
      <p:pic>
        <p:nvPicPr>
          <p:cNvPr id="5" name="Immagine 4">
            <a:extLst>
              <a:ext uri="{FF2B5EF4-FFF2-40B4-BE49-F238E27FC236}">
                <a16:creationId xmlns:a16="http://schemas.microsoft.com/office/drawing/2014/main" id="{501FD03B-02EE-4B05-8CBF-0A177A18F677}"/>
              </a:ext>
            </a:extLst>
          </p:cNvPr>
          <p:cNvPicPr>
            <a:picLocks noChangeAspect="1"/>
          </p:cNvPicPr>
          <p:nvPr/>
        </p:nvPicPr>
        <p:blipFill>
          <a:blip r:embed="rId4"/>
          <a:stretch>
            <a:fillRect/>
          </a:stretch>
        </p:blipFill>
        <p:spPr>
          <a:xfrm>
            <a:off x="2224344" y="4094168"/>
            <a:ext cx="1809984" cy="23378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Immagine 16">
            <a:extLst>
              <a:ext uri="{FF2B5EF4-FFF2-40B4-BE49-F238E27FC236}">
                <a16:creationId xmlns:a16="http://schemas.microsoft.com/office/drawing/2014/main" id="{43690BA9-EA93-45E2-9CB9-DF929133E928}"/>
              </a:ext>
            </a:extLst>
          </p:cNvPr>
          <p:cNvPicPr>
            <a:picLocks noChangeAspect="1"/>
          </p:cNvPicPr>
          <p:nvPr/>
        </p:nvPicPr>
        <p:blipFill rotWithShape="1">
          <a:blip r:embed="rId5"/>
          <a:srcRect l="1691" t="7997" r="4024" b="3941"/>
          <a:stretch/>
        </p:blipFill>
        <p:spPr>
          <a:xfrm>
            <a:off x="263536" y="1464541"/>
            <a:ext cx="2179352" cy="2797941"/>
          </a:xfrm>
          <a:prstGeom prst="rect">
            <a:avLst/>
          </a:prstGeom>
        </p:spPr>
      </p:pic>
      <p:pic>
        <p:nvPicPr>
          <p:cNvPr id="12" name="Immagine 11">
            <a:extLst>
              <a:ext uri="{FF2B5EF4-FFF2-40B4-BE49-F238E27FC236}">
                <a16:creationId xmlns:a16="http://schemas.microsoft.com/office/drawing/2014/main" id="{30040F41-375D-450C-A656-DE7DE53BB522}"/>
              </a:ext>
            </a:extLst>
          </p:cNvPr>
          <p:cNvPicPr>
            <a:picLocks noChangeAspect="1"/>
          </p:cNvPicPr>
          <p:nvPr/>
        </p:nvPicPr>
        <p:blipFill rotWithShape="1">
          <a:blip r:embed="rId6"/>
          <a:srcRect l="35629" t="15272" r="47552" b="62118"/>
          <a:stretch/>
        </p:blipFill>
        <p:spPr>
          <a:xfrm>
            <a:off x="2495818" y="2154925"/>
            <a:ext cx="1904373" cy="1527858"/>
          </a:xfrm>
          <a:prstGeom prst="rect">
            <a:avLst/>
          </a:prstGeom>
          <a:ln>
            <a:noFill/>
          </a:ln>
          <a:effectLst>
            <a:outerShdw blurRad="292100" dist="139700" dir="2700000" algn="tl" rotWithShape="0">
              <a:srgbClr val="333333">
                <a:alpha val="65000"/>
              </a:srgbClr>
            </a:outerShdw>
          </a:effectLst>
        </p:spPr>
      </p:pic>
      <p:pic>
        <p:nvPicPr>
          <p:cNvPr id="20" name="Immagine 19">
            <a:extLst>
              <a:ext uri="{FF2B5EF4-FFF2-40B4-BE49-F238E27FC236}">
                <a16:creationId xmlns:a16="http://schemas.microsoft.com/office/drawing/2014/main" id="{39338850-4058-4CEB-B218-DE37874EE097}"/>
              </a:ext>
            </a:extLst>
          </p:cNvPr>
          <p:cNvPicPr>
            <a:picLocks noChangeAspect="1"/>
          </p:cNvPicPr>
          <p:nvPr/>
        </p:nvPicPr>
        <p:blipFill>
          <a:blip r:embed="rId7"/>
          <a:stretch>
            <a:fillRect/>
          </a:stretch>
        </p:blipFill>
        <p:spPr>
          <a:xfrm>
            <a:off x="449425" y="4262482"/>
            <a:ext cx="1706047" cy="2667598"/>
          </a:xfrm>
          <a:prstGeom prst="rect">
            <a:avLst/>
          </a:prstGeom>
        </p:spPr>
      </p:pic>
      <p:sp>
        <p:nvSpPr>
          <p:cNvPr id="21" name="CasellaDiTesto 20">
            <a:extLst>
              <a:ext uri="{FF2B5EF4-FFF2-40B4-BE49-F238E27FC236}">
                <a16:creationId xmlns:a16="http://schemas.microsoft.com/office/drawing/2014/main" id="{73E89A26-75EE-458A-9F0E-88D1F45E9900}"/>
              </a:ext>
            </a:extLst>
          </p:cNvPr>
          <p:cNvSpPr txBox="1"/>
          <p:nvPr/>
        </p:nvSpPr>
        <p:spPr>
          <a:xfrm>
            <a:off x="2589317" y="1690349"/>
            <a:ext cx="1445011" cy="369332"/>
          </a:xfrm>
          <a:prstGeom prst="rect">
            <a:avLst/>
          </a:prstGeom>
          <a:noFill/>
        </p:spPr>
        <p:txBody>
          <a:bodyPr wrap="none" rtlCol="0">
            <a:spAutoFit/>
          </a:bodyPr>
          <a:lstStyle/>
          <a:p>
            <a:r>
              <a:rPr lang="it-IT" b="1" dirty="0"/>
              <a:t>iPSC-neurons</a:t>
            </a:r>
          </a:p>
        </p:txBody>
      </p:sp>
      <p:sp>
        <p:nvSpPr>
          <p:cNvPr id="22" name="CasellaDiTesto 21">
            <a:extLst>
              <a:ext uri="{FF2B5EF4-FFF2-40B4-BE49-F238E27FC236}">
                <a16:creationId xmlns:a16="http://schemas.microsoft.com/office/drawing/2014/main" id="{7BD73914-6443-48C3-9F91-57654D6E53F2}"/>
              </a:ext>
            </a:extLst>
          </p:cNvPr>
          <p:cNvSpPr txBox="1"/>
          <p:nvPr/>
        </p:nvSpPr>
        <p:spPr>
          <a:xfrm>
            <a:off x="2614126" y="3809774"/>
            <a:ext cx="1404552" cy="369332"/>
          </a:xfrm>
          <a:prstGeom prst="rect">
            <a:avLst/>
          </a:prstGeom>
          <a:noFill/>
        </p:spPr>
        <p:txBody>
          <a:bodyPr wrap="none" rtlCol="0">
            <a:spAutoFit/>
          </a:bodyPr>
          <a:lstStyle/>
          <a:p>
            <a:r>
              <a:rPr lang="it-IT" b="1" dirty="0"/>
              <a:t>Mice models</a:t>
            </a:r>
          </a:p>
        </p:txBody>
      </p:sp>
      <p:pic>
        <p:nvPicPr>
          <p:cNvPr id="25" name="Immagine 24">
            <a:extLst>
              <a:ext uri="{FF2B5EF4-FFF2-40B4-BE49-F238E27FC236}">
                <a16:creationId xmlns:a16="http://schemas.microsoft.com/office/drawing/2014/main" id="{04E74227-DF6F-47D7-AE47-2DC3850910A9}"/>
              </a:ext>
            </a:extLst>
          </p:cNvPr>
          <p:cNvPicPr>
            <a:picLocks noChangeAspect="1"/>
          </p:cNvPicPr>
          <p:nvPr/>
        </p:nvPicPr>
        <p:blipFill>
          <a:blip r:embed="rId8"/>
          <a:stretch>
            <a:fillRect/>
          </a:stretch>
        </p:blipFill>
        <p:spPr>
          <a:xfrm>
            <a:off x="4453121" y="2775962"/>
            <a:ext cx="7440405" cy="2676376"/>
          </a:xfrm>
          <a:prstGeom prst="rect">
            <a:avLst/>
          </a:prstGeom>
          <a:ln>
            <a:noFill/>
          </a:ln>
          <a:effectLst>
            <a:outerShdw blurRad="292100" dist="139700" dir="2700000" algn="tl" rotWithShape="0">
              <a:srgbClr val="333333">
                <a:alpha val="65000"/>
              </a:srgbClr>
            </a:outerShdw>
          </a:effectLst>
        </p:spPr>
      </p:pic>
      <p:sp>
        <p:nvSpPr>
          <p:cNvPr id="26" name="CasellaDiTesto 25">
            <a:extLst>
              <a:ext uri="{FF2B5EF4-FFF2-40B4-BE49-F238E27FC236}">
                <a16:creationId xmlns:a16="http://schemas.microsoft.com/office/drawing/2014/main" id="{BD6667D4-CCC9-4679-BBE9-B4F4817640FF}"/>
              </a:ext>
            </a:extLst>
          </p:cNvPr>
          <p:cNvSpPr txBox="1"/>
          <p:nvPr/>
        </p:nvSpPr>
        <p:spPr>
          <a:xfrm>
            <a:off x="9732450" y="6500463"/>
            <a:ext cx="2177610" cy="366126"/>
          </a:xfrm>
          <a:prstGeom prst="rect">
            <a:avLst/>
          </a:prstGeom>
          <a:noFill/>
        </p:spPr>
        <p:txBody>
          <a:bodyPr wrap="square">
            <a:spAutoFit/>
          </a:bodyPr>
          <a:lstStyle/>
          <a:p>
            <a:pPr algn="just">
              <a:lnSpc>
                <a:spcPts val="2300"/>
              </a:lnSpc>
            </a:pPr>
            <a:r>
              <a:rPr lang="en-US" sz="1400" i="1" dirty="0">
                <a:latin typeface="Arial" panose="020B0604020202020204" pitchFamily="34" charset="0"/>
                <a:cs typeface="Arial" panose="020B0604020202020204" pitchFamily="34" charset="0"/>
              </a:rPr>
              <a:t>(unpublished data) </a:t>
            </a:r>
          </a:p>
        </p:txBody>
      </p:sp>
    </p:spTree>
    <p:extLst>
      <p:ext uri="{BB962C8B-B14F-4D97-AF65-F5344CB8AC3E}">
        <p14:creationId xmlns:p14="http://schemas.microsoft.com/office/powerpoint/2010/main" val="809850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0D15D8AC-AB26-453D-B87E-E471711AC985}"/>
              </a:ext>
            </a:extLst>
          </p:cNvPr>
          <p:cNvPicPr>
            <a:picLocks noChangeAspect="1"/>
          </p:cNvPicPr>
          <p:nvPr/>
        </p:nvPicPr>
        <p:blipFill rotWithShape="1">
          <a:blip r:embed="rId2"/>
          <a:srcRect b="74121"/>
          <a:stretch/>
        </p:blipFill>
        <p:spPr>
          <a:xfrm>
            <a:off x="0" y="-261255"/>
            <a:ext cx="12192000" cy="795130"/>
          </a:xfrm>
          <a:prstGeom prst="rect">
            <a:avLst/>
          </a:prstGeom>
        </p:spPr>
      </p:pic>
      <p:pic>
        <p:nvPicPr>
          <p:cNvPr id="6" name="Immagine 5">
            <a:extLst>
              <a:ext uri="{FF2B5EF4-FFF2-40B4-BE49-F238E27FC236}">
                <a16:creationId xmlns:a16="http://schemas.microsoft.com/office/drawing/2014/main" id="{9A86BEB1-5F80-4622-9C84-9C9207C43B3D}"/>
              </a:ext>
            </a:extLst>
          </p:cNvPr>
          <p:cNvPicPr>
            <a:picLocks noChangeAspect="1"/>
          </p:cNvPicPr>
          <p:nvPr/>
        </p:nvPicPr>
        <p:blipFill>
          <a:blip r:embed="rId3"/>
          <a:stretch>
            <a:fillRect/>
          </a:stretch>
        </p:blipFill>
        <p:spPr>
          <a:xfrm>
            <a:off x="3370745" y="1083787"/>
            <a:ext cx="8780023" cy="5471599"/>
          </a:xfrm>
          <a:prstGeom prst="rect">
            <a:avLst/>
          </a:prstGeom>
          <a:ln>
            <a:noFill/>
          </a:ln>
          <a:effectLst>
            <a:softEdge rad="112500"/>
          </a:effectLst>
        </p:spPr>
      </p:pic>
      <p:pic>
        <p:nvPicPr>
          <p:cNvPr id="5" name="Immagine 4">
            <a:extLst>
              <a:ext uri="{FF2B5EF4-FFF2-40B4-BE49-F238E27FC236}">
                <a16:creationId xmlns:a16="http://schemas.microsoft.com/office/drawing/2014/main" id="{0ADE5F7B-B1B6-414A-853C-0ED1FD1FBD18}"/>
              </a:ext>
            </a:extLst>
          </p:cNvPr>
          <p:cNvPicPr>
            <a:picLocks noChangeAspect="1"/>
          </p:cNvPicPr>
          <p:nvPr/>
        </p:nvPicPr>
        <p:blipFill rotWithShape="1">
          <a:blip r:embed="rId2"/>
          <a:srcRect l="67011" t="22644" r="4620" b="18697"/>
          <a:stretch/>
        </p:blipFill>
        <p:spPr>
          <a:xfrm>
            <a:off x="10434085" y="249437"/>
            <a:ext cx="1741714" cy="907559"/>
          </a:xfrm>
          <a:prstGeom prst="rect">
            <a:avLst/>
          </a:prstGeom>
        </p:spPr>
      </p:pic>
      <p:sp>
        <p:nvSpPr>
          <p:cNvPr id="12" name="CasellaDiTesto 11">
            <a:extLst>
              <a:ext uri="{FF2B5EF4-FFF2-40B4-BE49-F238E27FC236}">
                <a16:creationId xmlns:a16="http://schemas.microsoft.com/office/drawing/2014/main" id="{59C26A58-D070-4A67-9A0A-A930A4D386B2}"/>
              </a:ext>
            </a:extLst>
          </p:cNvPr>
          <p:cNvSpPr txBox="1"/>
          <p:nvPr/>
        </p:nvSpPr>
        <p:spPr>
          <a:xfrm>
            <a:off x="350067" y="6555386"/>
            <a:ext cx="7865660" cy="246221"/>
          </a:xfrm>
          <a:prstGeom prst="rect">
            <a:avLst/>
          </a:prstGeom>
          <a:noFill/>
        </p:spPr>
        <p:txBody>
          <a:bodyPr wrap="square">
            <a:spAutoFit/>
          </a:bodyPr>
          <a:lstStyle/>
          <a:p>
            <a:pPr>
              <a:lnSpc>
                <a:spcPts val="1200"/>
              </a:lnSpc>
            </a:pPr>
            <a:r>
              <a:rPr lang="it-IT" sz="1400" i="1" dirty="0">
                <a:latin typeface="Arial" panose="020B0604020202020204" pitchFamily="34" charset="0"/>
                <a:cs typeface="Arial" panose="020B0604020202020204" pitchFamily="34" charset="0"/>
              </a:rPr>
              <a:t>Benussi L &amp; Longobardi A, et al., Int J Mol Sci. 2021;22:13633.;   Ciani et al Int J Mol Sci 2019 </a:t>
            </a:r>
          </a:p>
        </p:txBody>
      </p:sp>
      <p:sp>
        <p:nvSpPr>
          <p:cNvPr id="7" name="CasellaDiTesto 6">
            <a:extLst>
              <a:ext uri="{FF2B5EF4-FFF2-40B4-BE49-F238E27FC236}">
                <a16:creationId xmlns:a16="http://schemas.microsoft.com/office/drawing/2014/main" id="{FE7ACDE3-920F-4DAB-9DDD-ADEAC53712CE}"/>
              </a:ext>
            </a:extLst>
          </p:cNvPr>
          <p:cNvSpPr txBox="1"/>
          <p:nvPr/>
        </p:nvSpPr>
        <p:spPr>
          <a:xfrm>
            <a:off x="25347" y="569319"/>
            <a:ext cx="10519871" cy="400110"/>
          </a:xfrm>
          <a:prstGeom prst="rect">
            <a:avLst/>
          </a:prstGeom>
          <a:solidFill>
            <a:srgbClr val="E2F7FE"/>
          </a:solidFill>
        </p:spPr>
        <p:txBody>
          <a:bodyPr wrap="square" rtlCol="0">
            <a:spAutoFit/>
          </a:bodyPr>
          <a:lstStyle/>
          <a:p>
            <a:r>
              <a:rPr lang="en-US" sz="2000" dirty="0">
                <a:latin typeface="Arial" panose="020B0604020202020204" pitchFamily="34" charset="0"/>
                <a:cs typeface="Arial" panose="020B0604020202020204" pitchFamily="34" charset="0"/>
              </a:rPr>
              <a:t>WP3 Shared genetic features in endo-lysosomal genes across dementias (AD, FTD, LBD)</a:t>
            </a:r>
            <a:endParaRPr lang="it-IT" sz="2000" dirty="0">
              <a:latin typeface="Arial" panose="020B0604020202020204" pitchFamily="34" charset="0"/>
              <a:cs typeface="Arial" panose="020B0604020202020204" pitchFamily="34" charset="0"/>
            </a:endParaRPr>
          </a:p>
        </p:txBody>
      </p:sp>
      <p:sp>
        <p:nvSpPr>
          <p:cNvPr id="9" name="Textfeld 9">
            <a:extLst>
              <a:ext uri="{FF2B5EF4-FFF2-40B4-BE49-F238E27FC236}">
                <a16:creationId xmlns:a16="http://schemas.microsoft.com/office/drawing/2014/main" id="{41D3FE75-24C3-4971-A58E-817539E8505B}"/>
              </a:ext>
            </a:extLst>
          </p:cNvPr>
          <p:cNvSpPr txBox="1">
            <a:spLocks noChangeAspect="1"/>
          </p:cNvSpPr>
          <p:nvPr/>
        </p:nvSpPr>
        <p:spPr>
          <a:xfrm>
            <a:off x="239194" y="1219182"/>
            <a:ext cx="3165000" cy="2537569"/>
          </a:xfrm>
          <a:prstGeom prst="rect">
            <a:avLst/>
          </a:prstGeom>
          <a:solidFill>
            <a:schemeClr val="bg1"/>
          </a:solidFill>
        </p:spPr>
        <p:txBody>
          <a:bodyPr wrap="square" lIns="0" tIns="0" rIns="0" bIns="0" rtlCol="0">
            <a:noAutofit/>
          </a:bodyPr>
          <a:lstStyle/>
          <a:p>
            <a:pPr algn="just"/>
            <a:r>
              <a:rPr lang="en-US" sz="1600" dirty="0">
                <a:latin typeface="Arial" panose="020B0604020202020204" pitchFamily="34" charset="0"/>
                <a:ea typeface="Cambria" panose="02040503050406030204" pitchFamily="18" charset="0"/>
                <a:cs typeface="Arial" panose="020B0604020202020204" pitchFamily="34" charset="0"/>
              </a:rPr>
              <a:t>Targeted deep sequencing (NGS, WES, WGS) of the </a:t>
            </a:r>
            <a:r>
              <a:rPr lang="en-US" sz="1600" b="1" dirty="0">
                <a:latin typeface="Arial" panose="020B0604020202020204" pitchFamily="34" charset="0"/>
                <a:ea typeface="Cambria" panose="02040503050406030204" pitchFamily="18" charset="0"/>
                <a:cs typeface="Arial" panose="020B0604020202020204" pitchFamily="34" charset="0"/>
              </a:rPr>
              <a:t>top</a:t>
            </a:r>
            <a:r>
              <a:rPr lang="en-US" sz="1600" dirty="0">
                <a:latin typeface="Arial" panose="020B0604020202020204" pitchFamily="34" charset="0"/>
                <a:ea typeface="Cambria" panose="02040503050406030204" pitchFamily="18" charset="0"/>
                <a:cs typeface="Arial" panose="020B0604020202020204" pitchFamily="34" charset="0"/>
              </a:rPr>
              <a:t> </a:t>
            </a:r>
            <a:r>
              <a:rPr lang="en-US" sz="1600" b="1" dirty="0">
                <a:latin typeface="Arial" panose="020B0604020202020204" pitchFamily="34" charset="0"/>
                <a:ea typeface="Cambria" panose="02040503050406030204" pitchFamily="18" charset="0"/>
                <a:cs typeface="Arial" panose="020B0604020202020204" pitchFamily="34" charset="0"/>
              </a:rPr>
              <a:t>50 genes </a:t>
            </a:r>
            <a:r>
              <a:rPr lang="en-US" sz="1600" dirty="0">
                <a:latin typeface="Arial" panose="020B0604020202020204" pitchFamily="34" charset="0"/>
                <a:ea typeface="Cambria" panose="02040503050406030204" pitchFamily="18" charset="0"/>
                <a:cs typeface="Arial" panose="020B0604020202020204" pitchFamily="34" charset="0"/>
              </a:rPr>
              <a:t>belonging to the endo-lysosomal pathway </a:t>
            </a:r>
            <a:r>
              <a:rPr lang="en-US" sz="1600" b="1" dirty="0">
                <a:latin typeface="Arial" panose="020B0604020202020204" pitchFamily="34" charset="0"/>
                <a:ea typeface="Cambria" panose="02040503050406030204" pitchFamily="18" charset="0"/>
                <a:cs typeface="Arial" panose="020B0604020202020204" pitchFamily="34" charset="0"/>
              </a:rPr>
              <a:t>highly expressed in at least two brain regions </a:t>
            </a:r>
            <a:r>
              <a:rPr lang="en-US" sz="1600" dirty="0">
                <a:latin typeface="Arial" panose="020B0604020202020204" pitchFamily="34" charset="0"/>
                <a:ea typeface="Cambria" panose="02040503050406030204" pitchFamily="18" charset="0"/>
                <a:cs typeface="Arial" panose="020B0604020202020204" pitchFamily="34" charset="0"/>
              </a:rPr>
              <a:t> </a:t>
            </a:r>
          </a:p>
          <a:p>
            <a:pPr algn="just"/>
            <a:r>
              <a:rPr lang="en-US" sz="1600" dirty="0">
                <a:latin typeface="Arial" panose="020B0604020202020204" pitchFamily="34" charset="0"/>
                <a:ea typeface="Cambria" panose="02040503050406030204" pitchFamily="18" charset="0"/>
                <a:cs typeface="Arial" panose="020B0604020202020204" pitchFamily="34" charset="0"/>
              </a:rPr>
              <a:t>n=</a:t>
            </a:r>
            <a:r>
              <a:rPr lang="en-US" sz="1600" b="1" dirty="0">
                <a:latin typeface="Arial" panose="020B0604020202020204" pitchFamily="34" charset="0"/>
                <a:ea typeface="Cambria" panose="02040503050406030204" pitchFamily="18" charset="0"/>
                <a:cs typeface="Arial" panose="020B0604020202020204" pitchFamily="34" charset="0"/>
              </a:rPr>
              <a:t>948</a:t>
            </a:r>
            <a:r>
              <a:rPr lang="en-US" sz="1600" dirty="0">
                <a:latin typeface="Arial" panose="020B0604020202020204" pitchFamily="34" charset="0"/>
                <a:ea typeface="Cambria" panose="02040503050406030204" pitchFamily="18" charset="0"/>
                <a:cs typeface="Arial" panose="020B0604020202020204" pitchFamily="34" charset="0"/>
              </a:rPr>
              <a:t> </a:t>
            </a:r>
            <a:r>
              <a:rPr lang="en-US" sz="1600" b="1" dirty="0">
                <a:latin typeface="Arial" panose="020B0604020202020204" pitchFamily="34" charset="0"/>
                <a:ea typeface="Cambria" panose="02040503050406030204" pitchFamily="18" charset="0"/>
                <a:cs typeface="Arial" panose="020B0604020202020204" pitchFamily="34" charset="0"/>
              </a:rPr>
              <a:t>subjects</a:t>
            </a:r>
            <a:r>
              <a:rPr lang="en-US" sz="1600" dirty="0">
                <a:latin typeface="Arial" panose="020B0604020202020204" pitchFamily="34" charset="0"/>
                <a:ea typeface="Cambria" panose="02040503050406030204" pitchFamily="18" charset="0"/>
                <a:cs typeface="Arial" panose="020B0604020202020204" pitchFamily="34" charset="0"/>
              </a:rPr>
              <a:t> </a:t>
            </a:r>
          </a:p>
          <a:p>
            <a:pPr algn="just"/>
            <a:r>
              <a:rPr lang="en-US" sz="1600" dirty="0">
                <a:latin typeface="Arial" panose="020B0604020202020204" pitchFamily="34" charset="0"/>
                <a:ea typeface="Cambria" panose="02040503050406030204" pitchFamily="18" charset="0"/>
                <a:cs typeface="Arial" panose="020B0604020202020204" pitchFamily="34" charset="0"/>
              </a:rPr>
              <a:t>(282 AD, 114 DLB, 301 FTLD, 251 controls).</a:t>
            </a:r>
          </a:p>
        </p:txBody>
      </p:sp>
      <p:pic>
        <p:nvPicPr>
          <p:cNvPr id="2" name="Immagine 1">
            <a:extLst>
              <a:ext uri="{FF2B5EF4-FFF2-40B4-BE49-F238E27FC236}">
                <a16:creationId xmlns:a16="http://schemas.microsoft.com/office/drawing/2014/main" id="{ADE09D67-B8B3-4DB4-AAC0-A57F4BF8785F}"/>
              </a:ext>
            </a:extLst>
          </p:cNvPr>
          <p:cNvPicPr>
            <a:picLocks noChangeAspect="1"/>
          </p:cNvPicPr>
          <p:nvPr/>
        </p:nvPicPr>
        <p:blipFill>
          <a:blip r:embed="rId4"/>
          <a:stretch>
            <a:fillRect/>
          </a:stretch>
        </p:blipFill>
        <p:spPr>
          <a:xfrm>
            <a:off x="41232" y="3550186"/>
            <a:ext cx="4318612" cy="2462997"/>
          </a:xfrm>
          <a:prstGeom prst="rect">
            <a:avLst/>
          </a:prstGeom>
          <a:ln>
            <a:noFill/>
          </a:ln>
          <a:effectLst>
            <a:outerShdw blurRad="292100" dist="139700" dir="2700000" algn="tl" rotWithShape="0">
              <a:srgbClr val="333333">
                <a:alpha val="65000"/>
              </a:srgbClr>
            </a:outerShdw>
          </a:effectLst>
        </p:spPr>
      </p:pic>
      <p:pic>
        <p:nvPicPr>
          <p:cNvPr id="10" name="Immagine 9">
            <a:extLst>
              <a:ext uri="{FF2B5EF4-FFF2-40B4-BE49-F238E27FC236}">
                <a16:creationId xmlns:a16="http://schemas.microsoft.com/office/drawing/2014/main" id="{D03E9308-F594-4534-9830-6BDC4C8B8AFB}"/>
              </a:ext>
            </a:extLst>
          </p:cNvPr>
          <p:cNvPicPr>
            <a:picLocks noChangeAspect="1"/>
          </p:cNvPicPr>
          <p:nvPr/>
        </p:nvPicPr>
        <p:blipFill>
          <a:blip r:embed="rId5"/>
          <a:stretch>
            <a:fillRect/>
          </a:stretch>
        </p:blipFill>
        <p:spPr>
          <a:xfrm>
            <a:off x="960135" y="2315459"/>
            <a:ext cx="10271729" cy="28445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0040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0D15D8AC-AB26-453D-B87E-E471711AC985}"/>
              </a:ext>
            </a:extLst>
          </p:cNvPr>
          <p:cNvPicPr>
            <a:picLocks noChangeAspect="1"/>
          </p:cNvPicPr>
          <p:nvPr/>
        </p:nvPicPr>
        <p:blipFill rotWithShape="1">
          <a:blip r:embed="rId2"/>
          <a:srcRect b="74121"/>
          <a:stretch/>
        </p:blipFill>
        <p:spPr>
          <a:xfrm>
            <a:off x="0" y="-314263"/>
            <a:ext cx="12192000" cy="795130"/>
          </a:xfrm>
          <a:prstGeom prst="rect">
            <a:avLst/>
          </a:prstGeom>
        </p:spPr>
      </p:pic>
      <p:sp>
        <p:nvSpPr>
          <p:cNvPr id="12" name="CasellaDiTesto 11">
            <a:extLst>
              <a:ext uri="{FF2B5EF4-FFF2-40B4-BE49-F238E27FC236}">
                <a16:creationId xmlns:a16="http://schemas.microsoft.com/office/drawing/2014/main" id="{59C26A58-D070-4A67-9A0A-A930A4D386B2}"/>
              </a:ext>
            </a:extLst>
          </p:cNvPr>
          <p:cNvSpPr txBox="1"/>
          <p:nvPr/>
        </p:nvSpPr>
        <p:spPr>
          <a:xfrm>
            <a:off x="117300" y="6304992"/>
            <a:ext cx="7865660" cy="402482"/>
          </a:xfrm>
          <a:prstGeom prst="rect">
            <a:avLst/>
          </a:prstGeom>
          <a:noFill/>
        </p:spPr>
        <p:txBody>
          <a:bodyPr wrap="square">
            <a:spAutoFit/>
          </a:bodyPr>
          <a:lstStyle/>
          <a:p>
            <a:pPr>
              <a:lnSpc>
                <a:spcPts val="1200"/>
              </a:lnSpc>
            </a:pPr>
            <a:r>
              <a:rPr lang="it-IT" sz="1200" i="1" dirty="0">
                <a:latin typeface="Arial" panose="020B0604020202020204" pitchFamily="34" charset="0"/>
                <a:cs typeface="Arial" panose="020B0604020202020204" pitchFamily="34" charset="0"/>
              </a:rPr>
              <a:t>Longobardi A et al., Front Cell Dev </a:t>
            </a:r>
            <a:r>
              <a:rPr lang="it-IT" sz="1200" i="1" dirty="0" err="1">
                <a:latin typeface="Arial" panose="020B0604020202020204" pitchFamily="34" charset="0"/>
                <a:cs typeface="Arial" panose="020B0604020202020204" pitchFamily="34" charset="0"/>
              </a:rPr>
              <a:t>Biol</a:t>
            </a:r>
            <a:r>
              <a:rPr lang="it-IT" sz="1200" i="1" dirty="0">
                <a:latin typeface="Arial" panose="020B0604020202020204" pitchFamily="34" charset="0"/>
                <a:cs typeface="Arial" panose="020B0604020202020204" pitchFamily="34" charset="0"/>
              </a:rPr>
              <a:t> 2021; doi:10.3389/fcell.2021.667369</a:t>
            </a:r>
          </a:p>
          <a:p>
            <a:pPr>
              <a:lnSpc>
                <a:spcPts val="1200"/>
              </a:lnSpc>
            </a:pPr>
            <a:r>
              <a:rPr lang="it-IT" sz="1200" i="1" dirty="0">
                <a:latin typeface="Arial" panose="020B0604020202020204" pitchFamily="34" charset="0"/>
                <a:cs typeface="Arial" panose="020B0604020202020204" pitchFamily="34" charset="0"/>
              </a:rPr>
              <a:t>Longobardi A et al., Cells 2022; doi:10.3390/cells11030462 ,  </a:t>
            </a:r>
          </a:p>
        </p:txBody>
      </p:sp>
      <p:sp>
        <p:nvSpPr>
          <p:cNvPr id="7" name="CasellaDiTesto 6">
            <a:extLst>
              <a:ext uri="{FF2B5EF4-FFF2-40B4-BE49-F238E27FC236}">
                <a16:creationId xmlns:a16="http://schemas.microsoft.com/office/drawing/2014/main" id="{FE7ACDE3-920F-4DAB-9DDD-ADEAC53712CE}"/>
              </a:ext>
            </a:extLst>
          </p:cNvPr>
          <p:cNvSpPr txBox="1"/>
          <p:nvPr/>
        </p:nvSpPr>
        <p:spPr>
          <a:xfrm>
            <a:off x="-36275" y="421635"/>
            <a:ext cx="11221110" cy="707886"/>
          </a:xfrm>
          <a:prstGeom prst="rect">
            <a:avLst/>
          </a:prstGeom>
          <a:solidFill>
            <a:srgbClr val="E2F7FE"/>
          </a:solidFill>
        </p:spPr>
        <p:txBody>
          <a:bodyPr wrap="square" rtlCol="0">
            <a:spAutoFit/>
          </a:bodyPr>
          <a:lstStyle/>
          <a:p>
            <a:r>
              <a:rPr lang="en-US" sz="2000" dirty="0">
                <a:latin typeface="Arial" panose="020B0604020202020204" pitchFamily="34" charset="0"/>
                <a:cs typeface="Arial" panose="020B0604020202020204" pitchFamily="34" charset="0"/>
              </a:rPr>
              <a:t>WP4 - SHARED NEUROBIOLOGICAL AND NEUROPATHOLOGICAL FEATURES ASSOCIATED WITH LOSS OF NEUROTROPHIC FACTORS ACROSS DEMENTIAS (AD, FTLD, DLB)</a:t>
            </a:r>
          </a:p>
        </p:txBody>
      </p:sp>
      <p:grpSp>
        <p:nvGrpSpPr>
          <p:cNvPr id="10" name="Gruppo 9">
            <a:extLst>
              <a:ext uri="{FF2B5EF4-FFF2-40B4-BE49-F238E27FC236}">
                <a16:creationId xmlns:a16="http://schemas.microsoft.com/office/drawing/2014/main" id="{9206B50A-2E07-4B8A-8C50-1F768FCE6ADC}"/>
              </a:ext>
            </a:extLst>
          </p:cNvPr>
          <p:cNvGrpSpPr/>
          <p:nvPr/>
        </p:nvGrpSpPr>
        <p:grpSpPr>
          <a:xfrm>
            <a:off x="198306" y="1796596"/>
            <a:ext cx="2845495" cy="4425425"/>
            <a:chOff x="15059026" y="27347073"/>
            <a:chExt cx="3780264" cy="5499362"/>
          </a:xfrm>
        </p:grpSpPr>
        <p:pic>
          <p:nvPicPr>
            <p:cNvPr id="14" name="Immagine 13">
              <a:extLst>
                <a:ext uri="{FF2B5EF4-FFF2-40B4-BE49-F238E27FC236}">
                  <a16:creationId xmlns:a16="http://schemas.microsoft.com/office/drawing/2014/main" id="{01843583-4B13-49CE-82AA-BEAD2BC372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730"/>
            <a:stretch/>
          </p:blipFill>
          <p:spPr>
            <a:xfrm>
              <a:off x="15059026" y="27347073"/>
              <a:ext cx="3780264" cy="2323030"/>
            </a:xfrm>
            <a:prstGeom prst="rect">
              <a:avLst/>
            </a:prstGeom>
          </p:spPr>
        </p:pic>
        <p:pic>
          <p:nvPicPr>
            <p:cNvPr id="15" name="Immagine 14">
              <a:extLst>
                <a:ext uri="{FF2B5EF4-FFF2-40B4-BE49-F238E27FC236}">
                  <a16:creationId xmlns:a16="http://schemas.microsoft.com/office/drawing/2014/main" id="{5D20B079-1F26-4AEF-8C40-FFC1E412137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002"/>
            <a:stretch/>
          </p:blipFill>
          <p:spPr>
            <a:xfrm>
              <a:off x="15212587" y="30326308"/>
              <a:ext cx="3506060" cy="2520127"/>
            </a:xfrm>
            <a:prstGeom prst="rect">
              <a:avLst/>
            </a:prstGeom>
          </p:spPr>
        </p:pic>
      </p:grpSp>
      <p:pic>
        <p:nvPicPr>
          <p:cNvPr id="11" name="Immagine 10">
            <a:extLst>
              <a:ext uri="{FF2B5EF4-FFF2-40B4-BE49-F238E27FC236}">
                <a16:creationId xmlns:a16="http://schemas.microsoft.com/office/drawing/2014/main" id="{7A9972F8-35A9-43AA-8D89-579D2A8037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2384" y="1706424"/>
            <a:ext cx="4527961" cy="3273087"/>
          </a:xfrm>
          <a:prstGeom prst="rect">
            <a:avLst/>
          </a:prstGeom>
        </p:spPr>
      </p:pic>
      <p:sp>
        <p:nvSpPr>
          <p:cNvPr id="8" name="CasellaDiTesto 7">
            <a:extLst>
              <a:ext uri="{FF2B5EF4-FFF2-40B4-BE49-F238E27FC236}">
                <a16:creationId xmlns:a16="http://schemas.microsoft.com/office/drawing/2014/main" id="{171FBEFA-0473-4C22-97B7-2E0016A4E820}"/>
              </a:ext>
            </a:extLst>
          </p:cNvPr>
          <p:cNvSpPr txBox="1"/>
          <p:nvPr/>
        </p:nvSpPr>
        <p:spPr>
          <a:xfrm>
            <a:off x="6621138" y="5514097"/>
            <a:ext cx="4889280" cy="1046440"/>
          </a:xfrm>
          <a:prstGeom prst="rect">
            <a:avLst/>
          </a:prstGeom>
          <a:solidFill>
            <a:schemeClr val="accent4">
              <a:lumMod val="20000"/>
              <a:lumOff val="80000"/>
            </a:schemeClr>
          </a:solidFill>
        </p:spPr>
        <p:txBody>
          <a:bodyPr wrap="square" rtlCol="0">
            <a:spAutoFit/>
          </a:bodyPr>
          <a:lstStyle/>
          <a:p>
            <a:endParaRPr lang="en-US" sz="8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dirty="0">
                <a:latin typeface="Arial" panose="020B0604020202020204" pitchFamily="34" charset="0"/>
                <a:cs typeface="Arial" panose="020B0604020202020204" pitchFamily="34" charset="0"/>
              </a:rPr>
              <a:t>Blood </a:t>
            </a:r>
            <a:r>
              <a:rPr lang="en-US" dirty="0" err="1">
                <a:latin typeface="Arial" panose="020B0604020202020204" pitchFamily="34" charset="0"/>
                <a:cs typeface="Arial" panose="020B0604020202020204" pitchFamily="34" charset="0"/>
              </a:rPr>
              <a:t>CysC</a:t>
            </a:r>
            <a:r>
              <a:rPr lang="en-US" dirty="0">
                <a:latin typeface="Arial" panose="020B0604020202020204" pitchFamily="34" charset="0"/>
                <a:cs typeface="Arial" panose="020B0604020202020204" pitchFamily="34" charset="0"/>
              </a:rPr>
              <a:t> positively correlated with EVs </a:t>
            </a:r>
          </a:p>
          <a:p>
            <a:pPr marL="342900" indent="-342900">
              <a:buFont typeface="Wingdings" panose="05000000000000000000" pitchFamily="2" charset="2"/>
              <a:buChar char="ü"/>
            </a:pPr>
            <a:r>
              <a:rPr lang="en-US" dirty="0">
                <a:latin typeface="Arial" panose="020B0604020202020204" pitchFamily="34" charset="0"/>
                <a:cs typeface="Arial" panose="020B0604020202020204" pitchFamily="34" charset="0"/>
              </a:rPr>
              <a:t>Reduction of neurotrophic factors in human brain and CSF samples</a:t>
            </a:r>
          </a:p>
        </p:txBody>
      </p:sp>
      <p:sp>
        <p:nvSpPr>
          <p:cNvPr id="20" name="CasellaDiTesto 19">
            <a:extLst>
              <a:ext uri="{FF2B5EF4-FFF2-40B4-BE49-F238E27FC236}">
                <a16:creationId xmlns:a16="http://schemas.microsoft.com/office/drawing/2014/main" id="{C6ED08D9-A8FA-4093-8862-0944BC51FE7A}"/>
              </a:ext>
            </a:extLst>
          </p:cNvPr>
          <p:cNvSpPr txBox="1"/>
          <p:nvPr/>
        </p:nvSpPr>
        <p:spPr>
          <a:xfrm>
            <a:off x="275479" y="1371249"/>
            <a:ext cx="2326278" cy="369332"/>
          </a:xfrm>
          <a:prstGeom prst="rect">
            <a:avLst/>
          </a:prstGeom>
          <a:solidFill>
            <a:schemeClr val="accent4">
              <a:lumMod val="20000"/>
              <a:lumOff val="80000"/>
            </a:schemeClr>
          </a:solidFill>
        </p:spPr>
        <p:txBody>
          <a:bodyPr wrap="none" rtlCol="0">
            <a:spAutoFit/>
          </a:bodyPr>
          <a:lstStyle/>
          <a:p>
            <a:r>
              <a:rPr lang="it-IT" b="1" dirty="0">
                <a:latin typeface="Arial" panose="020B0604020202020204" pitchFamily="34" charset="0"/>
                <a:cs typeface="Arial" panose="020B0604020202020204" pitchFamily="34" charset="0"/>
              </a:rPr>
              <a:t>Human plasma EVs</a:t>
            </a:r>
          </a:p>
        </p:txBody>
      </p:sp>
      <p:sp>
        <p:nvSpPr>
          <p:cNvPr id="21" name="CasellaDiTesto 20">
            <a:extLst>
              <a:ext uri="{FF2B5EF4-FFF2-40B4-BE49-F238E27FC236}">
                <a16:creationId xmlns:a16="http://schemas.microsoft.com/office/drawing/2014/main" id="{FD15F71A-032B-4B43-9DAD-0894840EB4AB}"/>
              </a:ext>
            </a:extLst>
          </p:cNvPr>
          <p:cNvSpPr txBox="1"/>
          <p:nvPr/>
        </p:nvSpPr>
        <p:spPr>
          <a:xfrm>
            <a:off x="288731" y="3793767"/>
            <a:ext cx="1992853" cy="369332"/>
          </a:xfrm>
          <a:prstGeom prst="rect">
            <a:avLst/>
          </a:prstGeom>
          <a:solidFill>
            <a:schemeClr val="accent4">
              <a:lumMod val="20000"/>
              <a:lumOff val="80000"/>
            </a:schemeClr>
          </a:solidFill>
        </p:spPr>
        <p:txBody>
          <a:bodyPr wrap="none" rtlCol="0">
            <a:spAutoFit/>
          </a:bodyPr>
          <a:lstStyle/>
          <a:p>
            <a:r>
              <a:rPr lang="it-IT" b="1" dirty="0">
                <a:latin typeface="Arial" panose="020B0604020202020204" pitchFamily="34" charset="0"/>
                <a:cs typeface="Arial" panose="020B0604020202020204" pitchFamily="34" charset="0"/>
              </a:rPr>
              <a:t>Human CSF EVs</a:t>
            </a:r>
          </a:p>
        </p:txBody>
      </p:sp>
      <p:pic>
        <p:nvPicPr>
          <p:cNvPr id="5" name="Immagine 4">
            <a:extLst>
              <a:ext uri="{FF2B5EF4-FFF2-40B4-BE49-F238E27FC236}">
                <a16:creationId xmlns:a16="http://schemas.microsoft.com/office/drawing/2014/main" id="{0ADE5F7B-B1B6-414A-853C-0ED1FD1FBD18}"/>
              </a:ext>
            </a:extLst>
          </p:cNvPr>
          <p:cNvPicPr>
            <a:picLocks noChangeAspect="1"/>
          </p:cNvPicPr>
          <p:nvPr/>
        </p:nvPicPr>
        <p:blipFill rotWithShape="1">
          <a:blip r:embed="rId2"/>
          <a:srcRect l="67011" t="22644" r="4620" b="18697"/>
          <a:stretch/>
        </p:blipFill>
        <p:spPr>
          <a:xfrm>
            <a:off x="10123023" y="824685"/>
            <a:ext cx="1997292" cy="1040734"/>
          </a:xfrm>
          <a:prstGeom prst="rect">
            <a:avLst/>
          </a:prstGeom>
        </p:spPr>
      </p:pic>
      <p:sp>
        <p:nvSpPr>
          <p:cNvPr id="16" name="CasellaDiTesto 15">
            <a:extLst>
              <a:ext uri="{FF2B5EF4-FFF2-40B4-BE49-F238E27FC236}">
                <a16:creationId xmlns:a16="http://schemas.microsoft.com/office/drawing/2014/main" id="{56D64909-EE6F-431F-9651-D4C8601AE834}"/>
              </a:ext>
            </a:extLst>
          </p:cNvPr>
          <p:cNvSpPr txBox="1"/>
          <p:nvPr/>
        </p:nvSpPr>
        <p:spPr>
          <a:xfrm>
            <a:off x="9512167" y="3342968"/>
            <a:ext cx="2183727" cy="1015663"/>
          </a:xfrm>
          <a:prstGeom prst="rect">
            <a:avLst/>
          </a:prstGeom>
          <a:solidFill>
            <a:schemeClr val="accent4">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AUC=0.86,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83.3% sensitivity</a:t>
            </a:r>
            <a:endParaRPr lang="en-US" sz="20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86.7% specificity</a:t>
            </a:r>
          </a:p>
        </p:txBody>
      </p:sp>
      <p:pic>
        <p:nvPicPr>
          <p:cNvPr id="18" name="Immagine 17">
            <a:extLst>
              <a:ext uri="{FF2B5EF4-FFF2-40B4-BE49-F238E27FC236}">
                <a16:creationId xmlns:a16="http://schemas.microsoft.com/office/drawing/2014/main" id="{75B2CCDC-AEAF-4881-8D36-11E50CEAF722}"/>
              </a:ext>
            </a:extLst>
          </p:cNvPr>
          <p:cNvPicPr>
            <a:picLocks noChangeAspect="1"/>
          </p:cNvPicPr>
          <p:nvPr/>
        </p:nvPicPr>
        <p:blipFill>
          <a:blip r:embed="rId6"/>
          <a:stretch>
            <a:fillRect/>
          </a:stretch>
        </p:blipFill>
        <p:spPr>
          <a:xfrm>
            <a:off x="3043801" y="4389272"/>
            <a:ext cx="3001567" cy="1762433"/>
          </a:xfrm>
          <a:prstGeom prst="rect">
            <a:avLst/>
          </a:prstGeom>
        </p:spPr>
      </p:pic>
      <p:pic>
        <p:nvPicPr>
          <p:cNvPr id="19" name="Immagine 18">
            <a:extLst>
              <a:ext uri="{FF2B5EF4-FFF2-40B4-BE49-F238E27FC236}">
                <a16:creationId xmlns:a16="http://schemas.microsoft.com/office/drawing/2014/main" id="{44553B62-2BE3-4808-B4F4-B115974676FC}"/>
              </a:ext>
            </a:extLst>
          </p:cNvPr>
          <p:cNvPicPr>
            <a:picLocks noChangeAspect="1"/>
          </p:cNvPicPr>
          <p:nvPr/>
        </p:nvPicPr>
        <p:blipFill rotWithShape="1">
          <a:blip r:embed="rId7"/>
          <a:srcRect l="7275" t="9806"/>
          <a:stretch/>
        </p:blipFill>
        <p:spPr>
          <a:xfrm>
            <a:off x="2938741" y="1824826"/>
            <a:ext cx="2845495" cy="1871688"/>
          </a:xfrm>
          <a:prstGeom prst="rect">
            <a:avLst/>
          </a:prstGeom>
        </p:spPr>
      </p:pic>
      <p:pic>
        <p:nvPicPr>
          <p:cNvPr id="3" name="Immagine 2">
            <a:extLst>
              <a:ext uri="{FF2B5EF4-FFF2-40B4-BE49-F238E27FC236}">
                <a16:creationId xmlns:a16="http://schemas.microsoft.com/office/drawing/2014/main" id="{0EE5D6D3-54CD-4F08-879E-33E80B3A3404}"/>
              </a:ext>
            </a:extLst>
          </p:cNvPr>
          <p:cNvPicPr>
            <a:picLocks noChangeAspect="1"/>
          </p:cNvPicPr>
          <p:nvPr/>
        </p:nvPicPr>
        <p:blipFill>
          <a:blip r:embed="rId8"/>
          <a:stretch>
            <a:fillRect/>
          </a:stretch>
        </p:blipFill>
        <p:spPr>
          <a:xfrm>
            <a:off x="4206551" y="3147678"/>
            <a:ext cx="7553599" cy="29872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8450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48DB08C7-D009-40FB-B19B-0AD1072B888E}"/>
              </a:ext>
            </a:extLst>
          </p:cNvPr>
          <p:cNvPicPr>
            <a:picLocks noChangeAspect="1"/>
          </p:cNvPicPr>
          <p:nvPr/>
        </p:nvPicPr>
        <p:blipFill rotWithShape="1">
          <a:blip r:embed="rId2"/>
          <a:srcRect t="9197"/>
          <a:stretch/>
        </p:blipFill>
        <p:spPr>
          <a:xfrm>
            <a:off x="9776089" y="455192"/>
            <a:ext cx="2257649" cy="1235157"/>
          </a:xfrm>
          <a:prstGeom prst="rect">
            <a:avLst/>
          </a:prstGeom>
        </p:spPr>
      </p:pic>
      <p:pic>
        <p:nvPicPr>
          <p:cNvPr id="7" name="Immagine 6">
            <a:extLst>
              <a:ext uri="{FF2B5EF4-FFF2-40B4-BE49-F238E27FC236}">
                <a16:creationId xmlns:a16="http://schemas.microsoft.com/office/drawing/2014/main" id="{DB412342-D27B-4B4D-83A3-148151996CEF}"/>
              </a:ext>
            </a:extLst>
          </p:cNvPr>
          <p:cNvPicPr>
            <a:picLocks noChangeAspect="1"/>
          </p:cNvPicPr>
          <p:nvPr/>
        </p:nvPicPr>
        <p:blipFill rotWithShape="1">
          <a:blip r:embed="rId3"/>
          <a:srcRect t="31176"/>
          <a:stretch/>
        </p:blipFill>
        <p:spPr>
          <a:xfrm>
            <a:off x="0" y="-10642"/>
            <a:ext cx="12192000" cy="465834"/>
          </a:xfrm>
          <a:prstGeom prst="rect">
            <a:avLst/>
          </a:prstGeom>
        </p:spPr>
      </p:pic>
      <p:sp>
        <p:nvSpPr>
          <p:cNvPr id="15" name="CasellaDiTesto 14">
            <a:extLst>
              <a:ext uri="{FF2B5EF4-FFF2-40B4-BE49-F238E27FC236}">
                <a16:creationId xmlns:a16="http://schemas.microsoft.com/office/drawing/2014/main" id="{099B6C9E-6F49-4645-B53F-9603278C2464}"/>
              </a:ext>
            </a:extLst>
          </p:cNvPr>
          <p:cNvSpPr txBox="1"/>
          <p:nvPr/>
        </p:nvSpPr>
        <p:spPr>
          <a:xfrm>
            <a:off x="4219460" y="1817782"/>
            <a:ext cx="7194014" cy="2254463"/>
          </a:xfrm>
          <a:prstGeom prst="rect">
            <a:avLst/>
          </a:prstGeom>
          <a:solidFill>
            <a:schemeClr val="accent4">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pPr algn="just"/>
            <a:r>
              <a:rPr lang="en-US" sz="2600" dirty="0">
                <a:latin typeface="Arial" panose="020B0604020202020204" pitchFamily="34" charset="0"/>
                <a:cs typeface="Arial" panose="020B0604020202020204" pitchFamily="34" charset="0"/>
              </a:rPr>
              <a:t>Clinical phenotypes alone seem </a:t>
            </a:r>
            <a:r>
              <a:rPr lang="en-US" sz="2600" b="1" dirty="0">
                <a:latin typeface="Arial" panose="020B0604020202020204" pitchFamily="34" charset="0"/>
                <a:cs typeface="Arial" panose="020B0604020202020204" pitchFamily="34" charset="0"/>
              </a:rPr>
              <a:t>insufficient to provide </a:t>
            </a:r>
            <a:r>
              <a:rPr lang="en-US" sz="2600" dirty="0">
                <a:latin typeface="Arial" panose="020B0604020202020204" pitchFamily="34" charset="0"/>
                <a:cs typeface="Arial" panose="020B0604020202020204" pitchFamily="34" charset="0"/>
              </a:rPr>
              <a:t>an understanding of the underlying mechanisms involved, and to be the sole basis for prognosis, diagnosis and treatment of neurodegenerative diseases</a:t>
            </a:r>
          </a:p>
          <a:p>
            <a:pPr algn="just"/>
            <a:endParaRPr lang="en-US" sz="1050" dirty="0">
              <a:latin typeface="Arial" panose="020B0604020202020204" pitchFamily="34" charset="0"/>
              <a:cs typeface="Arial" panose="020B0604020202020204" pitchFamily="34" charset="0"/>
            </a:endParaRPr>
          </a:p>
        </p:txBody>
      </p:sp>
      <p:sp>
        <p:nvSpPr>
          <p:cNvPr id="19" name="CasellaDiTesto 18">
            <a:extLst>
              <a:ext uri="{FF2B5EF4-FFF2-40B4-BE49-F238E27FC236}">
                <a16:creationId xmlns:a16="http://schemas.microsoft.com/office/drawing/2014/main" id="{40E355CB-44B1-49E5-BF01-B56A4F673E74}"/>
              </a:ext>
            </a:extLst>
          </p:cNvPr>
          <p:cNvSpPr txBox="1"/>
          <p:nvPr/>
        </p:nvSpPr>
        <p:spPr>
          <a:xfrm>
            <a:off x="669272" y="736723"/>
            <a:ext cx="6097836" cy="707886"/>
          </a:xfrm>
          <a:prstGeom prst="rect">
            <a:avLst/>
          </a:prstGeom>
          <a:solidFill>
            <a:srgbClr val="E2F7FE"/>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does </a:t>
            </a:r>
            <a:r>
              <a:rPr lang="it-IT" sz="2000" dirty="0">
                <a:solidFill>
                  <a:prstClr val="black"/>
                </a:solidFill>
                <a:latin typeface="Arial" panose="020B0604020202020204" pitchFamily="34" charset="0"/>
                <a:cs typeface="Arial" panose="020B0604020202020204" pitchFamily="34" charset="0"/>
              </a:rPr>
              <a:t>the</a:t>
            </a:r>
            <a:r>
              <a:rPr kumimoji="0" lang="it-IT"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project contribute to tackling the societal challenge of neurodegenerative diseases?</a:t>
            </a:r>
          </a:p>
        </p:txBody>
      </p:sp>
      <p:sp>
        <p:nvSpPr>
          <p:cNvPr id="8" name="CasellaDiTesto 7">
            <a:extLst>
              <a:ext uri="{FF2B5EF4-FFF2-40B4-BE49-F238E27FC236}">
                <a16:creationId xmlns:a16="http://schemas.microsoft.com/office/drawing/2014/main" id="{6F65D332-F666-4C3F-854E-991E3560C026}"/>
              </a:ext>
            </a:extLst>
          </p:cNvPr>
          <p:cNvSpPr txBox="1"/>
          <p:nvPr/>
        </p:nvSpPr>
        <p:spPr>
          <a:xfrm>
            <a:off x="669272" y="2041520"/>
            <a:ext cx="3417986" cy="3693319"/>
          </a:xfrm>
          <a:prstGeom prst="rect">
            <a:avLst/>
          </a:prstGeom>
          <a:solidFill>
            <a:srgbClr val="E2F7FE"/>
          </a:solidFill>
          <a:effectLst>
            <a:outerShdw blurRad="50800" dist="38100" dir="2700000" algn="tl" rotWithShape="0">
              <a:prstClr val="black">
                <a:alpha val="40000"/>
              </a:prstClr>
            </a:outerShdw>
          </a:effectLst>
        </p:spPr>
        <p:txBody>
          <a:bodyPr wrap="square">
            <a:spAutoFit/>
          </a:bodyPr>
          <a:lstStyle/>
          <a:p>
            <a:pPr algn="just"/>
            <a:r>
              <a:rPr lang="en-US" sz="1800" b="0" i="0" u="none" strike="noStrike" baseline="0" dirty="0">
                <a:solidFill>
                  <a:srgbClr val="000000"/>
                </a:solidFill>
                <a:latin typeface="Arial" panose="020B0604020202020204" pitchFamily="34" charset="0"/>
              </a:rPr>
              <a:t>Results from cellular and animal studies, genetic studies on large patients’ cohort, studies on human biofluids and brain tissues carried out by the LODE Consortium Partners, highlighted the key role of the endo-lysosomal pathway in AD, FTLD and DLB and suggest the </a:t>
            </a:r>
            <a:r>
              <a:rPr lang="en-US" sz="1800" b="1" i="0" u="none" strike="noStrike" baseline="0" dirty="0">
                <a:solidFill>
                  <a:srgbClr val="000000"/>
                </a:solidFill>
                <a:latin typeface="Arial" panose="020B0604020202020204" pitchFamily="34" charset="0"/>
              </a:rPr>
              <a:t>existence of cross-diseases mechanisms involved in these major neurocognitive disorders</a:t>
            </a:r>
            <a:endParaRPr lang="it-IT" dirty="0"/>
          </a:p>
        </p:txBody>
      </p:sp>
      <p:sp>
        <p:nvSpPr>
          <p:cNvPr id="10" name="CasellaDiTesto 9">
            <a:extLst>
              <a:ext uri="{FF2B5EF4-FFF2-40B4-BE49-F238E27FC236}">
                <a16:creationId xmlns:a16="http://schemas.microsoft.com/office/drawing/2014/main" id="{C7EB640D-9EC8-478B-8E5B-59B49EC3EF9F}"/>
              </a:ext>
            </a:extLst>
          </p:cNvPr>
          <p:cNvSpPr txBox="1"/>
          <p:nvPr/>
        </p:nvSpPr>
        <p:spPr>
          <a:xfrm>
            <a:off x="4230475" y="4153368"/>
            <a:ext cx="7160965" cy="2185214"/>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just"/>
            <a:endParaRPr lang="en-US" sz="800"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Alterations of </a:t>
            </a:r>
            <a:r>
              <a:rPr lang="en-US" sz="2400" b="1" dirty="0">
                <a:latin typeface="Arial" panose="020B0604020202020204" pitchFamily="34" charset="0"/>
                <a:cs typeface="Arial" panose="020B0604020202020204" pitchFamily="34" charset="0"/>
              </a:rPr>
              <a:t>different key processes of the endo-lysosomal </a:t>
            </a:r>
            <a:r>
              <a:rPr lang="en-US" sz="2400" dirty="0">
                <a:latin typeface="Arial" panose="020B0604020202020204" pitchFamily="34" charset="0"/>
                <a:cs typeface="Arial" panose="020B0604020202020204" pitchFamily="34" charset="0"/>
              </a:rPr>
              <a:t>pathway could be equally relevant and alternatively involved in the occurrence of dementias under distinct phenotypes and on disease onset and/or progression</a:t>
            </a:r>
          </a:p>
          <a:p>
            <a:pPr algn="just"/>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9945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magine 23">
            <a:extLst>
              <a:ext uri="{FF2B5EF4-FFF2-40B4-BE49-F238E27FC236}">
                <a16:creationId xmlns:a16="http://schemas.microsoft.com/office/drawing/2014/main" id="{AC038A08-489F-406D-B8CE-E986C02E02BB}"/>
              </a:ext>
            </a:extLst>
          </p:cNvPr>
          <p:cNvPicPr>
            <a:picLocks noChangeAspect="1"/>
          </p:cNvPicPr>
          <p:nvPr/>
        </p:nvPicPr>
        <p:blipFill rotWithShape="1">
          <a:blip r:embed="rId2"/>
          <a:srcRect l="27836" t="6544" r="12862"/>
          <a:stretch/>
        </p:blipFill>
        <p:spPr>
          <a:xfrm>
            <a:off x="0" y="2166326"/>
            <a:ext cx="3125341" cy="1876286"/>
          </a:xfrm>
          <a:prstGeom prst="rect">
            <a:avLst/>
          </a:prstGeom>
        </p:spPr>
      </p:pic>
      <p:pic>
        <p:nvPicPr>
          <p:cNvPr id="4" name="Immagine 3">
            <a:extLst>
              <a:ext uri="{FF2B5EF4-FFF2-40B4-BE49-F238E27FC236}">
                <a16:creationId xmlns:a16="http://schemas.microsoft.com/office/drawing/2014/main" id="{0D15D8AC-AB26-453D-B87E-E471711AC985}"/>
              </a:ext>
            </a:extLst>
          </p:cNvPr>
          <p:cNvPicPr>
            <a:picLocks noChangeAspect="1"/>
          </p:cNvPicPr>
          <p:nvPr/>
        </p:nvPicPr>
        <p:blipFill rotWithShape="1">
          <a:blip r:embed="rId3"/>
          <a:srcRect b="74121"/>
          <a:stretch/>
        </p:blipFill>
        <p:spPr>
          <a:xfrm>
            <a:off x="0" y="-261255"/>
            <a:ext cx="12192000" cy="795130"/>
          </a:xfrm>
          <a:prstGeom prst="rect">
            <a:avLst/>
          </a:prstGeom>
        </p:spPr>
      </p:pic>
      <p:pic>
        <p:nvPicPr>
          <p:cNvPr id="5" name="Immagine 4">
            <a:extLst>
              <a:ext uri="{FF2B5EF4-FFF2-40B4-BE49-F238E27FC236}">
                <a16:creationId xmlns:a16="http://schemas.microsoft.com/office/drawing/2014/main" id="{0ADE5F7B-B1B6-414A-853C-0ED1FD1FBD18}"/>
              </a:ext>
            </a:extLst>
          </p:cNvPr>
          <p:cNvPicPr>
            <a:picLocks noChangeAspect="1"/>
          </p:cNvPicPr>
          <p:nvPr/>
        </p:nvPicPr>
        <p:blipFill rotWithShape="1">
          <a:blip r:embed="rId3"/>
          <a:srcRect l="67011" t="22644" r="4620" b="18697"/>
          <a:stretch/>
        </p:blipFill>
        <p:spPr>
          <a:xfrm>
            <a:off x="9197008" y="445106"/>
            <a:ext cx="2859521" cy="1490017"/>
          </a:xfrm>
          <a:prstGeom prst="rect">
            <a:avLst/>
          </a:prstGeom>
        </p:spPr>
      </p:pic>
      <p:pic>
        <p:nvPicPr>
          <p:cNvPr id="19" name="Immagine 18">
            <a:extLst>
              <a:ext uri="{FF2B5EF4-FFF2-40B4-BE49-F238E27FC236}">
                <a16:creationId xmlns:a16="http://schemas.microsoft.com/office/drawing/2014/main" id="{2B33E0A7-153E-438A-8336-8616AC290C1E}"/>
              </a:ext>
            </a:extLst>
          </p:cNvPr>
          <p:cNvPicPr>
            <a:picLocks noChangeAspect="1"/>
          </p:cNvPicPr>
          <p:nvPr/>
        </p:nvPicPr>
        <p:blipFill>
          <a:blip r:embed="rId4"/>
          <a:stretch>
            <a:fillRect/>
          </a:stretch>
        </p:blipFill>
        <p:spPr>
          <a:xfrm>
            <a:off x="-1" y="240122"/>
            <a:ext cx="2516816" cy="1926204"/>
          </a:xfrm>
          <a:prstGeom prst="rect">
            <a:avLst/>
          </a:prstGeom>
        </p:spPr>
      </p:pic>
      <p:pic>
        <p:nvPicPr>
          <p:cNvPr id="23" name="Immagine 22">
            <a:extLst>
              <a:ext uri="{FF2B5EF4-FFF2-40B4-BE49-F238E27FC236}">
                <a16:creationId xmlns:a16="http://schemas.microsoft.com/office/drawing/2014/main" id="{84089B31-0812-46D7-A23A-1246BCB716FC}"/>
              </a:ext>
            </a:extLst>
          </p:cNvPr>
          <p:cNvPicPr>
            <a:picLocks noChangeAspect="1"/>
          </p:cNvPicPr>
          <p:nvPr/>
        </p:nvPicPr>
        <p:blipFill rotWithShape="1">
          <a:blip r:embed="rId5"/>
          <a:srcRect l="8418" t="44306" r="36087" b="9329"/>
          <a:stretch/>
        </p:blipFill>
        <p:spPr>
          <a:xfrm>
            <a:off x="2600724" y="361738"/>
            <a:ext cx="4796888" cy="1009934"/>
          </a:xfrm>
          <a:prstGeom prst="rect">
            <a:avLst/>
          </a:prstGeom>
        </p:spPr>
      </p:pic>
      <p:pic>
        <p:nvPicPr>
          <p:cNvPr id="6" name="Immagine 5">
            <a:extLst>
              <a:ext uri="{FF2B5EF4-FFF2-40B4-BE49-F238E27FC236}">
                <a16:creationId xmlns:a16="http://schemas.microsoft.com/office/drawing/2014/main" id="{B0A464D9-F857-4845-8AF4-C9C9BFC50F8B}"/>
              </a:ext>
            </a:extLst>
          </p:cNvPr>
          <p:cNvPicPr>
            <a:picLocks noChangeAspect="1"/>
          </p:cNvPicPr>
          <p:nvPr/>
        </p:nvPicPr>
        <p:blipFill rotWithShape="1">
          <a:blip r:embed="rId6"/>
          <a:srcRect r="24846" b="8685"/>
          <a:stretch/>
        </p:blipFill>
        <p:spPr>
          <a:xfrm>
            <a:off x="3629870" y="1371672"/>
            <a:ext cx="5789551" cy="1510839"/>
          </a:xfrm>
          <a:prstGeom prst="rect">
            <a:avLst/>
          </a:prstGeom>
          <a:ln>
            <a:noFill/>
          </a:ln>
          <a:effectLst>
            <a:outerShdw blurRad="292100" dist="139700" dir="2700000" algn="tl" rotWithShape="0">
              <a:srgbClr val="333333">
                <a:alpha val="65000"/>
              </a:srgbClr>
            </a:outerShdw>
          </a:effectLst>
        </p:spPr>
      </p:pic>
      <p:sp>
        <p:nvSpPr>
          <p:cNvPr id="25" name="CasellaDiTesto 24">
            <a:extLst>
              <a:ext uri="{FF2B5EF4-FFF2-40B4-BE49-F238E27FC236}">
                <a16:creationId xmlns:a16="http://schemas.microsoft.com/office/drawing/2014/main" id="{5764F9CB-43CE-47FE-B778-EE4B095F35EE}"/>
              </a:ext>
            </a:extLst>
          </p:cNvPr>
          <p:cNvSpPr txBox="1"/>
          <p:nvPr/>
        </p:nvSpPr>
        <p:spPr>
          <a:xfrm>
            <a:off x="3329651" y="3122898"/>
            <a:ext cx="7514812" cy="3554819"/>
          </a:xfrm>
          <a:prstGeom prst="rect">
            <a:avLst/>
          </a:prstGeom>
          <a:solidFill>
            <a:schemeClr val="bg1"/>
          </a:solidFill>
        </p:spPr>
        <p:txBody>
          <a:bodyPr wrap="square">
            <a:spAutoFit/>
          </a:bodyPr>
          <a:lstStyle/>
          <a:p>
            <a:pPr marL="285750" indent="-285750" algn="just">
              <a:lnSpc>
                <a:spcPts val="1800"/>
              </a:lnSpc>
              <a:buClr>
                <a:srgbClr val="006600"/>
              </a:buClr>
              <a:buSzPct val="131000"/>
              <a:buFont typeface="Wingdings" panose="05000000000000000000" pitchFamily="2" charset="2"/>
              <a:buChar char="ü"/>
            </a:pPr>
            <a:r>
              <a:rPr lang="en-US" sz="1800" b="0" i="0" u="none" strike="noStrike" baseline="0" dirty="0">
                <a:solidFill>
                  <a:srgbClr val="000000"/>
                </a:solidFill>
                <a:latin typeface="Arial" panose="020B0604020202020204" pitchFamily="34" charset="0"/>
              </a:rPr>
              <a:t>Effective collaboration between </a:t>
            </a:r>
            <a:r>
              <a:rPr lang="en-US" sz="1800" b="1" i="0" u="none" strike="noStrike" baseline="0" dirty="0">
                <a:solidFill>
                  <a:srgbClr val="000000"/>
                </a:solidFill>
                <a:latin typeface="Arial" panose="020B0604020202020204" pitchFamily="34" charset="0"/>
              </a:rPr>
              <a:t>synthetic work </a:t>
            </a:r>
            <a:r>
              <a:rPr lang="en-US" sz="1800" b="0" i="0" u="none" strike="noStrike" baseline="0" dirty="0">
                <a:solidFill>
                  <a:srgbClr val="000000"/>
                </a:solidFill>
                <a:latin typeface="Arial" panose="020B0604020202020204" pitchFamily="34" charset="0"/>
              </a:rPr>
              <a:t>and the corresponding </a:t>
            </a:r>
            <a:r>
              <a:rPr lang="en-US" sz="1800" b="1" i="0" u="none" strike="noStrike" baseline="0" dirty="0">
                <a:solidFill>
                  <a:srgbClr val="000000"/>
                </a:solidFill>
                <a:latin typeface="Arial" panose="020B0604020202020204" pitchFamily="34" charset="0"/>
              </a:rPr>
              <a:t>application studies </a:t>
            </a:r>
            <a:r>
              <a:rPr lang="en-US" sz="1800" b="0" i="0" u="none" strike="noStrike" baseline="0" dirty="0">
                <a:solidFill>
                  <a:srgbClr val="000000"/>
                </a:solidFill>
                <a:latin typeface="Arial" panose="020B0604020202020204" pitchFamily="34" charset="0"/>
              </a:rPr>
              <a:t>of nanocarriers for new treatments </a:t>
            </a:r>
            <a:r>
              <a:rPr lang="en-US" sz="1800" b="0" i="1" u="none" strike="noStrike" baseline="0" dirty="0">
                <a:solidFill>
                  <a:srgbClr val="000000"/>
                </a:solidFill>
                <a:latin typeface="Arial" panose="020B0604020202020204" pitchFamily="34" charset="0"/>
              </a:rPr>
              <a:t>in vitro </a:t>
            </a:r>
            <a:r>
              <a:rPr lang="en-US" sz="1800" b="0" i="0" u="none" strike="noStrike" baseline="0" dirty="0">
                <a:solidFill>
                  <a:srgbClr val="000000"/>
                </a:solidFill>
                <a:latin typeface="Arial" panose="020B0604020202020204" pitchFamily="34" charset="0"/>
              </a:rPr>
              <a:t>and </a:t>
            </a:r>
            <a:r>
              <a:rPr lang="en-US" sz="1800" b="0" i="1" u="none" strike="noStrike" baseline="0" dirty="0">
                <a:solidFill>
                  <a:srgbClr val="000000"/>
                </a:solidFill>
                <a:latin typeface="Arial" panose="020B0604020202020204" pitchFamily="34" charset="0"/>
              </a:rPr>
              <a:t>in vivo</a:t>
            </a:r>
          </a:p>
          <a:p>
            <a:pPr marL="285750" indent="-285750" algn="just">
              <a:lnSpc>
                <a:spcPts val="1800"/>
              </a:lnSpc>
              <a:buClr>
                <a:srgbClr val="006600"/>
              </a:buClr>
              <a:buSzPct val="131000"/>
              <a:buFont typeface="Wingdings" panose="05000000000000000000" pitchFamily="2" charset="2"/>
              <a:buChar char="ü"/>
            </a:pPr>
            <a:r>
              <a:rPr lang="en-US" sz="1800" b="1" i="0" u="none" strike="noStrike" baseline="0" dirty="0">
                <a:solidFill>
                  <a:srgbClr val="000000"/>
                </a:solidFill>
                <a:latin typeface="Arial" panose="020B0604020202020204" pitchFamily="34" charset="0"/>
              </a:rPr>
              <a:t>Continuative interactions </a:t>
            </a:r>
            <a:r>
              <a:rPr lang="en-US" sz="1800" b="0" i="0" u="none" strike="noStrike" baseline="0" dirty="0">
                <a:solidFill>
                  <a:srgbClr val="000000"/>
                </a:solidFill>
                <a:latin typeface="Arial" panose="020B0604020202020204" pitchFamily="34" charset="0"/>
              </a:rPr>
              <a:t>between Partners and External Collaborator allowed to perform an </a:t>
            </a:r>
            <a:r>
              <a:rPr lang="en-US" sz="1800" b="1" i="0" u="none" strike="noStrike" baseline="0" dirty="0">
                <a:solidFill>
                  <a:srgbClr val="000000"/>
                </a:solidFill>
                <a:latin typeface="Arial" panose="020B0604020202020204" pitchFamily="34" charset="0"/>
              </a:rPr>
              <a:t>integrated approach </a:t>
            </a:r>
            <a:r>
              <a:rPr lang="en-US" sz="1800" b="0" i="0" u="none" strike="noStrike" baseline="0" dirty="0">
                <a:solidFill>
                  <a:srgbClr val="000000"/>
                </a:solidFill>
                <a:latin typeface="Arial" panose="020B0604020202020204" pitchFamily="34" charset="0"/>
              </a:rPr>
              <a:t>to address several objectives of the project, especially those concerning the levels of EVs and neurotrophic factors in brain tissue and biofluids of patients </a:t>
            </a:r>
          </a:p>
          <a:p>
            <a:pPr marL="285750" indent="-285750" algn="just">
              <a:lnSpc>
                <a:spcPts val="1800"/>
              </a:lnSpc>
              <a:buClr>
                <a:srgbClr val="006600"/>
              </a:buClr>
              <a:buSzPct val="131000"/>
              <a:buFont typeface="Wingdings" panose="05000000000000000000" pitchFamily="2" charset="2"/>
              <a:buChar char="ü"/>
            </a:pPr>
            <a:r>
              <a:rPr lang="en-US" sz="1800" b="0" i="0" u="none" strike="noStrike" baseline="0" dirty="0">
                <a:solidFill>
                  <a:srgbClr val="000000"/>
                </a:solidFill>
                <a:latin typeface="Arial" panose="020B0604020202020204" pitchFamily="34" charset="0"/>
              </a:rPr>
              <a:t>Clinical partners made available to the projects </a:t>
            </a:r>
            <a:r>
              <a:rPr lang="en-US" sz="1800" b="1" i="0" u="none" strike="noStrike" baseline="0" dirty="0">
                <a:solidFill>
                  <a:srgbClr val="000000"/>
                </a:solidFill>
                <a:latin typeface="Arial" panose="020B0604020202020204" pitchFamily="34" charset="0"/>
              </a:rPr>
              <a:t>well characterized AD, FTLD and DLB cohorts</a:t>
            </a:r>
            <a:r>
              <a:rPr lang="en-US" sz="1800" b="0" i="0" u="none" strike="noStrike" baseline="0" dirty="0">
                <a:solidFill>
                  <a:srgbClr val="000000"/>
                </a:solidFill>
                <a:latin typeface="Arial" panose="020B0604020202020204" pitchFamily="34" charset="0"/>
              </a:rPr>
              <a:t> (DNA, plasma, CSF and brain tissues) essential for the success of the project</a:t>
            </a:r>
          </a:p>
          <a:p>
            <a:pPr marL="285750" indent="-285750" algn="just">
              <a:lnSpc>
                <a:spcPts val="1800"/>
              </a:lnSpc>
              <a:buClr>
                <a:srgbClr val="006600"/>
              </a:buClr>
              <a:buSzPct val="131000"/>
              <a:buFont typeface="Wingdings" panose="05000000000000000000" pitchFamily="2" charset="2"/>
              <a:buChar char="ü"/>
            </a:pPr>
            <a:r>
              <a:rPr lang="en-US" sz="1800" b="0" i="0" u="none" strike="noStrike" baseline="0" dirty="0">
                <a:solidFill>
                  <a:srgbClr val="000000"/>
                </a:solidFill>
                <a:latin typeface="Arial" panose="020B0604020202020204" pitchFamily="34" charset="0"/>
              </a:rPr>
              <a:t>Regarding the genetic studies, the coordinator and External Collaborators defined together a </a:t>
            </a:r>
            <a:r>
              <a:rPr lang="en-US" sz="1800" b="1" i="0" u="none" strike="noStrike" baseline="0" dirty="0">
                <a:solidFill>
                  <a:srgbClr val="000000"/>
                </a:solidFill>
                <a:latin typeface="Arial" panose="020B0604020202020204" pitchFamily="34" charset="0"/>
              </a:rPr>
              <a:t>bioinformatic strategy tailored to the JPND cross-disease </a:t>
            </a:r>
            <a:r>
              <a:rPr lang="en-US" sz="1800" i="0" u="none" strike="noStrike" baseline="0" dirty="0">
                <a:solidFill>
                  <a:srgbClr val="000000"/>
                </a:solidFill>
                <a:latin typeface="Arial" panose="020B0604020202020204" pitchFamily="34" charset="0"/>
              </a:rPr>
              <a:t>call</a:t>
            </a:r>
            <a:r>
              <a:rPr lang="en-US" sz="1800" b="0" i="0" u="none" strike="noStrike" baseline="0" dirty="0">
                <a:solidFill>
                  <a:srgbClr val="000000"/>
                </a:solidFill>
                <a:latin typeface="Arial" panose="020B0604020202020204" pitchFamily="34" charset="0"/>
              </a:rPr>
              <a:t> and thus selected genes highly expressed in more than two brain areas. </a:t>
            </a:r>
            <a:endParaRPr lang="en-US" dirty="0">
              <a:solidFill>
                <a:srgbClr val="000000"/>
              </a:solidFill>
              <a:latin typeface="Arial" panose="020B0604020202020204" pitchFamily="34" charset="0"/>
            </a:endParaRPr>
          </a:p>
        </p:txBody>
      </p:sp>
      <p:sp>
        <p:nvSpPr>
          <p:cNvPr id="2" name="CasellaDiTesto 1">
            <a:extLst>
              <a:ext uri="{FF2B5EF4-FFF2-40B4-BE49-F238E27FC236}">
                <a16:creationId xmlns:a16="http://schemas.microsoft.com/office/drawing/2014/main" id="{E1489FC0-34C2-42C2-B758-4583621E7EB3}"/>
              </a:ext>
            </a:extLst>
          </p:cNvPr>
          <p:cNvSpPr txBox="1"/>
          <p:nvPr/>
        </p:nvSpPr>
        <p:spPr>
          <a:xfrm>
            <a:off x="396606" y="4691521"/>
            <a:ext cx="2651367" cy="369332"/>
          </a:xfrm>
          <a:prstGeom prst="rect">
            <a:avLst/>
          </a:prstGeom>
          <a:noFill/>
        </p:spPr>
        <p:txBody>
          <a:bodyPr wrap="none" rtlCol="0">
            <a:spAutoFit/>
          </a:bodyPr>
          <a:lstStyle/>
          <a:p>
            <a:r>
              <a:rPr lang="it-IT" b="1" dirty="0">
                <a:solidFill>
                  <a:srgbClr val="0E99C4"/>
                </a:solidFill>
                <a:latin typeface="Arial" panose="020B0604020202020204" pitchFamily="34" charset="0"/>
                <a:cs typeface="Arial" panose="020B0604020202020204" pitchFamily="34" charset="0"/>
              </a:rPr>
              <a:t>WORKING TOGETHER</a:t>
            </a:r>
          </a:p>
        </p:txBody>
      </p:sp>
    </p:spTree>
    <p:extLst>
      <p:ext uri="{BB962C8B-B14F-4D97-AF65-F5344CB8AC3E}">
        <p14:creationId xmlns:p14="http://schemas.microsoft.com/office/powerpoint/2010/main" val="2232864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48DB08C7-D009-40FB-B19B-0AD1072B888E}"/>
              </a:ext>
            </a:extLst>
          </p:cNvPr>
          <p:cNvPicPr>
            <a:picLocks noChangeAspect="1"/>
          </p:cNvPicPr>
          <p:nvPr/>
        </p:nvPicPr>
        <p:blipFill rotWithShape="1">
          <a:blip r:embed="rId2"/>
          <a:srcRect t="9197"/>
          <a:stretch/>
        </p:blipFill>
        <p:spPr>
          <a:xfrm>
            <a:off x="9875240" y="492963"/>
            <a:ext cx="1921721" cy="1051371"/>
          </a:xfrm>
          <a:prstGeom prst="rect">
            <a:avLst/>
          </a:prstGeom>
        </p:spPr>
      </p:pic>
      <p:pic>
        <p:nvPicPr>
          <p:cNvPr id="7" name="Immagine 6">
            <a:extLst>
              <a:ext uri="{FF2B5EF4-FFF2-40B4-BE49-F238E27FC236}">
                <a16:creationId xmlns:a16="http://schemas.microsoft.com/office/drawing/2014/main" id="{DB412342-D27B-4B4D-83A3-148151996CEF}"/>
              </a:ext>
            </a:extLst>
          </p:cNvPr>
          <p:cNvPicPr>
            <a:picLocks noChangeAspect="1"/>
          </p:cNvPicPr>
          <p:nvPr/>
        </p:nvPicPr>
        <p:blipFill rotWithShape="1">
          <a:blip r:embed="rId3"/>
          <a:srcRect t="31176"/>
          <a:stretch/>
        </p:blipFill>
        <p:spPr>
          <a:xfrm>
            <a:off x="0" y="-10642"/>
            <a:ext cx="12192000" cy="465834"/>
          </a:xfrm>
          <a:prstGeom prst="rect">
            <a:avLst/>
          </a:prstGeom>
        </p:spPr>
      </p:pic>
      <p:sp>
        <p:nvSpPr>
          <p:cNvPr id="19" name="CasellaDiTesto 18">
            <a:extLst>
              <a:ext uri="{FF2B5EF4-FFF2-40B4-BE49-F238E27FC236}">
                <a16:creationId xmlns:a16="http://schemas.microsoft.com/office/drawing/2014/main" id="{40E355CB-44B1-49E5-BF01-B56A4F673E74}"/>
              </a:ext>
            </a:extLst>
          </p:cNvPr>
          <p:cNvSpPr txBox="1"/>
          <p:nvPr/>
        </p:nvSpPr>
        <p:spPr>
          <a:xfrm>
            <a:off x="669272" y="736723"/>
            <a:ext cx="6097836" cy="400110"/>
          </a:xfrm>
          <a:prstGeom prst="rect">
            <a:avLst/>
          </a:prstGeom>
          <a:solidFill>
            <a:srgbClr val="E2F7FE"/>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SUCCESSES AND CHALLENGES</a:t>
            </a:r>
          </a:p>
        </p:txBody>
      </p:sp>
      <p:sp>
        <p:nvSpPr>
          <p:cNvPr id="10" name="CasellaDiTesto 9">
            <a:extLst>
              <a:ext uri="{FF2B5EF4-FFF2-40B4-BE49-F238E27FC236}">
                <a16:creationId xmlns:a16="http://schemas.microsoft.com/office/drawing/2014/main" id="{5B315461-8115-45F0-B540-8FD0B7BA61B9}"/>
              </a:ext>
            </a:extLst>
          </p:cNvPr>
          <p:cNvSpPr txBox="1"/>
          <p:nvPr/>
        </p:nvSpPr>
        <p:spPr>
          <a:xfrm>
            <a:off x="667434" y="4976384"/>
            <a:ext cx="8608767" cy="1323439"/>
          </a:xfrm>
          <a:prstGeom prst="rect">
            <a:avLst/>
          </a:prstGeom>
          <a:solidFill>
            <a:schemeClr val="accent3">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sz="2000" dirty="0">
              <a:solidFill>
                <a:prstClr val="black"/>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it-IT" sz="2000" dirty="0">
                <a:solidFill>
                  <a:prstClr val="black"/>
                </a:solidFill>
                <a:latin typeface="Arial" panose="020B0604020202020204" pitchFamily="34" charset="0"/>
                <a:cs typeface="Arial" panose="020B0604020202020204" pitchFamily="34" charset="0"/>
              </a:rPr>
              <a:t>Covid 19 pandemic </a:t>
            </a:r>
            <a:endParaRPr kumimoji="0" lang="it-IT"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indent="-342900">
              <a:buFont typeface="Wingdings" panose="05000000000000000000" pitchFamily="2" charset="2"/>
              <a:buChar char="ü"/>
              <a:defRPr/>
            </a:pPr>
            <a:r>
              <a:rPr lang="en-US" sz="2000" dirty="0">
                <a:solidFill>
                  <a:srgbClr val="000000"/>
                </a:solidFill>
                <a:latin typeface="Arial" panose="020B0604020202020204" pitchFamily="34" charset="0"/>
              </a:rPr>
              <a:t>The start date of the project that can differ among the different countries </a:t>
            </a:r>
            <a:endParaRPr lang="it-IT" sz="20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Immagine 7">
            <a:extLst>
              <a:ext uri="{FF2B5EF4-FFF2-40B4-BE49-F238E27FC236}">
                <a16:creationId xmlns:a16="http://schemas.microsoft.com/office/drawing/2014/main" id="{644FB0E1-92A8-41E9-A916-62B41E0A522D}"/>
              </a:ext>
            </a:extLst>
          </p:cNvPr>
          <p:cNvPicPr>
            <a:picLocks noChangeAspect="1"/>
          </p:cNvPicPr>
          <p:nvPr/>
        </p:nvPicPr>
        <p:blipFill>
          <a:blip r:embed="rId4"/>
          <a:stretch>
            <a:fillRect/>
          </a:stretch>
        </p:blipFill>
        <p:spPr>
          <a:xfrm>
            <a:off x="560352" y="1709450"/>
            <a:ext cx="11071296" cy="29812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321279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x-Planck">
  <a:themeElements>
    <a:clrScheme name="MPIP">
      <a:dk1>
        <a:srgbClr val="000000"/>
      </a:dk1>
      <a:lt1>
        <a:srgbClr val="FFFFFF"/>
      </a:lt1>
      <a:dk2>
        <a:srgbClr val="0D6657"/>
      </a:dk2>
      <a:lt2>
        <a:srgbClr val="DFE0E2"/>
      </a:lt2>
      <a:accent1>
        <a:srgbClr val="D2D4D6"/>
      </a:accent1>
      <a:accent2>
        <a:srgbClr val="8D8F92"/>
      </a:accent2>
      <a:accent3>
        <a:srgbClr val="FFC35E"/>
      </a:accent3>
      <a:accent4>
        <a:srgbClr val="F39800"/>
      </a:accent4>
      <a:accent5>
        <a:srgbClr val="0D6657"/>
      </a:accent5>
      <a:accent6>
        <a:srgbClr val="891F00"/>
      </a:accent6>
      <a:hlink>
        <a:srgbClr val="891F00"/>
      </a:hlink>
      <a:folHlink>
        <a:srgbClr val="000000"/>
      </a:folHlink>
    </a:clrScheme>
    <a:fontScheme name="Horizont">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tIns="0" rIns="0" bIns="0" rtlCol="0">
        <a:noAutofit/>
      </a:bodyPr>
      <a:lstStyle>
        <a:defPPr>
          <a:defRPr dirty="0" err="1" smtClean="0">
            <a:latin typeface="+mn-lt"/>
            <a:cs typeface="Avenir LT Std 45 Book"/>
          </a:defRPr>
        </a:defPPr>
      </a:lstStyle>
    </a:txDef>
  </a:objectDefaults>
  <a:extraClrSchemeLst/>
  <a:extLst>
    <a:ext uri="{05A4C25C-085E-4340-85A3-A5531E510DB2}">
      <thm15:themeFamily xmlns:thm15="http://schemas.microsoft.com/office/thememl/2012/main" name="MPI-P_Slides.potx" id="{E5522566-AEB1-4F7F-9A72-8C30989E6777}" vid="{0EEA53EE-2285-4DDB-9541-FD6AC676FCFC}"/>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1098</TotalTime>
  <Words>784</Words>
  <Application>Microsoft Office PowerPoint</Application>
  <PresentationFormat>Widescreen</PresentationFormat>
  <Paragraphs>49</Paragraphs>
  <Slides>10</Slides>
  <Notes>1</Notes>
  <HiddenSlides>0</HiddenSlides>
  <MMClips>0</MMClips>
  <ScaleCrop>false</ScaleCrop>
  <HeadingPairs>
    <vt:vector size="6" baseType="variant">
      <vt:variant>
        <vt:lpstr>Caratteri utilizzati</vt:lpstr>
      </vt:variant>
      <vt:variant>
        <vt:i4>6</vt:i4>
      </vt:variant>
      <vt:variant>
        <vt:lpstr>Tema</vt:lpstr>
      </vt:variant>
      <vt:variant>
        <vt:i4>2</vt:i4>
      </vt:variant>
      <vt:variant>
        <vt:lpstr>Titoli diapositive</vt:lpstr>
      </vt:variant>
      <vt:variant>
        <vt:i4>10</vt:i4>
      </vt:variant>
    </vt:vector>
  </HeadingPairs>
  <TitlesOfParts>
    <vt:vector size="18" baseType="lpstr">
      <vt:lpstr>Arial</vt:lpstr>
      <vt:lpstr>Arial Narrow</vt:lpstr>
      <vt:lpstr>Calibri</vt:lpstr>
      <vt:lpstr>Calibri Light</vt:lpstr>
      <vt:lpstr>Verdana</vt:lpstr>
      <vt:lpstr>Wingdings</vt:lpstr>
      <vt:lpstr>Tema di Office</vt:lpstr>
      <vt:lpstr>Max-Planck</vt:lpstr>
      <vt:lpstr>Presentazione standard di PowerPoint</vt:lpstr>
      <vt:lpstr>Presentazione standard di PowerPoint</vt:lpstr>
      <vt:lpstr>WP1 Development of delivery system (nanocarriers) – MPIP Landfester group</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Ghidoni Roberta</dc:creator>
  <cp:lastModifiedBy>Ghidoni Roberta</cp:lastModifiedBy>
  <cp:revision>15</cp:revision>
  <dcterms:created xsi:type="dcterms:W3CDTF">2022-04-21T10:15:23Z</dcterms:created>
  <dcterms:modified xsi:type="dcterms:W3CDTF">2022-05-05T08:52:58Z</dcterms:modified>
</cp:coreProperties>
</file>