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486" r:id="rId5"/>
    <p:sldId id="568" r:id="rId6"/>
    <p:sldId id="569" r:id="rId7"/>
    <p:sldId id="570" r:id="rId8"/>
    <p:sldId id="597" r:id="rId9"/>
    <p:sldId id="598" r:id="rId10"/>
    <p:sldId id="599" r:id="rId11"/>
    <p:sldId id="564" r:id="rId12"/>
    <p:sldId id="594" r:id="rId13"/>
    <p:sldId id="593" r:id="rId14"/>
    <p:sldId id="459" r:id="rId15"/>
    <p:sldId id="353" r:id="rId16"/>
  </p:sldIdLst>
  <p:sldSz cx="9144000" cy="5715000" type="screen16x10"/>
  <p:notesSz cx="6797675" cy="9872663"/>
  <p:defaultTextStyle>
    <a:defPPr>
      <a:defRPr lang="nl-NL"/>
    </a:defPPr>
    <a:lvl1pPr marL="0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jssen, Elisabeth" initials="TE" lastIdx="1" clrIdx="0"/>
  <p:cmAuthor id="2" name="Thijssen, Lies" initials="LT" lastIdx="1" clrIdx="1"/>
  <p:cmAuthor id="3" name="install" initials="i" lastIdx="7" clrIdx="2"/>
  <p:cmAuthor id="4" name="Microsoft Office User" initials="Office" lastIdx="1" clrIdx="3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A1FE"/>
    <a:srgbClr val="ADB1FF"/>
    <a:srgbClr val="F36DFF"/>
    <a:srgbClr val="89D811"/>
    <a:srgbClr val="FF0000"/>
    <a:srgbClr val="A616AA"/>
    <a:srgbClr val="C631AD"/>
    <a:srgbClr val="E7E6E6"/>
    <a:srgbClr val="00FD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ED02F1-31A5-47EF-A0F9-C1DD20686D3A}" v="79" dt="2022-04-25T15:09:29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9" autoAdjust="0"/>
    <p:restoredTop sz="86432"/>
  </p:normalViewPr>
  <p:slideViewPr>
    <p:cSldViewPr snapToGrid="0">
      <p:cViewPr varScale="1">
        <p:scale>
          <a:sx n="87" d="100"/>
          <a:sy n="87" d="100"/>
        </p:scale>
        <p:origin x="931" y="6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del Campo Milán" userId="8899ea58-6f8d-4b00-a3c9-638d16e63d7a" providerId="ADAL" clId="{74ED02F1-31A5-47EF-A0F9-C1DD20686D3A}"/>
    <pc:docChg chg="undo redo custSel addSld delSld modSld">
      <pc:chgData name="Marta del Campo Milán" userId="8899ea58-6f8d-4b00-a3c9-638d16e63d7a" providerId="ADAL" clId="{74ED02F1-31A5-47EF-A0F9-C1DD20686D3A}" dt="2022-04-25T15:09:34.301" v="588" actId="20577"/>
      <pc:docMkLst>
        <pc:docMk/>
      </pc:docMkLst>
      <pc:sldChg chg="modSp mod">
        <pc:chgData name="Marta del Campo Milán" userId="8899ea58-6f8d-4b00-a3c9-638d16e63d7a" providerId="ADAL" clId="{74ED02F1-31A5-47EF-A0F9-C1DD20686D3A}" dt="2022-04-25T08:52:12.100" v="119" actId="113"/>
        <pc:sldMkLst>
          <pc:docMk/>
          <pc:sldMk cId="245602950" sldId="353"/>
        </pc:sldMkLst>
        <pc:spChg chg="mod">
          <ac:chgData name="Marta del Campo Milán" userId="8899ea58-6f8d-4b00-a3c9-638d16e63d7a" providerId="ADAL" clId="{74ED02F1-31A5-47EF-A0F9-C1DD20686D3A}" dt="2022-04-25T08:52:12.100" v="119" actId="113"/>
          <ac:spMkLst>
            <pc:docMk/>
            <pc:sldMk cId="245602950" sldId="353"/>
            <ac:spMk id="15" creationId="{00000000-0000-0000-0000-000000000000}"/>
          </ac:spMkLst>
        </pc:spChg>
      </pc:sldChg>
      <pc:sldChg chg="addSp delSp modSp mod modAnim">
        <pc:chgData name="Marta del Campo Milán" userId="8899ea58-6f8d-4b00-a3c9-638d16e63d7a" providerId="ADAL" clId="{74ED02F1-31A5-47EF-A0F9-C1DD20686D3A}" dt="2022-04-25T09:21:06.803" v="467"/>
        <pc:sldMkLst>
          <pc:docMk/>
          <pc:sldMk cId="884260522" sldId="459"/>
        </pc:sldMkLst>
        <pc:spChg chg="mod">
          <ac:chgData name="Marta del Campo Milán" userId="8899ea58-6f8d-4b00-a3c9-638d16e63d7a" providerId="ADAL" clId="{74ED02F1-31A5-47EF-A0F9-C1DD20686D3A}" dt="2022-04-25T09:10:08.464" v="358" actId="20577"/>
          <ac:spMkLst>
            <pc:docMk/>
            <pc:sldMk cId="884260522" sldId="459"/>
            <ac:spMk id="6" creationId="{C8ACD42C-16A8-C543-8EEA-6F2E0B92447D}"/>
          </ac:spMkLst>
        </pc:spChg>
        <pc:spChg chg="add mod">
          <ac:chgData name="Marta del Campo Milán" userId="8899ea58-6f8d-4b00-a3c9-638d16e63d7a" providerId="ADAL" clId="{74ED02F1-31A5-47EF-A0F9-C1DD20686D3A}" dt="2022-04-25T09:03:20.181" v="290" actId="1076"/>
          <ac:spMkLst>
            <pc:docMk/>
            <pc:sldMk cId="884260522" sldId="459"/>
            <ac:spMk id="7" creationId="{04B4EC28-7E47-4644-BE07-57A28763AEFE}"/>
          </ac:spMkLst>
        </pc:spChg>
        <pc:spChg chg="add mod">
          <ac:chgData name="Marta del Campo Milán" userId="8899ea58-6f8d-4b00-a3c9-638d16e63d7a" providerId="ADAL" clId="{74ED02F1-31A5-47EF-A0F9-C1DD20686D3A}" dt="2022-04-25T09:10:47.257" v="362" actId="20577"/>
          <ac:spMkLst>
            <pc:docMk/>
            <pc:sldMk cId="884260522" sldId="459"/>
            <ac:spMk id="8" creationId="{49009882-7392-45E7-9E8D-59980B59CCD3}"/>
          </ac:spMkLst>
        </pc:spChg>
        <pc:spChg chg="add del mod">
          <ac:chgData name="Marta del Campo Milán" userId="8899ea58-6f8d-4b00-a3c9-638d16e63d7a" providerId="ADAL" clId="{74ED02F1-31A5-47EF-A0F9-C1DD20686D3A}" dt="2022-04-25T09:03:33.183" v="292"/>
          <ac:spMkLst>
            <pc:docMk/>
            <pc:sldMk cId="884260522" sldId="459"/>
            <ac:spMk id="12" creationId="{D4C891AA-6056-4CB7-8862-34F955E7EA1B}"/>
          </ac:spMkLst>
        </pc:spChg>
        <pc:spChg chg="add mod">
          <ac:chgData name="Marta del Campo Milán" userId="8899ea58-6f8d-4b00-a3c9-638d16e63d7a" providerId="ADAL" clId="{74ED02F1-31A5-47EF-A0F9-C1DD20686D3A}" dt="2022-04-25T09:20:51.535" v="465" actId="313"/>
          <ac:spMkLst>
            <pc:docMk/>
            <pc:sldMk cId="884260522" sldId="459"/>
            <ac:spMk id="13" creationId="{EC3EC5F6-F508-4072-B6BD-A91A6E0B3978}"/>
          </ac:spMkLst>
        </pc:spChg>
        <pc:spChg chg="add mod">
          <ac:chgData name="Marta del Campo Milán" userId="8899ea58-6f8d-4b00-a3c9-638d16e63d7a" providerId="ADAL" clId="{74ED02F1-31A5-47EF-A0F9-C1DD20686D3A}" dt="2022-04-25T09:12:10.178" v="371" actId="1076"/>
          <ac:spMkLst>
            <pc:docMk/>
            <pc:sldMk cId="884260522" sldId="459"/>
            <ac:spMk id="14" creationId="{2896DF38-ABD0-4998-80B9-0C00E8223906}"/>
          </ac:spMkLst>
        </pc:spChg>
        <pc:spChg chg="add mod">
          <ac:chgData name="Marta del Campo Milán" userId="8899ea58-6f8d-4b00-a3c9-638d16e63d7a" providerId="ADAL" clId="{74ED02F1-31A5-47EF-A0F9-C1DD20686D3A}" dt="2022-04-25T09:14:45.582" v="402" actId="207"/>
          <ac:spMkLst>
            <pc:docMk/>
            <pc:sldMk cId="884260522" sldId="459"/>
            <ac:spMk id="15" creationId="{D0D53C48-FA92-44FB-A04F-C9D7CC5D7A26}"/>
          </ac:spMkLst>
        </pc:spChg>
        <pc:spChg chg="add mod">
          <ac:chgData name="Marta del Campo Milán" userId="8899ea58-6f8d-4b00-a3c9-638d16e63d7a" providerId="ADAL" clId="{74ED02F1-31A5-47EF-A0F9-C1DD20686D3A}" dt="2022-04-25T09:14:49.304" v="406" actId="1035"/>
          <ac:spMkLst>
            <pc:docMk/>
            <pc:sldMk cId="884260522" sldId="459"/>
            <ac:spMk id="16" creationId="{B3CF2F04-2FD6-4B4A-AB77-C5579F0F5985}"/>
          </ac:spMkLst>
        </pc:spChg>
        <pc:spChg chg="add mod">
          <ac:chgData name="Marta del Campo Milán" userId="8899ea58-6f8d-4b00-a3c9-638d16e63d7a" providerId="ADAL" clId="{74ED02F1-31A5-47EF-A0F9-C1DD20686D3A}" dt="2022-04-25T09:14:35.213" v="397" actId="207"/>
          <ac:spMkLst>
            <pc:docMk/>
            <pc:sldMk cId="884260522" sldId="459"/>
            <ac:spMk id="17" creationId="{B66564B6-4CC4-460A-8885-4A6D705A1666}"/>
          </ac:spMkLst>
        </pc:spChg>
        <pc:spChg chg="add mod">
          <ac:chgData name="Marta del Campo Milán" userId="8899ea58-6f8d-4b00-a3c9-638d16e63d7a" providerId="ADAL" clId="{74ED02F1-31A5-47EF-A0F9-C1DD20686D3A}" dt="2022-04-25T09:14:28.590" v="396" actId="207"/>
          <ac:spMkLst>
            <pc:docMk/>
            <pc:sldMk cId="884260522" sldId="459"/>
            <ac:spMk id="18" creationId="{4AA5A543-7BAE-4533-B7B3-8F9EE119ACCF}"/>
          </ac:spMkLst>
        </pc:spChg>
        <pc:spChg chg="add mod">
          <ac:chgData name="Marta del Campo Milán" userId="8899ea58-6f8d-4b00-a3c9-638d16e63d7a" providerId="ADAL" clId="{74ED02F1-31A5-47EF-A0F9-C1DD20686D3A}" dt="2022-04-25T09:14:14.729" v="394" actId="14100"/>
          <ac:spMkLst>
            <pc:docMk/>
            <pc:sldMk cId="884260522" sldId="459"/>
            <ac:spMk id="19" creationId="{0D179BE2-E268-4AE9-9807-FC7458D4CDE6}"/>
          </ac:spMkLst>
        </pc:spChg>
        <pc:picChg chg="add mod modCrop">
          <ac:chgData name="Marta del Campo Milán" userId="8899ea58-6f8d-4b00-a3c9-638d16e63d7a" providerId="ADAL" clId="{74ED02F1-31A5-47EF-A0F9-C1DD20686D3A}" dt="2022-04-25T09:03:55.019" v="296" actId="1076"/>
          <ac:picMkLst>
            <pc:docMk/>
            <pc:sldMk cId="884260522" sldId="459"/>
            <ac:picMk id="3" creationId="{F2AC943F-EC8C-462E-A02C-79582591D92B}"/>
          </ac:picMkLst>
        </pc:picChg>
        <pc:picChg chg="mod modCrop">
          <ac:chgData name="Marta del Campo Milán" userId="8899ea58-6f8d-4b00-a3c9-638d16e63d7a" providerId="ADAL" clId="{74ED02F1-31A5-47EF-A0F9-C1DD20686D3A}" dt="2022-04-25T09:01:19.934" v="228" actId="1076"/>
          <ac:picMkLst>
            <pc:docMk/>
            <pc:sldMk cId="884260522" sldId="459"/>
            <ac:picMk id="9" creationId="{00000000-0000-0000-0000-000000000000}"/>
          </ac:picMkLst>
        </pc:picChg>
        <pc:picChg chg="add del mod">
          <ac:chgData name="Marta del Campo Milán" userId="8899ea58-6f8d-4b00-a3c9-638d16e63d7a" providerId="ADAL" clId="{74ED02F1-31A5-47EF-A0F9-C1DD20686D3A}" dt="2022-04-25T09:03:33.183" v="292"/>
          <ac:picMkLst>
            <pc:docMk/>
            <pc:sldMk cId="884260522" sldId="459"/>
            <ac:picMk id="10" creationId="{CB32BB0D-CE86-4855-8ADA-F17ABCBAAFA0}"/>
          </ac:picMkLst>
        </pc:picChg>
        <pc:picChg chg="add del mod">
          <ac:chgData name="Marta del Campo Milán" userId="8899ea58-6f8d-4b00-a3c9-638d16e63d7a" providerId="ADAL" clId="{74ED02F1-31A5-47EF-A0F9-C1DD20686D3A}" dt="2022-04-25T09:03:33.183" v="292"/>
          <ac:picMkLst>
            <pc:docMk/>
            <pc:sldMk cId="884260522" sldId="459"/>
            <ac:picMk id="11" creationId="{D807A35C-C64E-45FA-A0BF-A361B926B9F9}"/>
          </ac:picMkLst>
        </pc:picChg>
      </pc:sldChg>
      <pc:sldChg chg="addSp delSp modSp mod">
        <pc:chgData name="Marta del Campo Milán" userId="8899ea58-6f8d-4b00-a3c9-638d16e63d7a" providerId="ADAL" clId="{74ED02F1-31A5-47EF-A0F9-C1DD20686D3A}" dt="2022-04-25T15:09:34.301" v="588" actId="20577"/>
        <pc:sldMkLst>
          <pc:docMk/>
          <pc:sldMk cId="3013783083" sldId="486"/>
        </pc:sldMkLst>
        <pc:spChg chg="mod">
          <ac:chgData name="Marta del Campo Milán" userId="8899ea58-6f8d-4b00-a3c9-638d16e63d7a" providerId="ADAL" clId="{74ED02F1-31A5-47EF-A0F9-C1DD20686D3A}" dt="2022-04-25T09:19:30.652" v="462" actId="1037"/>
          <ac:spMkLst>
            <pc:docMk/>
            <pc:sldMk cId="3013783083" sldId="486"/>
            <ac:spMk id="2" creationId="{C6B6528D-7BFD-4F46-AAAA-0FC6CEBAB355}"/>
          </ac:spMkLst>
        </pc:spChg>
        <pc:spChg chg="del mod">
          <ac:chgData name="Marta del Campo Milán" userId="8899ea58-6f8d-4b00-a3c9-638d16e63d7a" providerId="ADAL" clId="{74ED02F1-31A5-47EF-A0F9-C1DD20686D3A}" dt="2022-04-25T15:09:27.500" v="586" actId="478"/>
          <ac:spMkLst>
            <pc:docMk/>
            <pc:sldMk cId="3013783083" sldId="486"/>
            <ac:spMk id="19" creationId="{A188F0CE-319E-544A-909E-4E8402FC9A1B}"/>
          </ac:spMkLst>
        </pc:spChg>
        <pc:spChg chg="add mod">
          <ac:chgData name="Marta del Campo Milán" userId="8899ea58-6f8d-4b00-a3c9-638d16e63d7a" providerId="ADAL" clId="{74ED02F1-31A5-47EF-A0F9-C1DD20686D3A}" dt="2022-04-25T15:09:34.301" v="588" actId="20577"/>
          <ac:spMkLst>
            <pc:docMk/>
            <pc:sldMk cId="3013783083" sldId="486"/>
            <ac:spMk id="31" creationId="{74DFED17-849C-4528-85FE-0BBAE81454AE}"/>
          </ac:spMkLst>
        </pc:spChg>
        <pc:picChg chg="del">
          <ac:chgData name="Marta del Campo Milán" userId="8899ea58-6f8d-4b00-a3c9-638d16e63d7a" providerId="ADAL" clId="{74ED02F1-31A5-47EF-A0F9-C1DD20686D3A}" dt="2022-04-25T15:09:03.602" v="584" actId="478"/>
          <ac:picMkLst>
            <pc:docMk/>
            <pc:sldMk cId="3013783083" sldId="486"/>
            <ac:picMk id="6" creationId="{9BB12B28-5998-BE40-BBBC-E0A3C48F66B2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15" creationId="{963BD544-BFD7-4C52-895C-03237528CFD2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16" creationId="{71519546-29E1-443D-86EB-C75371C160A4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17" creationId="{CACF3491-BD31-42BC-AFB0-DBB8396AD77F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18" creationId="{43252261-B2C2-4AA8-8FEB-507B04E07F3C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20" creationId="{8F183CE1-8D2F-423C-907F-92B13A228870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21" creationId="{B18DEFF8-8EF1-4BC0-90F3-584C57F80741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22" creationId="{75616DC5-D22C-4145-94FC-67C8D9A21537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24" creationId="{FC46D4C4-AD62-4C73-9B8D-A87BD406AD57}"/>
          </ac:picMkLst>
        </pc:picChg>
        <pc:picChg chg="del">
          <ac:chgData name="Marta del Campo Milán" userId="8899ea58-6f8d-4b00-a3c9-638d16e63d7a" providerId="ADAL" clId="{74ED02F1-31A5-47EF-A0F9-C1DD20686D3A}" dt="2022-04-25T15:09:03.602" v="584" actId="478"/>
          <ac:picMkLst>
            <pc:docMk/>
            <pc:sldMk cId="3013783083" sldId="486"/>
            <ac:picMk id="25" creationId="{9BCBEBE4-E888-6340-8115-A6D7DA0C90C9}"/>
          </ac:picMkLst>
        </pc:picChg>
        <pc:picChg chg="del">
          <ac:chgData name="Marta del Campo Milán" userId="8899ea58-6f8d-4b00-a3c9-638d16e63d7a" providerId="ADAL" clId="{74ED02F1-31A5-47EF-A0F9-C1DD20686D3A}" dt="2022-04-25T15:09:03.602" v="584" actId="478"/>
          <ac:picMkLst>
            <pc:docMk/>
            <pc:sldMk cId="3013783083" sldId="486"/>
            <ac:picMk id="26" creationId="{B9213AB7-9AF1-454B-AE5D-BF4C46D69CE1}"/>
          </ac:picMkLst>
        </pc:picChg>
        <pc:picChg chg="del">
          <ac:chgData name="Marta del Campo Milán" userId="8899ea58-6f8d-4b00-a3c9-638d16e63d7a" providerId="ADAL" clId="{74ED02F1-31A5-47EF-A0F9-C1DD20686D3A}" dt="2022-04-25T15:09:03.602" v="584" actId="478"/>
          <ac:picMkLst>
            <pc:docMk/>
            <pc:sldMk cId="3013783083" sldId="486"/>
            <ac:picMk id="27" creationId="{878D9358-9836-344E-B4E6-A51C1F917CD3}"/>
          </ac:picMkLst>
        </pc:picChg>
        <pc:picChg chg="del">
          <ac:chgData name="Marta del Campo Milán" userId="8899ea58-6f8d-4b00-a3c9-638d16e63d7a" providerId="ADAL" clId="{74ED02F1-31A5-47EF-A0F9-C1DD20686D3A}" dt="2022-04-25T15:09:03.602" v="584" actId="478"/>
          <ac:picMkLst>
            <pc:docMk/>
            <pc:sldMk cId="3013783083" sldId="486"/>
            <ac:picMk id="28" creationId="{10220875-5B62-5548-983D-72965274334D}"/>
          </ac:picMkLst>
        </pc:picChg>
        <pc:picChg chg="del">
          <ac:chgData name="Marta del Campo Milán" userId="8899ea58-6f8d-4b00-a3c9-638d16e63d7a" providerId="ADAL" clId="{74ED02F1-31A5-47EF-A0F9-C1DD20686D3A}" dt="2022-04-25T15:09:03.602" v="584" actId="478"/>
          <ac:picMkLst>
            <pc:docMk/>
            <pc:sldMk cId="3013783083" sldId="486"/>
            <ac:picMk id="29" creationId="{E5E51CEC-139E-D046-91FC-4A1479A0CB84}"/>
          </ac:picMkLst>
        </pc:picChg>
        <pc:picChg chg="add mod">
          <ac:chgData name="Marta del Campo Milán" userId="8899ea58-6f8d-4b00-a3c9-638d16e63d7a" providerId="ADAL" clId="{74ED02F1-31A5-47EF-A0F9-C1DD20686D3A}" dt="2022-04-25T15:09:05.624" v="585"/>
          <ac:picMkLst>
            <pc:docMk/>
            <pc:sldMk cId="3013783083" sldId="486"/>
            <ac:picMk id="30" creationId="{4AD60CC1-7F91-4200-8211-00C79E29A06F}"/>
          </ac:picMkLst>
        </pc:picChg>
        <pc:picChg chg="del">
          <ac:chgData name="Marta del Campo Milán" userId="8899ea58-6f8d-4b00-a3c9-638d16e63d7a" providerId="ADAL" clId="{74ED02F1-31A5-47EF-A0F9-C1DD20686D3A}" dt="2022-04-25T15:09:03.602" v="584" actId="478"/>
          <ac:picMkLst>
            <pc:docMk/>
            <pc:sldMk cId="3013783083" sldId="486"/>
            <ac:picMk id="32" creationId="{B223F211-E78C-DC40-A215-AEA723EA942C}"/>
          </ac:picMkLst>
        </pc:picChg>
        <pc:picChg chg="del">
          <ac:chgData name="Marta del Campo Milán" userId="8899ea58-6f8d-4b00-a3c9-638d16e63d7a" providerId="ADAL" clId="{74ED02F1-31A5-47EF-A0F9-C1DD20686D3A}" dt="2022-04-25T15:09:03.602" v="584" actId="478"/>
          <ac:picMkLst>
            <pc:docMk/>
            <pc:sldMk cId="3013783083" sldId="486"/>
            <ac:picMk id="33" creationId="{6F94A362-9B1C-0A49-BFD7-7263B6ACA924}"/>
          </ac:picMkLst>
        </pc:picChg>
      </pc:sldChg>
      <pc:sldChg chg="addSp delSp modSp mod delAnim modAnim">
        <pc:chgData name="Marta del Campo Milán" userId="8899ea58-6f8d-4b00-a3c9-638d16e63d7a" providerId="ADAL" clId="{74ED02F1-31A5-47EF-A0F9-C1DD20686D3A}" dt="2022-04-25T13:50:38.244" v="583" actId="14100"/>
        <pc:sldMkLst>
          <pc:docMk/>
          <pc:sldMk cId="2556990018" sldId="564"/>
        </pc:sldMkLst>
        <pc:spChg chg="del mod">
          <ac:chgData name="Marta del Campo Milán" userId="8899ea58-6f8d-4b00-a3c9-638d16e63d7a" providerId="ADAL" clId="{74ED02F1-31A5-47EF-A0F9-C1DD20686D3A}" dt="2022-04-25T08:43:55.498" v="51" actId="478"/>
          <ac:spMkLst>
            <pc:docMk/>
            <pc:sldMk cId="2556990018" sldId="564"/>
            <ac:spMk id="2" creationId="{5EC8FF80-9D6E-AF40-9ACC-F057B6B13249}"/>
          </ac:spMkLst>
        </pc:spChg>
        <pc:spChg chg="mod">
          <ac:chgData name="Marta del Campo Milán" userId="8899ea58-6f8d-4b00-a3c9-638d16e63d7a" providerId="ADAL" clId="{74ED02F1-31A5-47EF-A0F9-C1DD20686D3A}" dt="2022-04-25T08:43:34.415" v="45" actId="14100"/>
          <ac:spMkLst>
            <pc:docMk/>
            <pc:sldMk cId="2556990018" sldId="564"/>
            <ac:spMk id="9" creationId="{6B8A4A74-D708-C944-BFB6-6B9F9D7A7E4B}"/>
          </ac:spMkLst>
        </pc:spChg>
        <pc:spChg chg="add mod">
          <ac:chgData name="Marta del Campo Milán" userId="8899ea58-6f8d-4b00-a3c9-638d16e63d7a" providerId="ADAL" clId="{74ED02F1-31A5-47EF-A0F9-C1DD20686D3A}" dt="2022-04-25T08:49:19.837" v="103" actId="1076"/>
          <ac:spMkLst>
            <pc:docMk/>
            <pc:sldMk cId="2556990018" sldId="564"/>
            <ac:spMk id="13" creationId="{A6CD1364-290D-4655-8C9A-1FFCCC9BB077}"/>
          </ac:spMkLst>
        </pc:spChg>
        <pc:spChg chg="add mod">
          <ac:chgData name="Marta del Campo Milán" userId="8899ea58-6f8d-4b00-a3c9-638d16e63d7a" providerId="ADAL" clId="{74ED02F1-31A5-47EF-A0F9-C1DD20686D3A}" dt="2022-04-25T08:49:19.837" v="103" actId="1076"/>
          <ac:spMkLst>
            <pc:docMk/>
            <pc:sldMk cId="2556990018" sldId="564"/>
            <ac:spMk id="14" creationId="{CDD04EB6-7F1C-4EEC-A356-8F0E4CE282CF}"/>
          </ac:spMkLst>
        </pc:spChg>
        <pc:spChg chg="add mod">
          <ac:chgData name="Marta del Campo Milán" userId="8899ea58-6f8d-4b00-a3c9-638d16e63d7a" providerId="ADAL" clId="{74ED02F1-31A5-47EF-A0F9-C1DD20686D3A}" dt="2022-04-25T08:49:19.837" v="103" actId="1076"/>
          <ac:spMkLst>
            <pc:docMk/>
            <pc:sldMk cId="2556990018" sldId="564"/>
            <ac:spMk id="15" creationId="{E2631DF8-360A-43F2-A6A7-BC1E35A7B4E4}"/>
          </ac:spMkLst>
        </pc:spChg>
        <pc:spChg chg="add del mod">
          <ac:chgData name="Marta del Campo Milán" userId="8899ea58-6f8d-4b00-a3c9-638d16e63d7a" providerId="ADAL" clId="{74ED02F1-31A5-47EF-A0F9-C1DD20686D3A}" dt="2022-04-25T08:51:01.600" v="108" actId="478"/>
          <ac:spMkLst>
            <pc:docMk/>
            <pc:sldMk cId="2556990018" sldId="564"/>
            <ac:spMk id="24" creationId="{01271BBD-E699-45BE-BBFE-0F29F2B2D02D}"/>
          </ac:spMkLst>
        </pc:spChg>
        <pc:spChg chg="add del mod">
          <ac:chgData name="Marta del Campo Milán" userId="8899ea58-6f8d-4b00-a3c9-638d16e63d7a" providerId="ADAL" clId="{74ED02F1-31A5-47EF-A0F9-C1DD20686D3A}" dt="2022-04-25T08:51:01.600" v="108" actId="478"/>
          <ac:spMkLst>
            <pc:docMk/>
            <pc:sldMk cId="2556990018" sldId="564"/>
            <ac:spMk id="25" creationId="{B491C387-86EF-444A-BE19-FDE19573E2D9}"/>
          </ac:spMkLst>
        </pc:spChg>
        <pc:spChg chg="add del mod">
          <ac:chgData name="Marta del Campo Milán" userId="8899ea58-6f8d-4b00-a3c9-638d16e63d7a" providerId="ADAL" clId="{74ED02F1-31A5-47EF-A0F9-C1DD20686D3A}" dt="2022-04-25T08:51:01.600" v="108" actId="478"/>
          <ac:spMkLst>
            <pc:docMk/>
            <pc:sldMk cId="2556990018" sldId="564"/>
            <ac:spMk id="26" creationId="{C7FC7878-7F60-40B5-82CF-5761C13A9EF0}"/>
          </ac:spMkLst>
        </pc:spChg>
        <pc:spChg chg="add del mod">
          <ac:chgData name="Marta del Campo Milán" userId="8899ea58-6f8d-4b00-a3c9-638d16e63d7a" providerId="ADAL" clId="{74ED02F1-31A5-47EF-A0F9-C1DD20686D3A}" dt="2022-04-25T08:51:01.600" v="108" actId="478"/>
          <ac:spMkLst>
            <pc:docMk/>
            <pc:sldMk cId="2556990018" sldId="564"/>
            <ac:spMk id="27" creationId="{BBD97D55-3C44-4101-BC09-DD83D55CC5EB}"/>
          </ac:spMkLst>
        </pc:spChg>
        <pc:spChg chg="add del mod">
          <ac:chgData name="Marta del Campo Milán" userId="8899ea58-6f8d-4b00-a3c9-638d16e63d7a" providerId="ADAL" clId="{74ED02F1-31A5-47EF-A0F9-C1DD20686D3A}" dt="2022-04-25T08:51:01.600" v="108" actId="478"/>
          <ac:spMkLst>
            <pc:docMk/>
            <pc:sldMk cId="2556990018" sldId="564"/>
            <ac:spMk id="28" creationId="{D07C4467-D7E6-4C6A-A6A1-A75E01F13A9C}"/>
          </ac:spMkLst>
        </pc:spChg>
        <pc:spChg chg="add del mod">
          <ac:chgData name="Marta del Campo Milán" userId="8899ea58-6f8d-4b00-a3c9-638d16e63d7a" providerId="ADAL" clId="{74ED02F1-31A5-47EF-A0F9-C1DD20686D3A}" dt="2022-04-25T08:51:01.600" v="108" actId="478"/>
          <ac:spMkLst>
            <pc:docMk/>
            <pc:sldMk cId="2556990018" sldId="564"/>
            <ac:spMk id="29" creationId="{C3140D41-C90B-4E16-839B-9A8175B6F35D}"/>
          </ac:spMkLst>
        </pc:spChg>
        <pc:spChg chg="add del mod">
          <ac:chgData name="Marta del Campo Milán" userId="8899ea58-6f8d-4b00-a3c9-638d16e63d7a" providerId="ADAL" clId="{74ED02F1-31A5-47EF-A0F9-C1DD20686D3A}" dt="2022-04-25T08:51:01.600" v="108" actId="478"/>
          <ac:spMkLst>
            <pc:docMk/>
            <pc:sldMk cId="2556990018" sldId="564"/>
            <ac:spMk id="31" creationId="{ECB6C4BF-48DE-4402-8A13-923796EBAC66}"/>
          </ac:spMkLst>
        </pc:spChg>
        <pc:spChg chg="del mod">
          <ac:chgData name="Marta del Campo Milán" userId="8899ea58-6f8d-4b00-a3c9-638d16e63d7a" providerId="ADAL" clId="{74ED02F1-31A5-47EF-A0F9-C1DD20686D3A}" dt="2022-04-25T08:43:55.498" v="51" actId="478"/>
          <ac:spMkLst>
            <pc:docMk/>
            <pc:sldMk cId="2556990018" sldId="564"/>
            <ac:spMk id="32" creationId="{419D1C4A-1511-C04C-BAA9-4E863FFF3425}"/>
          </ac:spMkLst>
        </pc:spChg>
        <pc:spChg chg="add del mod">
          <ac:chgData name="Marta del Campo Milán" userId="8899ea58-6f8d-4b00-a3c9-638d16e63d7a" providerId="ADAL" clId="{74ED02F1-31A5-47EF-A0F9-C1DD20686D3A}" dt="2022-04-25T08:51:01.600" v="108" actId="478"/>
          <ac:spMkLst>
            <pc:docMk/>
            <pc:sldMk cId="2556990018" sldId="564"/>
            <ac:spMk id="34" creationId="{0285C73E-CE41-4BF8-A039-F5DBA83C389C}"/>
          </ac:spMkLst>
        </pc:spChg>
        <pc:spChg chg="add mod">
          <ac:chgData name="Marta del Campo Milán" userId="8899ea58-6f8d-4b00-a3c9-638d16e63d7a" providerId="ADAL" clId="{74ED02F1-31A5-47EF-A0F9-C1DD20686D3A}" dt="2022-04-25T09:20:26.806" v="464" actId="1076"/>
          <ac:spMkLst>
            <pc:docMk/>
            <pc:sldMk cId="2556990018" sldId="564"/>
            <ac:spMk id="35" creationId="{46B2B0AE-ED73-4381-ACAD-92ED306B7408}"/>
          </ac:spMkLst>
        </pc:spChg>
        <pc:spChg chg="add mod">
          <ac:chgData name="Marta del Campo Milán" userId="8899ea58-6f8d-4b00-a3c9-638d16e63d7a" providerId="ADAL" clId="{74ED02F1-31A5-47EF-A0F9-C1DD20686D3A}" dt="2022-04-25T09:17:20.578" v="426" actId="20577"/>
          <ac:spMkLst>
            <pc:docMk/>
            <pc:sldMk cId="2556990018" sldId="564"/>
            <ac:spMk id="36" creationId="{BABF3C58-30E2-460F-B31A-875D47939D8B}"/>
          </ac:spMkLst>
        </pc:spChg>
        <pc:spChg chg="add mod">
          <ac:chgData name="Marta del Campo Milán" userId="8899ea58-6f8d-4b00-a3c9-638d16e63d7a" providerId="ADAL" clId="{74ED02F1-31A5-47EF-A0F9-C1DD20686D3A}" dt="2022-04-25T09:19:13.169" v="455" actId="1038"/>
          <ac:spMkLst>
            <pc:docMk/>
            <pc:sldMk cId="2556990018" sldId="564"/>
            <ac:spMk id="37" creationId="{C18EF529-D595-49C8-B5A5-C30E20CD489D}"/>
          </ac:spMkLst>
        </pc:spChg>
        <pc:spChg chg="add mod">
          <ac:chgData name="Marta del Campo Milán" userId="8899ea58-6f8d-4b00-a3c9-638d16e63d7a" providerId="ADAL" clId="{74ED02F1-31A5-47EF-A0F9-C1DD20686D3A}" dt="2022-04-25T09:19:10.601" v="452" actId="1038"/>
          <ac:spMkLst>
            <pc:docMk/>
            <pc:sldMk cId="2556990018" sldId="564"/>
            <ac:spMk id="38" creationId="{229B6C25-C004-4771-950C-9429392930EB}"/>
          </ac:spMkLst>
        </pc:spChg>
        <pc:spChg chg="add mod">
          <ac:chgData name="Marta del Campo Milán" userId="8899ea58-6f8d-4b00-a3c9-638d16e63d7a" providerId="ADAL" clId="{74ED02F1-31A5-47EF-A0F9-C1DD20686D3A}" dt="2022-04-25T13:50:38.244" v="583" actId="14100"/>
          <ac:spMkLst>
            <pc:docMk/>
            <pc:sldMk cId="2556990018" sldId="564"/>
            <ac:spMk id="39" creationId="{EB0E145D-5D26-40A3-812A-8FA757511E2E}"/>
          </ac:spMkLst>
        </pc:spChg>
        <pc:spChg chg="add mod">
          <ac:chgData name="Marta del Campo Milán" userId="8899ea58-6f8d-4b00-a3c9-638d16e63d7a" providerId="ADAL" clId="{74ED02F1-31A5-47EF-A0F9-C1DD20686D3A}" dt="2022-04-25T13:50:30.070" v="581" actId="14100"/>
          <ac:spMkLst>
            <pc:docMk/>
            <pc:sldMk cId="2556990018" sldId="564"/>
            <ac:spMk id="41" creationId="{A2B07BC8-32BC-4D6A-9247-5DE153B86936}"/>
          </ac:spMkLst>
        </pc:spChg>
        <pc:spChg chg="add mod">
          <ac:chgData name="Marta del Campo Milán" userId="8899ea58-6f8d-4b00-a3c9-638d16e63d7a" providerId="ADAL" clId="{74ED02F1-31A5-47EF-A0F9-C1DD20686D3A}" dt="2022-04-25T13:50:34.589" v="582" actId="14100"/>
          <ac:spMkLst>
            <pc:docMk/>
            <pc:sldMk cId="2556990018" sldId="564"/>
            <ac:spMk id="42" creationId="{B7A5D6A8-62F7-451C-B099-27110BA1699D}"/>
          </ac:spMkLst>
        </pc:spChg>
        <pc:picChg chg="add del mod modCrop">
          <ac:chgData name="Marta del Campo Milán" userId="8899ea58-6f8d-4b00-a3c9-638d16e63d7a" providerId="ADAL" clId="{74ED02F1-31A5-47EF-A0F9-C1DD20686D3A}" dt="2022-04-25T08:49:28.072" v="105" actId="478"/>
          <ac:picMkLst>
            <pc:docMk/>
            <pc:sldMk cId="2556990018" sldId="564"/>
            <ac:picMk id="3" creationId="{0DA8BCD7-8982-4B21-BFFF-2C9C15EF742C}"/>
          </ac:picMkLst>
        </pc:picChg>
        <pc:picChg chg="add mod modCrop">
          <ac:chgData name="Marta del Campo Milán" userId="8899ea58-6f8d-4b00-a3c9-638d16e63d7a" providerId="ADAL" clId="{74ED02F1-31A5-47EF-A0F9-C1DD20686D3A}" dt="2022-04-25T09:16:03.864" v="407" actId="732"/>
          <ac:picMkLst>
            <pc:docMk/>
            <pc:sldMk cId="2556990018" sldId="564"/>
            <ac:picMk id="4" creationId="{A6F3C8B9-999C-401C-98E1-4ABD58E9A2C2}"/>
          </ac:picMkLst>
        </pc:picChg>
        <pc:picChg chg="add mod">
          <ac:chgData name="Marta del Campo Milán" userId="8899ea58-6f8d-4b00-a3c9-638d16e63d7a" providerId="ADAL" clId="{74ED02F1-31A5-47EF-A0F9-C1DD20686D3A}" dt="2022-04-25T08:49:19.837" v="103" actId="1076"/>
          <ac:picMkLst>
            <pc:docMk/>
            <pc:sldMk cId="2556990018" sldId="564"/>
            <ac:picMk id="10" creationId="{7F16C33C-9E4F-4A52-991D-DD77AB808D73}"/>
          </ac:picMkLst>
        </pc:picChg>
        <pc:picChg chg="add mod">
          <ac:chgData name="Marta del Campo Milán" userId="8899ea58-6f8d-4b00-a3c9-638d16e63d7a" providerId="ADAL" clId="{74ED02F1-31A5-47EF-A0F9-C1DD20686D3A}" dt="2022-04-25T08:49:19.837" v="103" actId="1076"/>
          <ac:picMkLst>
            <pc:docMk/>
            <pc:sldMk cId="2556990018" sldId="564"/>
            <ac:picMk id="16" creationId="{165AAF77-97F9-4D1A-9A23-748C196FCFC8}"/>
          </ac:picMkLst>
        </pc:picChg>
        <pc:picChg chg="del mod">
          <ac:chgData name="Marta del Campo Milán" userId="8899ea58-6f8d-4b00-a3c9-638d16e63d7a" providerId="ADAL" clId="{74ED02F1-31A5-47EF-A0F9-C1DD20686D3A}" dt="2022-04-25T08:43:53.028" v="50" actId="478"/>
          <ac:picMkLst>
            <pc:docMk/>
            <pc:sldMk cId="2556990018" sldId="564"/>
            <ac:picMk id="17" creationId="{4C6C9CC3-956B-864C-80C6-47605E18AD20}"/>
          </ac:picMkLst>
        </pc:picChg>
        <pc:picChg chg="del mod">
          <ac:chgData name="Marta del Campo Milán" userId="8899ea58-6f8d-4b00-a3c9-638d16e63d7a" providerId="ADAL" clId="{74ED02F1-31A5-47EF-A0F9-C1DD20686D3A}" dt="2022-04-25T08:43:55.498" v="51" actId="478"/>
          <ac:picMkLst>
            <pc:docMk/>
            <pc:sldMk cId="2556990018" sldId="564"/>
            <ac:picMk id="18" creationId="{CF877DFC-5C05-EB43-9B72-207B0997EEE0}"/>
          </ac:picMkLst>
        </pc:picChg>
        <pc:picChg chg="del mod">
          <ac:chgData name="Marta del Campo Milán" userId="8899ea58-6f8d-4b00-a3c9-638d16e63d7a" providerId="ADAL" clId="{74ED02F1-31A5-47EF-A0F9-C1DD20686D3A}" dt="2022-04-25T08:43:56.885" v="52" actId="478"/>
          <ac:picMkLst>
            <pc:docMk/>
            <pc:sldMk cId="2556990018" sldId="564"/>
            <ac:picMk id="19" creationId="{9FD919AB-4FA9-ED4B-ACB3-8EFAECED9D0E}"/>
          </ac:picMkLst>
        </pc:picChg>
        <pc:picChg chg="add mod">
          <ac:chgData name="Marta del Campo Milán" userId="8899ea58-6f8d-4b00-a3c9-638d16e63d7a" providerId="ADAL" clId="{74ED02F1-31A5-47EF-A0F9-C1DD20686D3A}" dt="2022-04-25T08:48:29.600" v="97" actId="1076"/>
          <ac:picMkLst>
            <pc:docMk/>
            <pc:sldMk cId="2556990018" sldId="564"/>
            <ac:picMk id="20" creationId="{A2E3A199-E5E3-469C-BA12-DF6C9BCF7DE1}"/>
          </ac:picMkLst>
        </pc:picChg>
        <pc:picChg chg="add del mod">
          <ac:chgData name="Marta del Campo Milán" userId="8899ea58-6f8d-4b00-a3c9-638d16e63d7a" providerId="ADAL" clId="{74ED02F1-31A5-47EF-A0F9-C1DD20686D3A}" dt="2022-04-25T08:51:01.600" v="108" actId="478"/>
          <ac:picMkLst>
            <pc:docMk/>
            <pc:sldMk cId="2556990018" sldId="564"/>
            <ac:picMk id="21" creationId="{9A4AD153-2016-4642-B79C-67389273A31F}"/>
          </ac:picMkLst>
        </pc:picChg>
        <pc:picChg chg="add del mod">
          <ac:chgData name="Marta del Campo Milán" userId="8899ea58-6f8d-4b00-a3c9-638d16e63d7a" providerId="ADAL" clId="{74ED02F1-31A5-47EF-A0F9-C1DD20686D3A}" dt="2022-04-25T08:51:01.600" v="108" actId="478"/>
          <ac:picMkLst>
            <pc:docMk/>
            <pc:sldMk cId="2556990018" sldId="564"/>
            <ac:picMk id="22" creationId="{57D08CDC-11D0-4839-B81E-241FE13F0BD3}"/>
          </ac:picMkLst>
        </pc:picChg>
        <pc:picChg chg="add del mod">
          <ac:chgData name="Marta del Campo Milán" userId="8899ea58-6f8d-4b00-a3c9-638d16e63d7a" providerId="ADAL" clId="{74ED02F1-31A5-47EF-A0F9-C1DD20686D3A}" dt="2022-04-25T08:51:01.600" v="108" actId="478"/>
          <ac:picMkLst>
            <pc:docMk/>
            <pc:sldMk cId="2556990018" sldId="564"/>
            <ac:picMk id="23" creationId="{DD8779B0-F0A1-41ED-AF30-8DAB3359B290}"/>
          </ac:picMkLst>
        </pc:picChg>
        <pc:picChg chg="add del mod">
          <ac:chgData name="Marta del Campo Milán" userId="8899ea58-6f8d-4b00-a3c9-638d16e63d7a" providerId="ADAL" clId="{74ED02F1-31A5-47EF-A0F9-C1DD20686D3A}" dt="2022-04-25T08:51:01.600" v="108" actId="478"/>
          <ac:picMkLst>
            <pc:docMk/>
            <pc:sldMk cId="2556990018" sldId="564"/>
            <ac:picMk id="30" creationId="{96353622-912F-4796-A482-9B4598A46C16}"/>
          </ac:picMkLst>
        </pc:picChg>
        <pc:picChg chg="del mod">
          <ac:chgData name="Marta del Campo Milán" userId="8899ea58-6f8d-4b00-a3c9-638d16e63d7a" providerId="ADAL" clId="{74ED02F1-31A5-47EF-A0F9-C1DD20686D3A}" dt="2022-04-25T08:43:55.498" v="51" actId="478"/>
          <ac:picMkLst>
            <pc:docMk/>
            <pc:sldMk cId="2556990018" sldId="564"/>
            <ac:picMk id="33" creationId="{9245D199-4097-4748-A34D-D71ADAE65FC6}"/>
          </ac:picMkLst>
        </pc:picChg>
        <pc:picChg chg="add mod">
          <ac:chgData name="Marta del Campo Milán" userId="8899ea58-6f8d-4b00-a3c9-638d16e63d7a" providerId="ADAL" clId="{74ED02F1-31A5-47EF-A0F9-C1DD20686D3A}" dt="2022-04-25T09:19:00.887" v="444" actId="1076"/>
          <ac:picMkLst>
            <pc:docMk/>
            <pc:sldMk cId="2556990018" sldId="564"/>
            <ac:picMk id="40" creationId="{3E67CC3C-006B-441A-A599-5517C510D2A7}"/>
          </ac:picMkLst>
        </pc:picChg>
        <pc:cxnChg chg="add mod">
          <ac:chgData name="Marta del Campo Milán" userId="8899ea58-6f8d-4b00-a3c9-638d16e63d7a" providerId="ADAL" clId="{74ED02F1-31A5-47EF-A0F9-C1DD20686D3A}" dt="2022-04-25T08:49:19.837" v="103" actId="1076"/>
          <ac:cxnSpMkLst>
            <pc:docMk/>
            <pc:sldMk cId="2556990018" sldId="564"/>
            <ac:cxnSpMk id="11" creationId="{F00672EA-7D82-44EE-B4FC-38EA1C1C753A}"/>
          </ac:cxnSpMkLst>
        </pc:cxnChg>
        <pc:cxnChg chg="add mod">
          <ac:chgData name="Marta del Campo Milán" userId="8899ea58-6f8d-4b00-a3c9-638d16e63d7a" providerId="ADAL" clId="{74ED02F1-31A5-47EF-A0F9-C1DD20686D3A}" dt="2022-04-25T08:49:19.837" v="103" actId="1076"/>
          <ac:cxnSpMkLst>
            <pc:docMk/>
            <pc:sldMk cId="2556990018" sldId="564"/>
            <ac:cxnSpMk id="12" creationId="{6FB7F6F6-D014-4847-8681-5A8660B8431F}"/>
          </ac:cxnSpMkLst>
        </pc:cxnChg>
      </pc:sldChg>
      <pc:sldChg chg="modSp mod">
        <pc:chgData name="Marta del Campo Milán" userId="8899ea58-6f8d-4b00-a3c9-638d16e63d7a" providerId="ADAL" clId="{74ED02F1-31A5-47EF-A0F9-C1DD20686D3A}" dt="2022-04-25T08:54:15.238" v="144" actId="20577"/>
        <pc:sldMkLst>
          <pc:docMk/>
          <pc:sldMk cId="677441481" sldId="569"/>
        </pc:sldMkLst>
        <pc:spChg chg="mod">
          <ac:chgData name="Marta del Campo Milán" userId="8899ea58-6f8d-4b00-a3c9-638d16e63d7a" providerId="ADAL" clId="{74ED02F1-31A5-47EF-A0F9-C1DD20686D3A}" dt="2022-04-25T08:54:15.238" v="144" actId="20577"/>
          <ac:spMkLst>
            <pc:docMk/>
            <pc:sldMk cId="677441481" sldId="569"/>
            <ac:spMk id="21" creationId="{8065EF8B-F3F6-3346-9F57-7EEE8B7AAE3A}"/>
          </ac:spMkLst>
        </pc:spChg>
      </pc:sldChg>
      <pc:sldChg chg="addSp delSp modSp mod modAnim">
        <pc:chgData name="Marta del Campo Milán" userId="8899ea58-6f8d-4b00-a3c9-638d16e63d7a" providerId="ADAL" clId="{74ED02F1-31A5-47EF-A0F9-C1DD20686D3A}" dt="2022-04-25T09:34:42.767" v="576" actId="1076"/>
        <pc:sldMkLst>
          <pc:docMk/>
          <pc:sldMk cId="3667651312" sldId="570"/>
        </pc:sldMkLst>
        <pc:spChg chg="mod">
          <ac:chgData name="Marta del Campo Milán" userId="8899ea58-6f8d-4b00-a3c9-638d16e63d7a" providerId="ADAL" clId="{74ED02F1-31A5-47EF-A0F9-C1DD20686D3A}" dt="2022-04-25T09:31:10.339" v="542" actId="1076"/>
          <ac:spMkLst>
            <pc:docMk/>
            <pc:sldMk cId="3667651312" sldId="570"/>
            <ac:spMk id="8" creationId="{02C2D0D0-ADE2-3C4A-9313-E1132CD6466B}"/>
          </ac:spMkLst>
        </pc:spChg>
        <pc:spChg chg="mod">
          <ac:chgData name="Marta del Campo Milán" userId="8899ea58-6f8d-4b00-a3c9-638d16e63d7a" providerId="ADAL" clId="{74ED02F1-31A5-47EF-A0F9-C1DD20686D3A}" dt="2022-04-25T09:24:33.887" v="476" actId="1076"/>
          <ac:spMkLst>
            <pc:docMk/>
            <pc:sldMk cId="3667651312" sldId="570"/>
            <ac:spMk id="11" creationId="{0EB74C94-7C4E-0142-A404-63D379AFC001}"/>
          </ac:spMkLst>
        </pc:spChg>
        <pc:spChg chg="mod">
          <ac:chgData name="Marta del Campo Milán" userId="8899ea58-6f8d-4b00-a3c9-638d16e63d7a" providerId="ADAL" clId="{74ED02F1-31A5-47EF-A0F9-C1DD20686D3A}" dt="2022-04-25T09:34:42.767" v="576" actId="1076"/>
          <ac:spMkLst>
            <pc:docMk/>
            <pc:sldMk cId="3667651312" sldId="570"/>
            <ac:spMk id="20" creationId="{95C57D7C-2A25-A848-A315-1F6C61B4EE42}"/>
          </ac:spMkLst>
        </pc:spChg>
        <pc:spChg chg="mod">
          <ac:chgData name="Marta del Campo Milán" userId="8899ea58-6f8d-4b00-a3c9-638d16e63d7a" providerId="ADAL" clId="{74ED02F1-31A5-47EF-A0F9-C1DD20686D3A}" dt="2022-04-25T09:31:17.322" v="543" actId="1076"/>
          <ac:spMkLst>
            <pc:docMk/>
            <pc:sldMk cId="3667651312" sldId="570"/>
            <ac:spMk id="21" creationId="{995C5543-8C1C-EE49-AD78-05B78AFA2519}"/>
          </ac:spMkLst>
        </pc:spChg>
        <pc:spChg chg="add del mod">
          <ac:chgData name="Marta del Campo Milán" userId="8899ea58-6f8d-4b00-a3c9-638d16e63d7a" providerId="ADAL" clId="{74ED02F1-31A5-47EF-A0F9-C1DD20686D3A}" dt="2022-04-25T09:24:26.860" v="475"/>
          <ac:spMkLst>
            <pc:docMk/>
            <pc:sldMk cId="3667651312" sldId="570"/>
            <ac:spMk id="35" creationId="{D07937F8-79B8-4190-95B1-348F97E333FD}"/>
          </ac:spMkLst>
        </pc:spChg>
        <pc:spChg chg="mod">
          <ac:chgData name="Marta del Campo Milán" userId="8899ea58-6f8d-4b00-a3c9-638d16e63d7a" providerId="ADAL" clId="{74ED02F1-31A5-47EF-A0F9-C1DD20686D3A}" dt="2022-04-25T09:31:19.602" v="544" actId="1076"/>
          <ac:spMkLst>
            <pc:docMk/>
            <pc:sldMk cId="3667651312" sldId="570"/>
            <ac:spMk id="37" creationId="{FD95C641-0CFA-A64F-A9CF-13B909BBCBA5}"/>
          </ac:spMkLst>
        </pc:spChg>
        <pc:spChg chg="add del mod">
          <ac:chgData name="Marta del Campo Milán" userId="8899ea58-6f8d-4b00-a3c9-638d16e63d7a" providerId="ADAL" clId="{74ED02F1-31A5-47EF-A0F9-C1DD20686D3A}" dt="2022-04-25T09:24:26.860" v="475"/>
          <ac:spMkLst>
            <pc:docMk/>
            <pc:sldMk cId="3667651312" sldId="570"/>
            <ac:spMk id="40" creationId="{B0D9F5E7-D56D-4F4A-8B53-7E4FE7AA2722}"/>
          </ac:spMkLst>
        </pc:spChg>
        <pc:spChg chg="add del mod">
          <ac:chgData name="Marta del Campo Milán" userId="8899ea58-6f8d-4b00-a3c9-638d16e63d7a" providerId="ADAL" clId="{74ED02F1-31A5-47EF-A0F9-C1DD20686D3A}" dt="2022-04-25T09:31:05.979" v="541" actId="478"/>
          <ac:spMkLst>
            <pc:docMk/>
            <pc:sldMk cId="3667651312" sldId="570"/>
            <ac:spMk id="43" creationId="{7DAB8FD3-B035-46EF-A366-9609C6729492}"/>
          </ac:spMkLst>
        </pc:spChg>
        <pc:spChg chg="add mod">
          <ac:chgData name="Marta del Campo Milán" userId="8899ea58-6f8d-4b00-a3c9-638d16e63d7a" providerId="ADAL" clId="{74ED02F1-31A5-47EF-A0F9-C1DD20686D3A}" dt="2022-04-25T09:30:11.956" v="520" actId="14100"/>
          <ac:spMkLst>
            <pc:docMk/>
            <pc:sldMk cId="3667651312" sldId="570"/>
            <ac:spMk id="44" creationId="{6C374C91-4306-4A98-9408-375B5954AE52}"/>
          </ac:spMkLst>
        </pc:spChg>
        <pc:grpChg chg="mod">
          <ac:chgData name="Marta del Campo Milán" userId="8899ea58-6f8d-4b00-a3c9-638d16e63d7a" providerId="ADAL" clId="{74ED02F1-31A5-47EF-A0F9-C1DD20686D3A}" dt="2022-04-25T09:34:35.104" v="573" actId="1076"/>
          <ac:grpSpMkLst>
            <pc:docMk/>
            <pc:sldMk cId="3667651312" sldId="570"/>
            <ac:grpSpMk id="14" creationId="{BAD80ADC-39C9-9C42-B780-B5FD1ECED3D1}"/>
          </ac:grpSpMkLst>
        </pc:grpChg>
        <pc:picChg chg="mod">
          <ac:chgData name="Marta del Campo Milán" userId="8899ea58-6f8d-4b00-a3c9-638d16e63d7a" providerId="ADAL" clId="{74ED02F1-31A5-47EF-A0F9-C1DD20686D3A}" dt="2022-04-25T09:32:20.249" v="563" actId="1076"/>
          <ac:picMkLst>
            <pc:docMk/>
            <pc:sldMk cId="3667651312" sldId="570"/>
            <ac:picMk id="2" creationId="{5129E1C5-7AE9-8941-9FAE-5CB63A2F2711}"/>
          </ac:picMkLst>
        </pc:picChg>
        <pc:picChg chg="add mod">
          <ac:chgData name="Marta del Campo Milán" userId="8899ea58-6f8d-4b00-a3c9-638d16e63d7a" providerId="ADAL" clId="{74ED02F1-31A5-47EF-A0F9-C1DD20686D3A}" dt="2022-04-25T09:31:29.211" v="552" actId="1036"/>
          <ac:picMkLst>
            <pc:docMk/>
            <pc:sldMk cId="3667651312" sldId="570"/>
            <ac:picMk id="4" creationId="{026097EC-E956-4E4D-8274-ED2595E2B35A}"/>
          </ac:picMkLst>
        </pc:picChg>
        <pc:picChg chg="mod">
          <ac:chgData name="Marta del Campo Milán" userId="8899ea58-6f8d-4b00-a3c9-638d16e63d7a" providerId="ADAL" clId="{74ED02F1-31A5-47EF-A0F9-C1DD20686D3A}" dt="2022-04-25T09:32:31.961" v="565" actId="1076"/>
          <ac:picMkLst>
            <pc:docMk/>
            <pc:sldMk cId="3667651312" sldId="570"/>
            <ac:picMk id="26" creationId="{8DF59127-9DC3-8742-B1EC-B25909906C1F}"/>
          </ac:picMkLst>
        </pc:picChg>
        <pc:picChg chg="mod">
          <ac:chgData name="Marta del Campo Milán" userId="8899ea58-6f8d-4b00-a3c9-638d16e63d7a" providerId="ADAL" clId="{74ED02F1-31A5-47EF-A0F9-C1DD20686D3A}" dt="2022-04-25T09:32:24.161" v="564" actId="1076"/>
          <ac:picMkLst>
            <pc:docMk/>
            <pc:sldMk cId="3667651312" sldId="570"/>
            <ac:picMk id="27" creationId="{57350AAF-495B-8A4B-8A81-C4266850AC61}"/>
          </ac:picMkLst>
        </pc:picChg>
        <pc:picChg chg="mod">
          <ac:chgData name="Marta del Campo Milán" userId="8899ea58-6f8d-4b00-a3c9-638d16e63d7a" providerId="ADAL" clId="{74ED02F1-31A5-47EF-A0F9-C1DD20686D3A}" dt="2022-04-25T09:32:24.161" v="564" actId="1076"/>
          <ac:picMkLst>
            <pc:docMk/>
            <pc:sldMk cId="3667651312" sldId="570"/>
            <ac:picMk id="28" creationId="{E233CF30-CCCC-9C4B-B734-E4F0B7D48A2B}"/>
          </ac:picMkLst>
        </pc:picChg>
        <pc:picChg chg="mod">
          <ac:chgData name="Marta del Campo Milán" userId="8899ea58-6f8d-4b00-a3c9-638d16e63d7a" providerId="ADAL" clId="{74ED02F1-31A5-47EF-A0F9-C1DD20686D3A}" dt="2022-04-25T09:31:57.762" v="557" actId="1076"/>
          <ac:picMkLst>
            <pc:docMk/>
            <pc:sldMk cId="3667651312" sldId="570"/>
            <ac:picMk id="29" creationId="{FC888D11-1214-0D45-9B29-367FCFE9941B}"/>
          </ac:picMkLst>
        </pc:picChg>
        <pc:picChg chg="mod">
          <ac:chgData name="Marta del Campo Milán" userId="8899ea58-6f8d-4b00-a3c9-638d16e63d7a" providerId="ADAL" clId="{74ED02F1-31A5-47EF-A0F9-C1DD20686D3A}" dt="2022-04-25T09:32:34.610" v="566" actId="1076"/>
          <ac:picMkLst>
            <pc:docMk/>
            <pc:sldMk cId="3667651312" sldId="570"/>
            <ac:picMk id="32" creationId="{8E9ACC0C-ED36-7D42-8012-10C55AAC7984}"/>
          </ac:picMkLst>
        </pc:picChg>
        <pc:picChg chg="mod">
          <ac:chgData name="Marta del Campo Milán" userId="8899ea58-6f8d-4b00-a3c9-638d16e63d7a" providerId="ADAL" clId="{74ED02F1-31A5-47EF-A0F9-C1DD20686D3A}" dt="2022-04-25T09:32:36.793" v="567" actId="1076"/>
          <ac:picMkLst>
            <pc:docMk/>
            <pc:sldMk cId="3667651312" sldId="570"/>
            <ac:picMk id="33" creationId="{F9855631-39AE-8544-89AE-5F7ABB70E1A5}"/>
          </ac:picMkLst>
        </pc:picChg>
        <pc:picChg chg="mod">
          <ac:chgData name="Marta del Campo Milán" userId="8899ea58-6f8d-4b00-a3c9-638d16e63d7a" providerId="ADAL" clId="{74ED02F1-31A5-47EF-A0F9-C1DD20686D3A}" dt="2022-04-25T09:30:36.690" v="535" actId="1076"/>
          <ac:picMkLst>
            <pc:docMk/>
            <pc:sldMk cId="3667651312" sldId="570"/>
            <ac:picMk id="34" creationId="{7110E559-EB90-AB4C-A89E-B628555C9F94}"/>
          </ac:picMkLst>
        </pc:picChg>
        <pc:picChg chg="mod">
          <ac:chgData name="Marta del Campo Milán" userId="8899ea58-6f8d-4b00-a3c9-638d16e63d7a" providerId="ADAL" clId="{74ED02F1-31A5-47EF-A0F9-C1DD20686D3A}" dt="2022-04-25T09:31:10.339" v="542" actId="1076"/>
          <ac:picMkLst>
            <pc:docMk/>
            <pc:sldMk cId="3667651312" sldId="570"/>
            <ac:picMk id="38" creationId="{E2C86CF2-712C-AF44-99C3-0BF8104F2C73}"/>
          </ac:picMkLst>
        </pc:picChg>
        <pc:picChg chg="mod">
          <ac:chgData name="Marta del Campo Milán" userId="8899ea58-6f8d-4b00-a3c9-638d16e63d7a" providerId="ADAL" clId="{74ED02F1-31A5-47EF-A0F9-C1DD20686D3A}" dt="2022-04-25T09:31:17.322" v="543" actId="1076"/>
          <ac:picMkLst>
            <pc:docMk/>
            <pc:sldMk cId="3667651312" sldId="570"/>
            <ac:picMk id="39" creationId="{5080D817-765E-5E4D-B76E-4357CB1629E4}"/>
          </ac:picMkLst>
        </pc:picChg>
        <pc:picChg chg="add del mod">
          <ac:chgData name="Marta del Campo Milán" userId="8899ea58-6f8d-4b00-a3c9-638d16e63d7a" providerId="ADAL" clId="{74ED02F1-31A5-47EF-A0F9-C1DD20686D3A}" dt="2022-04-25T09:24:26.860" v="475"/>
          <ac:picMkLst>
            <pc:docMk/>
            <pc:sldMk cId="3667651312" sldId="570"/>
            <ac:picMk id="41" creationId="{8E4282DF-B398-44F0-AE23-86174ABF3396}"/>
          </ac:picMkLst>
        </pc:picChg>
        <pc:picChg chg="add del mod">
          <ac:chgData name="Marta del Campo Milán" userId="8899ea58-6f8d-4b00-a3c9-638d16e63d7a" providerId="ADAL" clId="{74ED02F1-31A5-47EF-A0F9-C1DD20686D3A}" dt="2022-04-25T09:24:26.860" v="475"/>
          <ac:picMkLst>
            <pc:docMk/>
            <pc:sldMk cId="3667651312" sldId="570"/>
            <ac:picMk id="42" creationId="{FA916FEB-4EE0-4052-BBF6-378AD5B85F70}"/>
          </ac:picMkLst>
        </pc:picChg>
        <pc:picChg chg="add del mod">
          <ac:chgData name="Marta del Campo Milán" userId="8899ea58-6f8d-4b00-a3c9-638d16e63d7a" providerId="ADAL" clId="{74ED02F1-31A5-47EF-A0F9-C1DD20686D3A}" dt="2022-04-25T09:31:04.124" v="539" actId="478"/>
          <ac:picMkLst>
            <pc:docMk/>
            <pc:sldMk cId="3667651312" sldId="570"/>
            <ac:picMk id="45" creationId="{9E3017BF-0A67-4088-9939-9CBBE534D7BD}"/>
          </ac:picMkLst>
        </pc:picChg>
        <pc:picChg chg="add del mod">
          <ac:chgData name="Marta del Campo Milán" userId="8899ea58-6f8d-4b00-a3c9-638d16e63d7a" providerId="ADAL" clId="{74ED02F1-31A5-47EF-A0F9-C1DD20686D3A}" dt="2022-04-25T09:31:04.951" v="540" actId="478"/>
          <ac:picMkLst>
            <pc:docMk/>
            <pc:sldMk cId="3667651312" sldId="570"/>
            <ac:picMk id="46" creationId="{2F8EE4C7-F26F-48E2-B9A0-6BB346A43E3A}"/>
          </ac:picMkLst>
        </pc:picChg>
        <pc:cxnChg chg="del mod">
          <ac:chgData name="Marta del Campo Milán" userId="8899ea58-6f8d-4b00-a3c9-638d16e63d7a" providerId="ADAL" clId="{74ED02F1-31A5-47EF-A0F9-C1DD20686D3A}" dt="2022-04-25T09:32:08.025" v="560" actId="478"/>
          <ac:cxnSpMkLst>
            <pc:docMk/>
            <pc:sldMk cId="3667651312" sldId="570"/>
            <ac:cxnSpMk id="25" creationId="{7FEB8A97-1FDA-3341-A49E-0CEE0D2E334A}"/>
          </ac:cxnSpMkLst>
        </pc:cxnChg>
        <pc:cxnChg chg="mod">
          <ac:chgData name="Marta del Campo Milán" userId="8899ea58-6f8d-4b00-a3c9-638d16e63d7a" providerId="ADAL" clId="{74ED02F1-31A5-47EF-A0F9-C1DD20686D3A}" dt="2022-04-25T09:32:02.690" v="559" actId="1076"/>
          <ac:cxnSpMkLst>
            <pc:docMk/>
            <pc:sldMk cId="3667651312" sldId="570"/>
            <ac:cxnSpMk id="30" creationId="{19BEE2D8-0C41-D245-9967-72BAE49CEA1B}"/>
          </ac:cxnSpMkLst>
        </pc:cxnChg>
        <pc:cxnChg chg="mod">
          <ac:chgData name="Marta del Campo Milán" userId="8899ea58-6f8d-4b00-a3c9-638d16e63d7a" providerId="ADAL" clId="{74ED02F1-31A5-47EF-A0F9-C1DD20686D3A}" dt="2022-04-25T09:30:34.043" v="534" actId="1076"/>
          <ac:cxnSpMkLst>
            <pc:docMk/>
            <pc:sldMk cId="3667651312" sldId="570"/>
            <ac:cxnSpMk id="36" creationId="{A45C3307-8B10-364B-BF67-5BD8CC1A2012}"/>
          </ac:cxnSpMkLst>
        </pc:cxnChg>
        <pc:cxnChg chg="add mod">
          <ac:chgData name="Marta del Campo Milán" userId="8899ea58-6f8d-4b00-a3c9-638d16e63d7a" providerId="ADAL" clId="{74ED02F1-31A5-47EF-A0F9-C1DD20686D3A}" dt="2022-04-25T09:32:18.545" v="562" actId="1076"/>
          <ac:cxnSpMkLst>
            <pc:docMk/>
            <pc:sldMk cId="3667651312" sldId="570"/>
            <ac:cxnSpMk id="47" creationId="{C6E7351C-24AF-4572-B507-D84D9ADA6EED}"/>
          </ac:cxnSpMkLst>
        </pc:cxnChg>
      </pc:sldChg>
      <pc:sldChg chg="del">
        <pc:chgData name="Marta del Campo Milán" userId="8899ea58-6f8d-4b00-a3c9-638d16e63d7a" providerId="ADAL" clId="{74ED02F1-31A5-47EF-A0F9-C1DD20686D3A}" dt="2022-04-25T08:53:55.318" v="120" actId="47"/>
        <pc:sldMkLst>
          <pc:docMk/>
          <pc:sldMk cId="1798813330" sldId="592"/>
        </pc:sldMkLst>
      </pc:sldChg>
      <pc:sldChg chg="addSp delSp modSp mod">
        <pc:chgData name="Marta del Campo Milán" userId="8899ea58-6f8d-4b00-a3c9-638d16e63d7a" providerId="ADAL" clId="{74ED02F1-31A5-47EF-A0F9-C1DD20686D3A}" dt="2022-04-25T09:09:43.279" v="351" actId="207"/>
        <pc:sldMkLst>
          <pc:docMk/>
          <pc:sldMk cId="3533264741" sldId="593"/>
        </pc:sldMkLst>
        <pc:spChg chg="add del">
          <ac:chgData name="Marta del Campo Milán" userId="8899ea58-6f8d-4b00-a3c9-638d16e63d7a" providerId="ADAL" clId="{74ED02F1-31A5-47EF-A0F9-C1DD20686D3A}" dt="2022-04-25T09:01:42.415" v="230" actId="478"/>
          <ac:spMkLst>
            <pc:docMk/>
            <pc:sldMk cId="3533264741" sldId="593"/>
            <ac:spMk id="3" creationId="{9ACFBBE4-8427-45CD-9950-99AFA4EF273A}"/>
          </ac:spMkLst>
        </pc:spChg>
        <pc:spChg chg="add mod">
          <ac:chgData name="Marta del Campo Milán" userId="8899ea58-6f8d-4b00-a3c9-638d16e63d7a" providerId="ADAL" clId="{74ED02F1-31A5-47EF-A0F9-C1DD20686D3A}" dt="2022-04-25T09:02:37.168" v="254" actId="113"/>
          <ac:spMkLst>
            <pc:docMk/>
            <pc:sldMk cId="3533264741" sldId="593"/>
            <ac:spMk id="4" creationId="{0D6E1F83-A9B8-49C2-86A0-33717D0CEF6C}"/>
          </ac:spMkLst>
        </pc:spChg>
        <pc:spChg chg="add mod">
          <ac:chgData name="Marta del Campo Milán" userId="8899ea58-6f8d-4b00-a3c9-638d16e63d7a" providerId="ADAL" clId="{74ED02F1-31A5-47EF-A0F9-C1DD20686D3A}" dt="2022-04-25T09:02:54.182" v="263" actId="1076"/>
          <ac:spMkLst>
            <pc:docMk/>
            <pc:sldMk cId="3533264741" sldId="593"/>
            <ac:spMk id="62" creationId="{32E7B486-3E9B-4EB8-A9F6-4929F1B98D62}"/>
          </ac:spMkLst>
        </pc:spChg>
        <pc:spChg chg="mod">
          <ac:chgData name="Marta del Campo Milán" userId="8899ea58-6f8d-4b00-a3c9-638d16e63d7a" providerId="ADAL" clId="{74ED02F1-31A5-47EF-A0F9-C1DD20686D3A}" dt="2022-04-25T09:09:43.279" v="351" actId="207"/>
          <ac:spMkLst>
            <pc:docMk/>
            <pc:sldMk cId="3533264741" sldId="593"/>
            <ac:spMk id="195" creationId="{EDEB5C28-B2C9-C441-981C-DB41A15C0F50}"/>
          </ac:spMkLst>
        </pc:spChg>
        <pc:spChg chg="mod">
          <ac:chgData name="Marta del Campo Milán" userId="8899ea58-6f8d-4b00-a3c9-638d16e63d7a" providerId="ADAL" clId="{74ED02F1-31A5-47EF-A0F9-C1DD20686D3A}" dt="2022-04-25T09:09:31.639" v="350" actId="207"/>
          <ac:spMkLst>
            <pc:docMk/>
            <pc:sldMk cId="3533264741" sldId="593"/>
            <ac:spMk id="196" creationId="{D3AB5635-106E-2248-A4D0-96540A928AD5}"/>
          </ac:spMkLst>
        </pc:spChg>
        <pc:picChg chg="mod">
          <ac:chgData name="Marta del Campo Milán" userId="8899ea58-6f8d-4b00-a3c9-638d16e63d7a" providerId="ADAL" clId="{74ED02F1-31A5-47EF-A0F9-C1DD20686D3A}" dt="2022-04-25T09:02:28.360" v="252" actId="1076"/>
          <ac:picMkLst>
            <pc:docMk/>
            <pc:sldMk cId="3533264741" sldId="593"/>
            <ac:picMk id="219" creationId="{F6B27A5A-07E4-F54D-A19A-B8A9686CB696}"/>
          </ac:picMkLst>
        </pc:picChg>
        <pc:picChg chg="mod">
          <ac:chgData name="Marta del Campo Milán" userId="8899ea58-6f8d-4b00-a3c9-638d16e63d7a" providerId="ADAL" clId="{74ED02F1-31A5-47EF-A0F9-C1DD20686D3A}" dt="2022-04-25T09:02:55.286" v="264" actId="1076"/>
          <ac:picMkLst>
            <pc:docMk/>
            <pc:sldMk cId="3533264741" sldId="593"/>
            <ac:picMk id="220" creationId="{D9501A72-4820-3249-AB63-1AF31C0669EA}"/>
          </ac:picMkLst>
        </pc:picChg>
      </pc:sldChg>
      <pc:sldChg chg="del">
        <pc:chgData name="Marta del Campo Milán" userId="8899ea58-6f8d-4b00-a3c9-638d16e63d7a" providerId="ADAL" clId="{74ED02F1-31A5-47EF-A0F9-C1DD20686D3A}" dt="2022-04-25T08:51:37.595" v="118" actId="47"/>
        <pc:sldMkLst>
          <pc:docMk/>
          <pc:sldMk cId="790592191" sldId="595"/>
        </pc:sldMkLst>
      </pc:sldChg>
      <pc:sldChg chg="modAnim">
        <pc:chgData name="Marta del Campo Milán" userId="8899ea58-6f8d-4b00-a3c9-638d16e63d7a" providerId="ADAL" clId="{74ED02F1-31A5-47EF-A0F9-C1DD20686D3A}" dt="2022-04-25T09:39:52.379" v="577"/>
        <pc:sldMkLst>
          <pc:docMk/>
          <pc:sldMk cId="1590807774" sldId="597"/>
        </pc:sldMkLst>
      </pc:sldChg>
      <pc:sldChg chg="addSp modSp mod">
        <pc:chgData name="Marta del Campo Milán" userId="8899ea58-6f8d-4b00-a3c9-638d16e63d7a" providerId="ADAL" clId="{74ED02F1-31A5-47EF-A0F9-C1DD20686D3A}" dt="2022-04-25T08:39:37.141" v="18" actId="1076"/>
        <pc:sldMkLst>
          <pc:docMk/>
          <pc:sldMk cId="1444301202" sldId="598"/>
        </pc:sldMkLst>
        <pc:spChg chg="add mod">
          <ac:chgData name="Marta del Campo Milán" userId="8899ea58-6f8d-4b00-a3c9-638d16e63d7a" providerId="ADAL" clId="{74ED02F1-31A5-47EF-A0F9-C1DD20686D3A}" dt="2022-04-25T08:39:04.511" v="2" actId="1076"/>
          <ac:spMkLst>
            <pc:docMk/>
            <pc:sldMk cId="1444301202" sldId="598"/>
            <ac:spMk id="19" creationId="{F8473835-5878-4B26-9B6A-4D9EC9983F61}"/>
          </ac:spMkLst>
        </pc:spChg>
        <pc:spChg chg="add mod">
          <ac:chgData name="Marta del Campo Milán" userId="8899ea58-6f8d-4b00-a3c9-638d16e63d7a" providerId="ADAL" clId="{74ED02F1-31A5-47EF-A0F9-C1DD20686D3A}" dt="2022-04-25T08:39:04.511" v="2" actId="1076"/>
          <ac:spMkLst>
            <pc:docMk/>
            <pc:sldMk cId="1444301202" sldId="598"/>
            <ac:spMk id="21" creationId="{86B3FE6A-F83D-4E52-828A-3B73E273CE3F}"/>
          </ac:spMkLst>
        </pc:spChg>
        <pc:spChg chg="add mod">
          <ac:chgData name="Marta del Campo Milán" userId="8899ea58-6f8d-4b00-a3c9-638d16e63d7a" providerId="ADAL" clId="{74ED02F1-31A5-47EF-A0F9-C1DD20686D3A}" dt="2022-04-25T08:39:04.511" v="2" actId="1076"/>
          <ac:spMkLst>
            <pc:docMk/>
            <pc:sldMk cId="1444301202" sldId="598"/>
            <ac:spMk id="22" creationId="{87F29AD1-3873-4847-85C6-4A00DD38F19E}"/>
          </ac:spMkLst>
        </pc:spChg>
        <pc:picChg chg="add mod">
          <ac:chgData name="Marta del Campo Milán" userId="8899ea58-6f8d-4b00-a3c9-638d16e63d7a" providerId="ADAL" clId="{74ED02F1-31A5-47EF-A0F9-C1DD20686D3A}" dt="2022-04-25T08:39:04.511" v="2" actId="1076"/>
          <ac:picMkLst>
            <pc:docMk/>
            <pc:sldMk cId="1444301202" sldId="598"/>
            <ac:picMk id="20" creationId="{036D4833-0053-4EC1-9810-B0AFF33D3B58}"/>
          </ac:picMkLst>
        </pc:picChg>
        <pc:picChg chg="mod">
          <ac:chgData name="Marta del Campo Milán" userId="8899ea58-6f8d-4b00-a3c9-638d16e63d7a" providerId="ADAL" clId="{74ED02F1-31A5-47EF-A0F9-C1DD20686D3A}" dt="2022-04-25T08:39:30.539" v="13" actId="1076"/>
          <ac:picMkLst>
            <pc:docMk/>
            <pc:sldMk cId="1444301202" sldId="598"/>
            <ac:picMk id="23" creationId="{6E8522C5-6B95-7D45-8C41-8AA6BF0BE7F5}"/>
          </ac:picMkLst>
        </pc:picChg>
        <pc:picChg chg="mod">
          <ac:chgData name="Marta del Campo Milán" userId="8899ea58-6f8d-4b00-a3c9-638d16e63d7a" providerId="ADAL" clId="{74ED02F1-31A5-47EF-A0F9-C1DD20686D3A}" dt="2022-04-25T08:39:28.565" v="12" actId="688"/>
          <ac:picMkLst>
            <pc:docMk/>
            <pc:sldMk cId="1444301202" sldId="598"/>
            <ac:picMk id="24" creationId="{1A108D6C-F67B-5542-BA7C-AE0E72FC0013}"/>
          </ac:picMkLst>
        </pc:picChg>
        <pc:picChg chg="mod">
          <ac:chgData name="Marta del Campo Milán" userId="8899ea58-6f8d-4b00-a3c9-638d16e63d7a" providerId="ADAL" clId="{74ED02F1-31A5-47EF-A0F9-C1DD20686D3A}" dt="2022-04-25T08:39:35.490" v="17" actId="1076"/>
          <ac:picMkLst>
            <pc:docMk/>
            <pc:sldMk cId="1444301202" sldId="598"/>
            <ac:picMk id="25" creationId="{728242CE-FB3D-7F42-B5C9-16AEDC4C36C8}"/>
          </ac:picMkLst>
        </pc:picChg>
        <pc:picChg chg="mod">
          <ac:chgData name="Marta del Campo Milán" userId="8899ea58-6f8d-4b00-a3c9-638d16e63d7a" providerId="ADAL" clId="{74ED02F1-31A5-47EF-A0F9-C1DD20686D3A}" dt="2022-04-25T08:39:31.595" v="14" actId="1076"/>
          <ac:picMkLst>
            <pc:docMk/>
            <pc:sldMk cId="1444301202" sldId="598"/>
            <ac:picMk id="36" creationId="{9393242B-5116-CA42-BFF1-D50DB31E6BBB}"/>
          </ac:picMkLst>
        </pc:picChg>
        <pc:picChg chg="mod">
          <ac:chgData name="Marta del Campo Milán" userId="8899ea58-6f8d-4b00-a3c9-638d16e63d7a" providerId="ADAL" clId="{74ED02F1-31A5-47EF-A0F9-C1DD20686D3A}" dt="2022-04-25T08:39:37.141" v="18" actId="1076"/>
          <ac:picMkLst>
            <pc:docMk/>
            <pc:sldMk cId="1444301202" sldId="598"/>
            <ac:picMk id="37" creationId="{49741CB2-664B-E542-B2B7-A4765F13B644}"/>
          </ac:picMkLst>
        </pc:picChg>
        <pc:picChg chg="mod">
          <ac:chgData name="Marta del Campo Milán" userId="8899ea58-6f8d-4b00-a3c9-638d16e63d7a" providerId="ADAL" clId="{74ED02F1-31A5-47EF-A0F9-C1DD20686D3A}" dt="2022-04-25T08:39:34.804" v="16" actId="1076"/>
          <ac:picMkLst>
            <pc:docMk/>
            <pc:sldMk cId="1444301202" sldId="598"/>
            <ac:picMk id="38" creationId="{BE5F7450-134D-8F47-BE06-13CCE5EEAB0F}"/>
          </ac:picMkLst>
        </pc:picChg>
        <pc:cxnChg chg="add mod">
          <ac:chgData name="Marta del Campo Milán" userId="8899ea58-6f8d-4b00-a3c9-638d16e63d7a" providerId="ADAL" clId="{74ED02F1-31A5-47EF-A0F9-C1DD20686D3A}" dt="2022-04-25T08:39:04.511" v="2" actId="1076"/>
          <ac:cxnSpMkLst>
            <pc:docMk/>
            <pc:sldMk cId="1444301202" sldId="598"/>
            <ac:cxnSpMk id="18" creationId="{1D85B43E-DA98-41F1-8FA9-123C457A31E3}"/>
          </ac:cxnSpMkLst>
        </pc:cxnChg>
      </pc:sldChg>
      <pc:sldChg chg="addSp delSp modSp mod modAnim">
        <pc:chgData name="Marta del Campo Milán" userId="8899ea58-6f8d-4b00-a3c9-638d16e63d7a" providerId="ADAL" clId="{74ED02F1-31A5-47EF-A0F9-C1DD20686D3A}" dt="2022-04-25T08:46:56.199" v="92" actId="1076"/>
        <pc:sldMkLst>
          <pc:docMk/>
          <pc:sldMk cId="4194483902" sldId="599"/>
        </pc:sldMkLst>
        <pc:spChg chg="del mod">
          <ac:chgData name="Marta del Campo Milán" userId="8899ea58-6f8d-4b00-a3c9-638d16e63d7a" providerId="ADAL" clId="{74ED02F1-31A5-47EF-A0F9-C1DD20686D3A}" dt="2022-04-25T08:45:45.301" v="71" actId="478"/>
          <ac:spMkLst>
            <pc:docMk/>
            <pc:sldMk cId="4194483902" sldId="599"/>
            <ac:spMk id="5" creationId="{42BBE9C0-D902-9B4C-9961-7B9830A5A20E}"/>
          </ac:spMkLst>
        </pc:spChg>
        <pc:spChg chg="del mod">
          <ac:chgData name="Marta del Campo Milán" userId="8899ea58-6f8d-4b00-a3c9-638d16e63d7a" providerId="ADAL" clId="{74ED02F1-31A5-47EF-A0F9-C1DD20686D3A}" dt="2022-04-25T08:45:45.301" v="71" actId="478"/>
          <ac:spMkLst>
            <pc:docMk/>
            <pc:sldMk cId="4194483902" sldId="599"/>
            <ac:spMk id="24" creationId="{FA5CEC30-6F02-8047-9203-C78A53B3CEFF}"/>
          </ac:spMkLst>
        </pc:spChg>
        <pc:spChg chg="del">
          <ac:chgData name="Marta del Campo Milán" userId="8899ea58-6f8d-4b00-a3c9-638d16e63d7a" providerId="ADAL" clId="{74ED02F1-31A5-47EF-A0F9-C1DD20686D3A}" dt="2022-04-25T08:43:18.975" v="41" actId="21"/>
          <ac:spMkLst>
            <pc:docMk/>
            <pc:sldMk cId="4194483902" sldId="599"/>
            <ac:spMk id="37" creationId="{E4DA059D-82E2-B043-A021-92F2CED3A83A}"/>
          </ac:spMkLst>
        </pc:spChg>
        <pc:spChg chg="del">
          <ac:chgData name="Marta del Campo Milán" userId="8899ea58-6f8d-4b00-a3c9-638d16e63d7a" providerId="ADAL" clId="{74ED02F1-31A5-47EF-A0F9-C1DD20686D3A}" dt="2022-04-25T08:43:18.975" v="41" actId="21"/>
          <ac:spMkLst>
            <pc:docMk/>
            <pc:sldMk cId="4194483902" sldId="599"/>
            <ac:spMk id="41" creationId="{FD175231-2E7D-294B-BF1A-9F799958CE8D}"/>
          </ac:spMkLst>
        </pc:spChg>
        <pc:spChg chg="del">
          <ac:chgData name="Marta del Campo Milán" userId="8899ea58-6f8d-4b00-a3c9-638d16e63d7a" providerId="ADAL" clId="{74ED02F1-31A5-47EF-A0F9-C1DD20686D3A}" dt="2022-04-25T08:43:18.975" v="41" actId="21"/>
          <ac:spMkLst>
            <pc:docMk/>
            <pc:sldMk cId="4194483902" sldId="599"/>
            <ac:spMk id="50" creationId="{6817FEB9-6B48-E145-8164-7FCE961BC31E}"/>
          </ac:spMkLst>
        </pc:spChg>
        <pc:picChg chg="add mod">
          <ac:chgData name="Marta del Campo Milán" userId="8899ea58-6f8d-4b00-a3c9-638d16e63d7a" providerId="ADAL" clId="{74ED02F1-31A5-47EF-A0F9-C1DD20686D3A}" dt="2022-04-25T08:46:50.300" v="90" actId="1076"/>
          <ac:picMkLst>
            <pc:docMk/>
            <pc:sldMk cId="4194483902" sldId="599"/>
            <ac:picMk id="2" creationId="{A38ADE96-554C-4206-953E-4B460CBA0EED}"/>
          </ac:picMkLst>
        </pc:picChg>
        <pc:picChg chg="add mod">
          <ac:chgData name="Marta del Campo Milán" userId="8899ea58-6f8d-4b00-a3c9-638d16e63d7a" providerId="ADAL" clId="{74ED02F1-31A5-47EF-A0F9-C1DD20686D3A}" dt="2022-04-25T08:46:56.199" v="92" actId="1076"/>
          <ac:picMkLst>
            <pc:docMk/>
            <pc:sldMk cId="4194483902" sldId="599"/>
            <ac:picMk id="3" creationId="{D84C71DD-068D-4F6E-8A39-CEA7815FAD44}"/>
          </ac:picMkLst>
        </pc:picChg>
        <pc:picChg chg="add del mod">
          <ac:chgData name="Marta del Campo Milán" userId="8899ea58-6f8d-4b00-a3c9-638d16e63d7a" providerId="ADAL" clId="{74ED02F1-31A5-47EF-A0F9-C1DD20686D3A}" dt="2022-04-25T08:46:45.507" v="87"/>
          <ac:picMkLst>
            <pc:docMk/>
            <pc:sldMk cId="4194483902" sldId="599"/>
            <ac:picMk id="4" creationId="{7B3370E3-6106-4193-B664-22A654ECB751}"/>
          </ac:picMkLst>
        </pc:picChg>
        <pc:picChg chg="del mod">
          <ac:chgData name="Marta del Campo Milán" userId="8899ea58-6f8d-4b00-a3c9-638d16e63d7a" providerId="ADAL" clId="{74ED02F1-31A5-47EF-A0F9-C1DD20686D3A}" dt="2022-04-25T08:43:02.531" v="35" actId="478"/>
          <ac:picMkLst>
            <pc:docMk/>
            <pc:sldMk cId="4194483902" sldId="599"/>
            <ac:picMk id="15" creationId="{CFF1E070-B188-9843-85E9-508F21E514EF}"/>
          </ac:picMkLst>
        </pc:picChg>
        <pc:picChg chg="add del mod">
          <ac:chgData name="Marta del Campo Milán" userId="8899ea58-6f8d-4b00-a3c9-638d16e63d7a" providerId="ADAL" clId="{74ED02F1-31A5-47EF-A0F9-C1DD20686D3A}" dt="2022-04-25T08:42:04.896" v="23"/>
          <ac:picMkLst>
            <pc:docMk/>
            <pc:sldMk cId="4194483902" sldId="599"/>
            <ac:picMk id="19" creationId="{52384662-4541-457C-A8DC-52C509C38275}"/>
          </ac:picMkLst>
        </pc:picChg>
        <pc:picChg chg="add del mod modCrop">
          <ac:chgData name="Marta del Campo Milán" userId="8899ea58-6f8d-4b00-a3c9-638d16e63d7a" providerId="ADAL" clId="{74ED02F1-31A5-47EF-A0F9-C1DD20686D3A}" dt="2022-04-25T08:45:45.301" v="71" actId="478"/>
          <ac:picMkLst>
            <pc:docMk/>
            <pc:sldMk cId="4194483902" sldId="599"/>
            <ac:picMk id="20" creationId="{29B323DD-2AEB-482B-9227-A08F8C8F0680}"/>
          </ac:picMkLst>
        </pc:picChg>
        <pc:picChg chg="add del mod">
          <ac:chgData name="Marta del Campo Milán" userId="8899ea58-6f8d-4b00-a3c9-638d16e63d7a" providerId="ADAL" clId="{74ED02F1-31A5-47EF-A0F9-C1DD20686D3A}" dt="2022-04-25T08:45:45.301" v="71" actId="478"/>
          <ac:picMkLst>
            <pc:docMk/>
            <pc:sldMk cId="4194483902" sldId="599"/>
            <ac:picMk id="21" creationId="{37986C4C-2F16-4979-86A0-3613A428D4FE}"/>
          </ac:picMkLst>
        </pc:picChg>
        <pc:picChg chg="del">
          <ac:chgData name="Marta del Campo Milán" userId="8899ea58-6f8d-4b00-a3c9-638d16e63d7a" providerId="ADAL" clId="{74ED02F1-31A5-47EF-A0F9-C1DD20686D3A}" dt="2022-04-25T08:43:12.272" v="38" actId="21"/>
          <ac:picMkLst>
            <pc:docMk/>
            <pc:sldMk cId="4194483902" sldId="599"/>
            <ac:picMk id="22" creationId="{3E5C5582-B289-5748-A2D3-DFF517C7107D}"/>
          </ac:picMkLst>
        </pc:picChg>
        <pc:picChg chg="del mod">
          <ac:chgData name="Marta del Campo Milán" userId="8899ea58-6f8d-4b00-a3c9-638d16e63d7a" providerId="ADAL" clId="{74ED02F1-31A5-47EF-A0F9-C1DD20686D3A}" dt="2022-04-25T08:45:45.301" v="71" actId="478"/>
          <ac:picMkLst>
            <pc:docMk/>
            <pc:sldMk cId="4194483902" sldId="599"/>
            <ac:picMk id="25" creationId="{5F373ED2-9BBD-6141-A318-F2334064418C}"/>
          </ac:picMkLst>
        </pc:picChg>
        <pc:picChg chg="del mod">
          <ac:chgData name="Marta del Campo Milán" userId="8899ea58-6f8d-4b00-a3c9-638d16e63d7a" providerId="ADAL" clId="{74ED02F1-31A5-47EF-A0F9-C1DD20686D3A}" dt="2022-04-25T08:45:45.301" v="71" actId="478"/>
          <ac:picMkLst>
            <pc:docMk/>
            <pc:sldMk cId="4194483902" sldId="599"/>
            <ac:picMk id="26" creationId="{DD391448-BB90-3B46-97A9-1B1D4862BCA5}"/>
          </ac:picMkLst>
        </pc:picChg>
        <pc:picChg chg="del">
          <ac:chgData name="Marta del Campo Milán" userId="8899ea58-6f8d-4b00-a3c9-638d16e63d7a" providerId="ADAL" clId="{74ED02F1-31A5-47EF-A0F9-C1DD20686D3A}" dt="2022-04-25T08:43:18.975" v="41" actId="21"/>
          <ac:picMkLst>
            <pc:docMk/>
            <pc:sldMk cId="4194483902" sldId="599"/>
            <ac:picMk id="28" creationId="{AC44B6F1-BCEC-D64D-ACEA-99CC2BD3E1C6}"/>
          </ac:picMkLst>
        </pc:picChg>
        <pc:picChg chg="del">
          <ac:chgData name="Marta del Campo Milán" userId="8899ea58-6f8d-4b00-a3c9-638d16e63d7a" providerId="ADAL" clId="{74ED02F1-31A5-47EF-A0F9-C1DD20686D3A}" dt="2022-04-25T08:43:18.975" v="41" actId="21"/>
          <ac:picMkLst>
            <pc:docMk/>
            <pc:sldMk cId="4194483902" sldId="599"/>
            <ac:picMk id="51" creationId="{BD863697-8A3D-F74B-840E-BAF5D41C2765}"/>
          </ac:picMkLst>
        </pc:picChg>
        <pc:cxnChg chg="del">
          <ac:chgData name="Marta del Campo Milán" userId="8899ea58-6f8d-4b00-a3c9-638d16e63d7a" providerId="ADAL" clId="{74ED02F1-31A5-47EF-A0F9-C1DD20686D3A}" dt="2022-04-25T08:43:18.975" v="41" actId="21"/>
          <ac:cxnSpMkLst>
            <pc:docMk/>
            <pc:sldMk cId="4194483902" sldId="599"/>
            <ac:cxnSpMk id="29" creationId="{3790D1D3-174E-1446-9FCA-AA5B6E257318}"/>
          </ac:cxnSpMkLst>
        </pc:cxnChg>
        <pc:cxnChg chg="del">
          <ac:chgData name="Marta del Campo Milán" userId="8899ea58-6f8d-4b00-a3c9-638d16e63d7a" providerId="ADAL" clId="{74ED02F1-31A5-47EF-A0F9-C1DD20686D3A}" dt="2022-04-25T08:43:18.975" v="41" actId="21"/>
          <ac:cxnSpMkLst>
            <pc:docMk/>
            <pc:sldMk cId="4194483902" sldId="599"/>
            <ac:cxnSpMk id="30" creationId="{240B23CC-EB4F-1C46-B884-FA8AEDFDC009}"/>
          </ac:cxnSpMkLst>
        </pc:cxnChg>
      </pc:sldChg>
      <pc:sldChg chg="new del">
        <pc:chgData name="Marta del Campo Milán" userId="8899ea58-6f8d-4b00-a3c9-638d16e63d7a" providerId="ADAL" clId="{74ED02F1-31A5-47EF-A0F9-C1DD20686D3A}" dt="2022-04-25T08:56:32.581" v="147" actId="47"/>
        <pc:sldMkLst>
          <pc:docMk/>
          <pc:sldMk cId="2307976290" sldId="600"/>
        </pc:sldMkLst>
      </pc:sldChg>
      <pc:sldChg chg="modSp add del mod">
        <pc:chgData name="Marta del Campo Milán" userId="8899ea58-6f8d-4b00-a3c9-638d16e63d7a" providerId="ADAL" clId="{74ED02F1-31A5-47EF-A0F9-C1DD20686D3A}" dt="2022-04-25T09:08:31.842" v="341" actId="47"/>
        <pc:sldMkLst>
          <pc:docMk/>
          <pc:sldMk cId="202769019" sldId="601"/>
        </pc:sldMkLst>
        <pc:spChg chg="mod">
          <ac:chgData name="Marta del Campo Milán" userId="8899ea58-6f8d-4b00-a3c9-638d16e63d7a" providerId="ADAL" clId="{74ED02F1-31A5-47EF-A0F9-C1DD20686D3A}" dt="2022-04-25T08:56:38.751" v="148" actId="20577"/>
          <ac:spMkLst>
            <pc:docMk/>
            <pc:sldMk cId="202769019" sldId="601"/>
            <ac:spMk id="35" creationId="{21CB6E6E-C614-7B47-8D0C-286001CFA1C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EEF88-2D67-46FF-82F9-31FA85BEDB8D}" type="datetimeFigureOut">
              <a:rPr lang="nl-NL" smtClean="0"/>
              <a:t>26-4-2022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8477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1098" y="9378477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99CA4-9AB5-4F1F-91EE-DC6AC2069D3E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3983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459EA-9E68-4B15-ADD3-336A8DAC671A}" type="datetimeFigureOut">
              <a:rPr lang="nl-NL" smtClean="0"/>
              <a:t>26-4-2022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235075"/>
            <a:ext cx="532765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A1BD9-1485-432A-A1B9-E1F7C6F58217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11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612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831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134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A1A7F-18C9-431C-A078-44D4DD578007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8283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8501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78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218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560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52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00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22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493220"/>
            <a:ext cx="9144000" cy="2354388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nl-NL" sz="19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860" y="1365668"/>
            <a:ext cx="8082643" cy="792507"/>
          </a:xfrm>
        </p:spPr>
        <p:txBody>
          <a:bodyPr anchor="b">
            <a:normAutofit/>
          </a:bodyPr>
          <a:lstStyle>
            <a:lvl1pPr algn="l">
              <a:defRPr sz="51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189" y="2267033"/>
            <a:ext cx="8082643" cy="544288"/>
          </a:xfrm>
          <a:prstGeom prst="rect">
            <a:avLst/>
          </a:prstGeom>
        </p:spPr>
        <p:txBody>
          <a:bodyPr lIns="91439" tIns="45720" rIns="91439" bIns="45720">
            <a:normAutofit/>
          </a:bodyPr>
          <a:lstStyle>
            <a:lvl1pPr marL="0" indent="0" algn="l">
              <a:buNone/>
              <a:defRPr sz="37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191" indent="0" algn="ctr">
              <a:buNone/>
              <a:defRPr sz="2100"/>
            </a:lvl2pPr>
            <a:lvl3pPr marL="914386" indent="0" algn="ctr">
              <a:buNone/>
              <a:defRPr sz="1900"/>
            </a:lvl3pPr>
            <a:lvl4pPr marL="1371578" indent="0" algn="ctr">
              <a:buNone/>
              <a:defRPr sz="1600"/>
            </a:lvl4pPr>
            <a:lvl5pPr marL="1828770" indent="0" algn="ctr">
              <a:buNone/>
              <a:defRPr sz="1600"/>
            </a:lvl5pPr>
            <a:lvl6pPr marL="2285962" indent="0" algn="ctr">
              <a:buNone/>
              <a:defRPr sz="1600"/>
            </a:lvl6pPr>
            <a:lvl7pPr marL="2743155" indent="0" algn="ctr">
              <a:buNone/>
              <a:defRPr sz="1600"/>
            </a:lvl7pPr>
            <a:lvl8pPr marL="3200348" indent="0" algn="ctr">
              <a:buNone/>
              <a:defRPr sz="1600"/>
            </a:lvl8pPr>
            <a:lvl9pPr marL="365754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573" y="0"/>
            <a:ext cx="2672660" cy="827150"/>
          </a:xfrm>
          <a:prstGeom prst="rect">
            <a:avLst/>
          </a:prstGeom>
        </p:spPr>
      </p:pic>
      <p:sp>
        <p:nvSpPr>
          <p:cNvPr id="7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5942" y="924107"/>
            <a:ext cx="3086100" cy="304269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b="1" dirty="0"/>
              <a:t>Alzheimer Center Amsterdam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43780"/>
            <a:ext cx="9144002" cy="287655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006" y="245675"/>
            <a:ext cx="2092982" cy="4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6" y="647412"/>
            <a:ext cx="8074532" cy="620400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827" y="1379483"/>
            <a:ext cx="4010025" cy="3767988"/>
          </a:xfrm>
          <a:prstGeom prst="rect">
            <a:avLst/>
          </a:prstGeom>
        </p:spPr>
        <p:txBody>
          <a:bodyPr lIns="91439" tIns="45720" rIns="91439" bIns="4572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191" indent="0">
              <a:buNone/>
              <a:defRPr/>
            </a:lvl2pPr>
            <a:lvl3pPr marL="914386" indent="0">
              <a:buNone/>
              <a:defRPr/>
            </a:lvl3pPr>
            <a:lvl4pPr marL="1371578" indent="0">
              <a:buNone/>
              <a:defRPr/>
            </a:lvl4pPr>
            <a:lvl5pPr marL="182877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18304" y="1379483"/>
            <a:ext cx="3861054" cy="3767988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6AB650"/>
              </a:buCl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410188"/>
            <a:ext cx="3086100" cy="304269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defRPr sz="1600"/>
            </a:lvl1pPr>
          </a:lstStyle>
          <a:p>
            <a:pPr algn="ctr"/>
            <a:r>
              <a:rPr lang="nl-NL" b="1" dirty="0">
                <a:solidFill>
                  <a:srgbClr val="003741"/>
                </a:solidFill>
              </a:rPr>
              <a:t>Alzheimer Center Amsterdam</a:t>
            </a:r>
          </a:p>
        </p:txBody>
      </p:sp>
    </p:spTree>
    <p:extLst>
      <p:ext uri="{BB962C8B-B14F-4D97-AF65-F5344CB8AC3E}">
        <p14:creationId xmlns:p14="http://schemas.microsoft.com/office/powerpoint/2010/main" val="22366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 txBox="1">
            <a:spLocks/>
          </p:cNvSpPr>
          <p:nvPr userDrawn="1"/>
        </p:nvSpPr>
        <p:spPr>
          <a:xfrm>
            <a:off x="504826" y="647412"/>
            <a:ext cx="8074532" cy="620400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6AB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/>
              <a:t>Hier de titel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410188"/>
            <a:ext cx="3086100" cy="304269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defRPr sz="1600"/>
            </a:lvl1pPr>
          </a:lstStyle>
          <a:p>
            <a:pPr algn="ctr"/>
            <a:r>
              <a:rPr lang="nl-NL" b="1" dirty="0">
                <a:solidFill>
                  <a:srgbClr val="003741"/>
                </a:solidFill>
              </a:rPr>
              <a:t>Alzheimer Center Amsterdam</a:t>
            </a:r>
          </a:p>
        </p:txBody>
      </p:sp>
    </p:spTree>
    <p:extLst>
      <p:ext uri="{BB962C8B-B14F-4D97-AF65-F5344CB8AC3E}">
        <p14:creationId xmlns:p14="http://schemas.microsoft.com/office/powerpoint/2010/main" val="17072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1207" y="1366346"/>
            <a:ext cx="8058150" cy="3781125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6AB650"/>
              </a:buCl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 txBox="1">
            <a:spLocks/>
          </p:cNvSpPr>
          <p:nvPr userDrawn="1"/>
        </p:nvSpPr>
        <p:spPr>
          <a:xfrm>
            <a:off x="504826" y="647412"/>
            <a:ext cx="8074532" cy="620400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6AB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/>
              <a:t>Hier de titel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410188"/>
            <a:ext cx="3086100" cy="304269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defRPr sz="1600"/>
            </a:lvl1pPr>
          </a:lstStyle>
          <a:p>
            <a:pPr algn="ctr"/>
            <a:r>
              <a:rPr lang="nl-NL" b="1" dirty="0">
                <a:solidFill>
                  <a:srgbClr val="003741"/>
                </a:solidFill>
              </a:rPr>
              <a:t>Alzheimer Center Amsterdam</a:t>
            </a:r>
          </a:p>
        </p:txBody>
      </p:sp>
    </p:spTree>
    <p:extLst>
      <p:ext uri="{BB962C8B-B14F-4D97-AF65-F5344CB8AC3E}">
        <p14:creationId xmlns:p14="http://schemas.microsoft.com/office/powerpoint/2010/main" val="24426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-1" y="5221115"/>
            <a:ext cx="9144002" cy="495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nl-NL" sz="19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284112"/>
            <a:ext cx="4572000" cy="3935369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nl-NL" sz="19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5776" y="2254257"/>
            <a:ext cx="4019550" cy="2670069"/>
          </a:xfrm>
          <a:prstGeom prst="rect">
            <a:avLst/>
          </a:prstGeom>
        </p:spPr>
        <p:txBody>
          <a:bodyPr lIns="91439" tIns="45720" rIns="91439" bIns="45720"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191" indent="0">
              <a:buNone/>
              <a:defRPr/>
            </a:lvl2pPr>
            <a:lvl3pPr marL="914386" indent="0">
              <a:buNone/>
              <a:defRPr/>
            </a:lvl3pPr>
            <a:lvl4pPr marL="1371578" indent="0">
              <a:buNone/>
              <a:defRPr/>
            </a:lvl4pPr>
            <a:lvl5pPr marL="182877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777" y="1570130"/>
            <a:ext cx="4010025" cy="63248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033" y="1286389"/>
            <a:ext cx="4574969" cy="3933088"/>
          </a:xfrm>
          <a:prstGeom prst="rect">
            <a:avLst/>
          </a:prstGeom>
        </p:spPr>
      </p:pic>
      <p:sp>
        <p:nvSpPr>
          <p:cNvPr id="12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410188"/>
            <a:ext cx="3086100" cy="304269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defRPr sz="1600"/>
            </a:lvl1pPr>
          </a:lstStyle>
          <a:p>
            <a:pPr algn="ctr"/>
            <a:r>
              <a:rPr lang="nl-NL" b="1" dirty="0">
                <a:solidFill>
                  <a:srgbClr val="003741"/>
                </a:solidFill>
              </a:rPr>
              <a:t>Alzheimer Center Amsterdam</a:t>
            </a:r>
          </a:p>
        </p:txBody>
      </p:sp>
    </p:spTree>
    <p:extLst>
      <p:ext uri="{BB962C8B-B14F-4D97-AF65-F5344CB8AC3E}">
        <p14:creationId xmlns:p14="http://schemas.microsoft.com/office/powerpoint/2010/main" val="107334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827" y="1366346"/>
            <a:ext cx="4010025" cy="3781125"/>
          </a:xfrm>
          <a:prstGeom prst="rect">
            <a:avLst/>
          </a:prstGeom>
        </p:spPr>
        <p:txBody>
          <a:bodyPr lIns="91439" tIns="45720" rIns="91439" bIns="4572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191" indent="0">
              <a:buNone/>
              <a:defRPr/>
            </a:lvl2pPr>
            <a:lvl3pPr marL="914386" indent="0">
              <a:buNone/>
              <a:defRPr/>
            </a:lvl3pPr>
            <a:lvl4pPr marL="1371578" indent="0">
              <a:buNone/>
              <a:defRPr/>
            </a:lvl4pPr>
            <a:lvl5pPr marL="182877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18304" y="1366346"/>
            <a:ext cx="3861054" cy="3781125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6AB650"/>
              </a:buCl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 txBox="1">
            <a:spLocks/>
          </p:cNvSpPr>
          <p:nvPr userDrawn="1"/>
        </p:nvSpPr>
        <p:spPr>
          <a:xfrm>
            <a:off x="504826" y="647412"/>
            <a:ext cx="8074532" cy="620400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6AB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/>
              <a:t>Hier de titel</a:t>
            </a:r>
            <a:endParaRPr lang="nl-NL" sz="4000" dirty="0"/>
          </a:p>
        </p:txBody>
      </p:sp>
      <p:sp>
        <p:nvSpPr>
          <p:cNvPr id="8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410188"/>
            <a:ext cx="3086100" cy="304269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defRPr sz="1600"/>
            </a:lvl1pPr>
          </a:lstStyle>
          <a:p>
            <a:pPr algn="ctr"/>
            <a:r>
              <a:rPr lang="nl-NL" b="1" dirty="0">
                <a:solidFill>
                  <a:srgbClr val="003741"/>
                </a:solidFill>
              </a:rPr>
              <a:t>Alzheimer Center Amsterdam</a:t>
            </a:r>
          </a:p>
        </p:txBody>
      </p:sp>
    </p:spTree>
    <p:extLst>
      <p:ext uri="{BB962C8B-B14F-4D97-AF65-F5344CB8AC3E}">
        <p14:creationId xmlns:p14="http://schemas.microsoft.com/office/powerpoint/2010/main" val="5302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1207" y="1366346"/>
            <a:ext cx="8058150" cy="3781125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6AB650"/>
              </a:buCl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 txBox="1">
            <a:spLocks/>
          </p:cNvSpPr>
          <p:nvPr userDrawn="1"/>
        </p:nvSpPr>
        <p:spPr>
          <a:xfrm>
            <a:off x="504826" y="647412"/>
            <a:ext cx="8074532" cy="620400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6AB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/>
              <a:t>Hier de titel</a:t>
            </a:r>
            <a:endParaRPr lang="nl-NL" sz="4000" dirty="0"/>
          </a:p>
        </p:txBody>
      </p:sp>
      <p:sp>
        <p:nvSpPr>
          <p:cNvPr id="7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410188"/>
            <a:ext cx="3086100" cy="304269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defRPr sz="1600"/>
            </a:lvl1pPr>
          </a:lstStyle>
          <a:p>
            <a:pPr algn="ctr"/>
            <a:r>
              <a:rPr lang="nl-NL" b="1" dirty="0">
                <a:solidFill>
                  <a:srgbClr val="003741"/>
                </a:solidFill>
              </a:rPr>
              <a:t>Alzheimer Center Amsterdam</a:t>
            </a:r>
          </a:p>
        </p:txBody>
      </p:sp>
    </p:spTree>
    <p:extLst>
      <p:ext uri="{BB962C8B-B14F-4D97-AF65-F5344CB8AC3E}">
        <p14:creationId xmlns:p14="http://schemas.microsoft.com/office/powerpoint/2010/main" val="29754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827" y="1372917"/>
            <a:ext cx="4010025" cy="3551407"/>
          </a:xfrm>
          <a:prstGeom prst="rect">
            <a:avLst/>
          </a:prstGeom>
        </p:spPr>
        <p:txBody>
          <a:bodyPr lIns="91439" tIns="45720" rIns="91439" bIns="45720"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191" indent="0">
              <a:buNone/>
              <a:defRPr/>
            </a:lvl2pPr>
            <a:lvl3pPr marL="914386" indent="0">
              <a:buNone/>
              <a:defRPr/>
            </a:lvl3pPr>
            <a:lvl4pPr marL="1371578" indent="0">
              <a:buNone/>
              <a:defRPr/>
            </a:lvl4pPr>
            <a:lvl5pPr marL="182877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525" y="1372924"/>
            <a:ext cx="3785260" cy="356280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 txBox="1">
            <a:spLocks/>
          </p:cNvSpPr>
          <p:nvPr userDrawn="1"/>
        </p:nvSpPr>
        <p:spPr>
          <a:xfrm>
            <a:off x="504826" y="647412"/>
            <a:ext cx="8074532" cy="620400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6AB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/>
              <a:t>Hier de titel</a:t>
            </a:r>
            <a:endParaRPr lang="nl-NL" sz="4000" dirty="0"/>
          </a:p>
        </p:txBody>
      </p:sp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5410188"/>
            <a:ext cx="3086100" cy="304269"/>
          </a:xfrm>
          <a:prstGeom prst="rect">
            <a:avLst/>
          </a:prstGeom>
        </p:spPr>
        <p:txBody>
          <a:bodyPr lIns="91439" tIns="45720" rIns="91439" bIns="45720"/>
          <a:lstStyle>
            <a:lvl1pPr>
              <a:defRPr sz="1600"/>
            </a:lvl1pPr>
          </a:lstStyle>
          <a:p>
            <a:pPr algn="ctr"/>
            <a:r>
              <a:rPr lang="nl-NL" b="1" dirty="0">
                <a:solidFill>
                  <a:srgbClr val="003741"/>
                </a:solidFill>
              </a:rPr>
              <a:t>Alzheimer Center Amsterdam</a:t>
            </a:r>
          </a:p>
        </p:txBody>
      </p:sp>
    </p:spTree>
    <p:extLst>
      <p:ext uri="{BB962C8B-B14F-4D97-AF65-F5344CB8AC3E}">
        <p14:creationId xmlns:p14="http://schemas.microsoft.com/office/powerpoint/2010/main" val="3388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1" y="5207000"/>
            <a:ext cx="1905000" cy="381000"/>
          </a:xfrm>
          <a:prstGeom prst="rect">
            <a:avLst/>
          </a:prstGeom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eaLnBrk="0" hangingPunct="0">
              <a:defRPr/>
            </a:pPr>
            <a:fld id="{96D71057-1F2C-984A-95CD-1FC28E382490}" type="slidenum">
              <a:rPr lang="en-US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‹Nº›</a:t>
            </a:fld>
            <a:endParaRPr lang="en-US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33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 userDrawn="1"/>
        </p:nvSpPr>
        <p:spPr>
          <a:xfrm>
            <a:off x="2" y="5406261"/>
            <a:ext cx="9144000" cy="308744"/>
          </a:xfrm>
          <a:prstGeom prst="rect">
            <a:avLst/>
          </a:prstGeom>
          <a:solidFill>
            <a:srgbClr val="6AB6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nl-NL" sz="190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5E57A9-EF42-41CC-A2FF-69FC444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719670"/>
            <a:ext cx="7886700" cy="1104638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lang="nl-NL" dirty="0"/>
              <a:t>Hier de 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311" y="2"/>
            <a:ext cx="371380" cy="8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4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94" r:id="rId3"/>
    <p:sldLayoutId id="2147483672" r:id="rId4"/>
    <p:sldLayoutId id="2147483674" r:id="rId5"/>
    <p:sldLayoutId id="2147483677" r:id="rId6"/>
    <p:sldLayoutId id="2147483678" r:id="rId7"/>
    <p:sldLayoutId id="2147483679" r:id="rId8"/>
    <p:sldLayoutId id="214748369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386" rtl="0" eaLnBrk="1" latinLnBrk="0" hangingPunct="1">
        <a:lnSpc>
          <a:spcPct val="90000"/>
        </a:lnSpc>
        <a:spcBef>
          <a:spcPct val="0"/>
        </a:spcBef>
        <a:buNone/>
        <a:defRPr sz="3900" b="1" kern="1200">
          <a:solidFill>
            <a:srgbClr val="6AB650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0" indent="-228596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6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3" indent="-228596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6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8" indent="-228596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2" indent="-228596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3" indent="-228596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5" indent="-228596" algn="l" defTabSz="9143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2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0" algn="l" defTabSz="9143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1.tiff"/><Relationship Id="rId12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0.tiff"/><Relationship Id="rId3" Type="http://schemas.openxmlformats.org/officeDocument/2006/relationships/image" Target="../media/image64.tiff"/><Relationship Id="rId7" Type="http://schemas.openxmlformats.org/officeDocument/2006/relationships/image" Target="../media/image7.emf"/><Relationship Id="rId12" Type="http://schemas.openxmlformats.org/officeDocument/2006/relationships/image" Target="../media/image3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38.tiff"/><Relationship Id="rId5" Type="http://schemas.openxmlformats.org/officeDocument/2006/relationships/image" Target="../media/image66.tiff"/><Relationship Id="rId15" Type="http://schemas.openxmlformats.org/officeDocument/2006/relationships/image" Target="../media/image40.tiff"/><Relationship Id="rId10" Type="http://schemas.openxmlformats.org/officeDocument/2006/relationships/image" Target="../media/image25.tiff"/><Relationship Id="rId4" Type="http://schemas.openxmlformats.org/officeDocument/2006/relationships/image" Target="../media/image65.tiff"/><Relationship Id="rId9" Type="http://schemas.openxmlformats.org/officeDocument/2006/relationships/image" Target="../media/image69.tiff"/><Relationship Id="rId14" Type="http://schemas.openxmlformats.org/officeDocument/2006/relationships/image" Target="../media/image5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tiff"/><Relationship Id="rId11" Type="http://schemas.openxmlformats.org/officeDocument/2006/relationships/image" Target="../media/image28.tiff"/><Relationship Id="rId5" Type="http://schemas.openxmlformats.org/officeDocument/2006/relationships/image" Target="../media/image22.tiff"/><Relationship Id="rId10" Type="http://schemas.openxmlformats.org/officeDocument/2006/relationships/image" Target="../media/image27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13" Type="http://schemas.openxmlformats.org/officeDocument/2006/relationships/image" Target="../media/image35.tiff"/><Relationship Id="rId3" Type="http://schemas.openxmlformats.org/officeDocument/2006/relationships/image" Target="../media/image29.tiff"/><Relationship Id="rId7" Type="http://schemas.openxmlformats.org/officeDocument/2006/relationships/image" Target="../media/image26.tiff"/><Relationship Id="rId12" Type="http://schemas.openxmlformats.org/officeDocument/2006/relationships/image" Target="../media/image3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tiff"/><Relationship Id="rId11" Type="http://schemas.openxmlformats.org/officeDocument/2006/relationships/image" Target="../media/image33.tiff"/><Relationship Id="rId5" Type="http://schemas.openxmlformats.org/officeDocument/2006/relationships/image" Target="../media/image24.tiff"/><Relationship Id="rId10" Type="http://schemas.openxmlformats.org/officeDocument/2006/relationships/image" Target="../media/image32.tiff"/><Relationship Id="rId4" Type="http://schemas.openxmlformats.org/officeDocument/2006/relationships/image" Target="../media/image23.tiff"/><Relationship Id="rId9" Type="http://schemas.openxmlformats.org/officeDocument/2006/relationships/image" Target="../media/image31.tiff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7.tiff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tiff"/><Relationship Id="rId5" Type="http://schemas.openxmlformats.org/officeDocument/2006/relationships/image" Target="../media/image23.tiff"/><Relationship Id="rId4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13" Type="http://schemas.openxmlformats.org/officeDocument/2006/relationships/image" Target="../media/image50.tiff"/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12" Type="http://schemas.openxmlformats.org/officeDocument/2006/relationships/image" Target="../media/image4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tiff"/><Relationship Id="rId11" Type="http://schemas.openxmlformats.org/officeDocument/2006/relationships/image" Target="../media/image48.tiff"/><Relationship Id="rId5" Type="http://schemas.openxmlformats.org/officeDocument/2006/relationships/image" Target="../media/image42.tiff"/><Relationship Id="rId15" Type="http://schemas.openxmlformats.org/officeDocument/2006/relationships/image" Target="../media/image52.tiff"/><Relationship Id="rId10" Type="http://schemas.openxmlformats.org/officeDocument/2006/relationships/image" Target="../media/image47.tiff"/><Relationship Id="rId4" Type="http://schemas.openxmlformats.org/officeDocument/2006/relationships/image" Target="../media/image41.tiff"/><Relationship Id="rId9" Type="http://schemas.openxmlformats.org/officeDocument/2006/relationships/image" Target="../media/image46.tiff"/><Relationship Id="rId14" Type="http://schemas.openxmlformats.org/officeDocument/2006/relationships/image" Target="../media/image5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7.emf"/><Relationship Id="rId4" Type="http://schemas.openxmlformats.org/officeDocument/2006/relationships/image" Target="../media/image5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9.png"/><Relationship Id="rId7" Type="http://schemas.openxmlformats.org/officeDocument/2006/relationships/image" Target="../media/image11.tiff"/><Relationship Id="rId12" Type="http://schemas.openxmlformats.org/officeDocument/2006/relationships/image" Target="../media/image6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tiff"/><Relationship Id="rId11" Type="http://schemas.openxmlformats.org/officeDocument/2006/relationships/image" Target="../media/image16.tiff"/><Relationship Id="rId5" Type="http://schemas.openxmlformats.org/officeDocument/2006/relationships/image" Target="../media/image61.tiff"/><Relationship Id="rId10" Type="http://schemas.openxmlformats.org/officeDocument/2006/relationships/image" Target="../media/image15.tiff"/><Relationship Id="rId4" Type="http://schemas.openxmlformats.org/officeDocument/2006/relationships/image" Target="../media/image60.tiff"/><Relationship Id="rId9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EBFF8B-B825-8145-B408-4EC861FD15B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B6528D-7BFD-4F46-AAAA-0FC6CEBAB355}"/>
              </a:ext>
            </a:extLst>
          </p:cNvPr>
          <p:cNvSpPr/>
          <p:nvPr/>
        </p:nvSpPr>
        <p:spPr>
          <a:xfrm>
            <a:off x="187" y="3024865"/>
            <a:ext cx="9144000" cy="1111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DA542-9A0C-3447-8A05-11FAA596B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72" y="380861"/>
            <a:ext cx="6212400" cy="25283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934D70-552A-FA45-826D-FFE0942B8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954" y="80195"/>
            <a:ext cx="1717624" cy="1075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3BD544-BFD7-4C52-895C-03237528CF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740" y="4609995"/>
            <a:ext cx="946206" cy="525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519546-29E1-443D-86EB-C75371C160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05" y="4672491"/>
            <a:ext cx="1421342" cy="469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CF3491-BD31-42BC-AFB0-DBB8396AD7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566" y="4584416"/>
            <a:ext cx="610839" cy="6108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252261-B2C2-4AA8-8FEB-507B04E07F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264" y="4556890"/>
            <a:ext cx="665890" cy="6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183CE1-8D2F-423C-907F-92B13A2288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82" y="4647579"/>
            <a:ext cx="999372" cy="499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8DEFF8-8EF1-4BC0-90F3-584C57F8074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505" y="4574747"/>
            <a:ext cx="1051722" cy="5609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616DC5-D22C-4145-94FC-67C8D9A215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604" y="4653718"/>
            <a:ext cx="1155318" cy="438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46D4C4-AD62-4C73-9B8D-A87BD406AD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6"/>
          <a:stretch/>
        </p:blipFill>
        <p:spPr>
          <a:xfrm>
            <a:off x="6170912" y="4627570"/>
            <a:ext cx="1051723" cy="437750"/>
          </a:xfrm>
          <a:prstGeom prst="rect">
            <a:avLst/>
          </a:prstGeom>
        </p:spPr>
      </p:pic>
      <p:pic>
        <p:nvPicPr>
          <p:cNvPr id="30" name="Picture 2" descr="Barcelonaβeta: Centro de investigación del Alzheimer | BBRC">
            <a:extLst>
              <a:ext uri="{FF2B5EF4-FFF2-40B4-BE49-F238E27FC236}">
                <a16:creationId xmlns:a16="http://schemas.microsoft.com/office/drawing/2014/main" id="{4AD60CC1-7F91-4200-8211-00C79E29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009" y="4775167"/>
            <a:ext cx="964569" cy="1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74DFED17-849C-4528-85FE-0BBAE81454AE}"/>
              </a:ext>
            </a:extLst>
          </p:cNvPr>
          <p:cNvSpPr txBox="1">
            <a:spLocks/>
          </p:cNvSpPr>
          <p:nvPr/>
        </p:nvSpPr>
        <p:spPr>
          <a:xfrm>
            <a:off x="1717463" y="3026847"/>
            <a:ext cx="6011374" cy="587432"/>
          </a:xfrm>
          <a:prstGeom prst="rect">
            <a:avLst/>
          </a:prstGeom>
        </p:spPr>
        <p:txBody>
          <a:bodyPr vert="horz" lIns="82295" tIns="41148" rIns="82295" bIns="41148" rtlCol="0" anchor="b">
            <a:noAutofit/>
          </a:bodyPr>
          <a:lstStyle>
            <a:lvl1pPr algn="l" defTabSz="9143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b="1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nl-NL" sz="1800" b="0" i="1" kern="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altLang="nl-NL" sz="1800" b="0" i="1" kern="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nl-NL" altLang="nl-NL" sz="1200" kern="0" dirty="0">
                <a:solidFill>
                  <a:schemeClr val="tx1"/>
                </a:solidFill>
                <a:latin typeface="Arial" pitchFamily="34" charset="0"/>
              </a:rPr>
              <a:t>Marta del </a:t>
            </a:r>
            <a:r>
              <a:rPr lang="nl-NL" altLang="nl-NL" sz="1200" kern="0" dirty="0" smtClean="0">
                <a:solidFill>
                  <a:schemeClr val="tx1"/>
                </a:solidFill>
                <a:latin typeface="Arial" pitchFamily="34" charset="0"/>
              </a:rPr>
              <a:t>Campo, PhD</a:t>
            </a:r>
          </a:p>
          <a:p>
            <a:pPr algn="ctr"/>
            <a:r>
              <a:rPr lang="nl-NL" altLang="nl-NL" sz="1000" b="0" kern="0" dirty="0" smtClean="0">
                <a:solidFill>
                  <a:schemeClr val="tx1"/>
                </a:solidFill>
                <a:latin typeface="Arial" pitchFamily="34" charset="0"/>
              </a:rPr>
              <a:t>BarcelonaBeta </a:t>
            </a:r>
            <a:r>
              <a:rPr lang="nl-NL" altLang="nl-NL" sz="1000" b="0" kern="0" dirty="0">
                <a:solidFill>
                  <a:schemeClr val="tx1"/>
                </a:solidFill>
                <a:latin typeface="Arial" pitchFamily="34" charset="0"/>
              </a:rPr>
              <a:t>Brain Reserach Center, Fundacion Pascual Maragall.</a:t>
            </a:r>
            <a:r>
              <a:rPr lang="en-GB" altLang="nl-NL" sz="1000" b="0" kern="0" dirty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GB" altLang="nl-NL" sz="1000" b="0" kern="0" dirty="0">
                <a:solidFill>
                  <a:schemeClr val="tx1"/>
                </a:solidFill>
                <a:latin typeface="Arial" pitchFamily="34" charset="0"/>
              </a:rPr>
            </a:br>
            <a:r>
              <a:rPr lang="en-GB" altLang="nl-NL" sz="1000" b="0" kern="0" dirty="0">
                <a:solidFill>
                  <a:schemeClr val="tx1"/>
                </a:solidFill>
                <a:latin typeface="Arial" pitchFamily="34" charset="0"/>
              </a:rPr>
              <a:t>NEUROFAN lab, </a:t>
            </a:r>
            <a:r>
              <a:rPr lang="nl-NL" altLang="nl-NL" sz="1000" b="0" kern="0" dirty="0" smtClean="0">
                <a:solidFill>
                  <a:schemeClr val="tx1"/>
                </a:solidFill>
                <a:latin typeface="Arial" pitchFamily="34" charset="0"/>
              </a:rPr>
              <a:t>San </a:t>
            </a:r>
            <a:r>
              <a:rPr lang="nl-NL" altLang="nl-NL" sz="1000" b="0" kern="0" dirty="0">
                <a:solidFill>
                  <a:schemeClr val="tx1"/>
                </a:solidFill>
                <a:latin typeface="Arial" pitchFamily="34" charset="0"/>
              </a:rPr>
              <a:t>Pablo CEU University.</a:t>
            </a:r>
            <a:endParaRPr lang="nl-NL" altLang="nl-NL" sz="1000" b="0" kern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74DFED17-849C-4528-85FE-0BBAE81454AE}"/>
              </a:ext>
            </a:extLst>
          </p:cNvPr>
          <p:cNvSpPr txBox="1">
            <a:spLocks/>
          </p:cNvSpPr>
          <p:nvPr/>
        </p:nvSpPr>
        <p:spPr>
          <a:xfrm>
            <a:off x="1813201" y="3632188"/>
            <a:ext cx="6011374" cy="448458"/>
          </a:xfrm>
          <a:prstGeom prst="rect">
            <a:avLst/>
          </a:prstGeom>
        </p:spPr>
        <p:txBody>
          <a:bodyPr vert="horz" lIns="82295" tIns="41148" rIns="82295" bIns="41148" rtlCol="0" anchor="b">
            <a:noAutofit/>
          </a:bodyPr>
          <a:lstStyle>
            <a:lvl1pPr algn="l" defTabSz="9143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b="1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nl-NL" sz="12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nl-NL" altLang="nl-NL" sz="1200" kern="0" dirty="0" smtClean="0">
                <a:solidFill>
                  <a:schemeClr val="tx1"/>
                </a:solidFill>
                <a:latin typeface="Arial" pitchFamily="34" charset="0"/>
              </a:rPr>
              <a:t>Charlotte Teunissen</a:t>
            </a:r>
          </a:p>
          <a:p>
            <a:pPr algn="ctr"/>
            <a:r>
              <a:rPr lang="es-ES" altLang="nl-NL" sz="1000" b="0" kern="0" dirty="0" err="1" smtClean="0">
                <a:solidFill>
                  <a:schemeClr val="tx1"/>
                </a:solidFill>
                <a:latin typeface="Arial" pitchFamily="34" charset="0"/>
              </a:rPr>
              <a:t>Neurochemistry</a:t>
            </a:r>
            <a:r>
              <a:rPr lang="es-ES" altLang="nl-NL" sz="1000" b="0" kern="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altLang="nl-NL" sz="1000" b="0" kern="0" dirty="0" err="1" smtClean="0">
                <a:solidFill>
                  <a:schemeClr val="tx1"/>
                </a:solidFill>
                <a:latin typeface="Arial" pitchFamily="34" charset="0"/>
              </a:rPr>
              <a:t>Lab</a:t>
            </a:r>
            <a:r>
              <a:rPr lang="es-ES" altLang="nl-NL" sz="1000" b="0" kern="0" dirty="0" smtClean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s-ES" altLang="nl-NL" sz="1000" b="0" kern="0" dirty="0" err="1" smtClean="0">
                <a:solidFill>
                  <a:schemeClr val="tx1"/>
                </a:solidFill>
                <a:latin typeface="Arial" pitchFamily="34" charset="0"/>
              </a:rPr>
              <a:t>VUmc</a:t>
            </a:r>
            <a:r>
              <a:rPr lang="es-ES" altLang="nl-NL" sz="1000" b="0" kern="0" dirty="0" smtClean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s-ES" altLang="nl-NL" sz="1000" b="0" kern="0" dirty="0" err="1" smtClean="0">
                <a:solidFill>
                  <a:schemeClr val="tx1"/>
                </a:solidFill>
                <a:latin typeface="Arial" pitchFamily="34" charset="0"/>
              </a:rPr>
              <a:t>Amsterdam</a:t>
            </a:r>
            <a:r>
              <a:rPr lang="es-ES" altLang="nl-NL" sz="1000" b="0" kern="0" dirty="0" smtClean="0">
                <a:solidFill>
                  <a:schemeClr val="tx1"/>
                </a:solidFill>
                <a:latin typeface="Arial" pitchFamily="34" charset="0"/>
              </a:rPr>
              <a:t> UMC </a:t>
            </a:r>
            <a:endParaRPr lang="nl-NL" altLang="nl-NL" sz="1000" b="0" kern="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hthoek 1">
            <a:extLst>
              <a:ext uri="{FF2B5EF4-FFF2-40B4-BE49-F238E27FC236}">
                <a16:creationId xmlns:a16="http://schemas.microsoft.com/office/drawing/2014/main" id="{21CB6E6E-C614-7B47-8D0C-286001CFA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63" y="103640"/>
            <a:ext cx="32470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22956" eaLnBrk="1" hangingPunct="1">
              <a:spcBef>
                <a:spcPct val="0"/>
              </a:spcBef>
              <a:buNone/>
              <a:defRPr/>
            </a:pPr>
            <a:r>
              <a:rPr lang="en-GB" altLang="nl-NL" sz="2700" b="1" dirty="0" err="1">
                <a:solidFill>
                  <a:schemeClr val="accent6"/>
                </a:solidFill>
              </a:rPr>
              <a:t>bPRIDE</a:t>
            </a:r>
            <a:r>
              <a:rPr lang="en-GB" altLang="nl-NL" sz="2700" b="1" dirty="0">
                <a:solidFill>
                  <a:schemeClr val="accent6"/>
                </a:solidFill>
              </a:rPr>
              <a:t> workflow</a:t>
            </a:r>
            <a:endParaRPr lang="en-GB" altLang="nl-NL" sz="1440" b="1" dirty="0">
              <a:solidFill>
                <a:schemeClr val="accent6"/>
              </a:solidFill>
            </a:endParaRPr>
          </a:p>
        </p:txBody>
      </p:sp>
      <p:sp>
        <p:nvSpPr>
          <p:cNvPr id="160" name="Pentagon 159">
            <a:extLst>
              <a:ext uri="{FF2B5EF4-FFF2-40B4-BE49-F238E27FC236}">
                <a16:creationId xmlns:a16="http://schemas.microsoft.com/office/drawing/2014/main" id="{103F4D00-DC61-F142-A633-2FEDF5A3E962}"/>
              </a:ext>
            </a:extLst>
          </p:cNvPr>
          <p:cNvSpPr/>
          <p:nvPr/>
        </p:nvSpPr>
        <p:spPr>
          <a:xfrm>
            <a:off x="1154903" y="1537758"/>
            <a:ext cx="2259353" cy="2334845"/>
          </a:xfrm>
          <a:prstGeom prst="homePlate">
            <a:avLst>
              <a:gd name="adj" fmla="val 29009"/>
            </a:avLst>
          </a:prstGeom>
          <a:solidFill>
            <a:schemeClr val="accent5">
              <a:alpha val="52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61" name="AutoShape 23">
            <a:extLst>
              <a:ext uri="{FF2B5EF4-FFF2-40B4-BE49-F238E27FC236}">
                <a16:creationId xmlns:a16="http://schemas.microsoft.com/office/drawing/2014/main" id="{A03B3F1A-F43E-9241-B568-8439DD716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195" y="1730055"/>
            <a:ext cx="1543824" cy="1948010"/>
          </a:xfrm>
          <a:prstGeom prst="chevron">
            <a:avLst>
              <a:gd name="adj" fmla="val 35621"/>
            </a:avLst>
          </a:prstGeom>
          <a:solidFill>
            <a:schemeClr val="accent5">
              <a:alpha val="71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endParaRPr lang="nl-NL" altLang="nl-NL" sz="1000" dirty="0">
              <a:solidFill>
                <a:prstClr val="white"/>
              </a:solidFill>
            </a:endParaRPr>
          </a:p>
        </p:txBody>
      </p:sp>
      <p:sp>
        <p:nvSpPr>
          <p:cNvPr id="162" name="AutoShape 6">
            <a:extLst>
              <a:ext uri="{FF2B5EF4-FFF2-40B4-BE49-F238E27FC236}">
                <a16:creationId xmlns:a16="http://schemas.microsoft.com/office/drawing/2014/main" id="{A729F36D-A213-2C46-9444-431A6A9E5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770" y="2759644"/>
            <a:ext cx="1348200" cy="867600"/>
          </a:xfrm>
          <a:prstGeom prst="parallelogram">
            <a:avLst>
              <a:gd name="adj" fmla="val 57317"/>
            </a:avLst>
          </a:prstGeom>
          <a:gradFill>
            <a:gsLst>
              <a:gs pos="0">
                <a:srgbClr val="00B050"/>
              </a:gs>
              <a:gs pos="18000">
                <a:srgbClr val="FFC000"/>
              </a:gs>
              <a:gs pos="90000">
                <a:srgbClr val="00B0F0"/>
              </a:gs>
              <a:gs pos="80000">
                <a:srgbClr val="FFC000"/>
              </a:gs>
              <a:gs pos="76000">
                <a:srgbClr val="7030A0"/>
              </a:gs>
              <a:gs pos="63000">
                <a:srgbClr val="7030A0"/>
              </a:gs>
              <a:gs pos="51000">
                <a:srgbClr val="FFC000"/>
              </a:gs>
              <a:gs pos="44000">
                <a:srgbClr val="FF0000"/>
              </a:gs>
              <a:gs pos="36000">
                <a:srgbClr val="FF0000"/>
              </a:gs>
              <a:gs pos="100000">
                <a:srgbClr val="00B0F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endParaRPr lang="nl-NL" altLang="nl-NL" sz="1000" dirty="0">
              <a:solidFill>
                <a:prstClr val="white"/>
              </a:solidFill>
            </a:endParaRPr>
          </a:p>
        </p:txBody>
      </p:sp>
      <p:sp>
        <p:nvSpPr>
          <p:cNvPr id="163" name="Pentagon 162">
            <a:extLst>
              <a:ext uri="{FF2B5EF4-FFF2-40B4-BE49-F238E27FC236}">
                <a16:creationId xmlns:a16="http://schemas.microsoft.com/office/drawing/2014/main" id="{08B2E096-0DB8-DE4D-8B63-A507AE3DDE61}"/>
              </a:ext>
            </a:extLst>
          </p:cNvPr>
          <p:cNvSpPr/>
          <p:nvPr/>
        </p:nvSpPr>
        <p:spPr>
          <a:xfrm>
            <a:off x="1229470" y="1730055"/>
            <a:ext cx="1115640" cy="1948010"/>
          </a:xfrm>
          <a:prstGeom prst="homePlate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127F3DD4-01D8-8F48-B03C-BD8184A010FB}"/>
              </a:ext>
            </a:extLst>
          </p:cNvPr>
          <p:cNvSpPr/>
          <p:nvPr/>
        </p:nvSpPr>
        <p:spPr>
          <a:xfrm>
            <a:off x="1288276" y="1785146"/>
            <a:ext cx="485336" cy="211016"/>
          </a:xfrm>
          <a:prstGeom prst="roundRect">
            <a:avLst/>
          </a:prstGeom>
          <a:gradFill>
            <a:gsLst>
              <a:gs pos="0">
                <a:schemeClr val="accent6"/>
              </a:gs>
              <a:gs pos="16000">
                <a:srgbClr val="FFC000"/>
              </a:gs>
              <a:gs pos="82000">
                <a:srgbClr val="00B0F0"/>
              </a:gs>
              <a:gs pos="64000">
                <a:srgbClr val="7030A0"/>
              </a:gs>
              <a:gs pos="49000">
                <a:srgbClr val="FF00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E78B7C5D-956F-CA41-9AF3-FED1BA5D3A07}"/>
              </a:ext>
            </a:extLst>
          </p:cNvPr>
          <p:cNvSpPr/>
          <p:nvPr/>
        </p:nvSpPr>
        <p:spPr>
          <a:xfrm>
            <a:off x="1288275" y="2033086"/>
            <a:ext cx="485336" cy="211016"/>
          </a:xfrm>
          <a:prstGeom prst="roundRect">
            <a:avLst/>
          </a:prstGeom>
          <a:gradFill>
            <a:gsLst>
              <a:gs pos="23000">
                <a:schemeClr val="accent6"/>
              </a:gs>
              <a:gs pos="0">
                <a:schemeClr val="accent6"/>
              </a:gs>
              <a:gs pos="36000">
                <a:srgbClr val="FFC000"/>
              </a:gs>
              <a:gs pos="89000">
                <a:srgbClr val="7030A0"/>
              </a:gs>
              <a:gs pos="57000">
                <a:srgbClr val="FF00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B4D2C34C-9FAE-8B4D-8C37-CFABC4936A9F}"/>
              </a:ext>
            </a:extLst>
          </p:cNvPr>
          <p:cNvSpPr/>
          <p:nvPr/>
        </p:nvSpPr>
        <p:spPr>
          <a:xfrm>
            <a:off x="1288275" y="2277575"/>
            <a:ext cx="485336" cy="211016"/>
          </a:xfrm>
          <a:prstGeom prst="roundRect">
            <a:avLst/>
          </a:prstGeom>
          <a:gradFill>
            <a:gsLst>
              <a:gs pos="0">
                <a:schemeClr val="accent6"/>
              </a:gs>
              <a:gs pos="23000">
                <a:srgbClr val="FFC000"/>
              </a:gs>
              <a:gs pos="80000">
                <a:srgbClr val="7030A0"/>
              </a:gs>
              <a:gs pos="39000">
                <a:srgbClr val="FF0000"/>
              </a:gs>
              <a:gs pos="69000">
                <a:srgbClr val="FF00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7B1B4E3A-C20A-5F46-8941-CA0D1D3FE5E3}"/>
              </a:ext>
            </a:extLst>
          </p:cNvPr>
          <p:cNvSpPr/>
          <p:nvPr/>
        </p:nvSpPr>
        <p:spPr>
          <a:xfrm>
            <a:off x="1288276" y="2522064"/>
            <a:ext cx="485336" cy="211016"/>
          </a:xfrm>
          <a:prstGeom prst="roundRect">
            <a:avLst/>
          </a:prstGeom>
          <a:gradFill>
            <a:gsLst>
              <a:gs pos="0">
                <a:schemeClr val="accent6"/>
              </a:gs>
              <a:gs pos="36000">
                <a:srgbClr val="FFC000"/>
              </a:gs>
              <a:gs pos="80000">
                <a:srgbClr val="7030A0"/>
              </a:gs>
              <a:gs pos="49000">
                <a:srgbClr val="FF00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68" name="Rounded Rectangle 167">
            <a:extLst>
              <a:ext uri="{FF2B5EF4-FFF2-40B4-BE49-F238E27FC236}">
                <a16:creationId xmlns:a16="http://schemas.microsoft.com/office/drawing/2014/main" id="{960215D3-8B65-EA4F-A16B-A6FD0BC8ED24}"/>
              </a:ext>
            </a:extLst>
          </p:cNvPr>
          <p:cNvSpPr/>
          <p:nvPr/>
        </p:nvSpPr>
        <p:spPr>
          <a:xfrm>
            <a:off x="1288276" y="2762870"/>
            <a:ext cx="485336" cy="211016"/>
          </a:xfrm>
          <a:prstGeom prst="roundRect">
            <a:avLst/>
          </a:prstGeom>
          <a:gradFill>
            <a:gsLst>
              <a:gs pos="0">
                <a:schemeClr val="accent6"/>
              </a:gs>
              <a:gs pos="16000">
                <a:srgbClr val="FFC000"/>
              </a:gs>
              <a:gs pos="80000">
                <a:srgbClr val="7030A0"/>
              </a:gs>
              <a:gs pos="60000">
                <a:srgbClr val="7030A0"/>
              </a:gs>
              <a:gs pos="40000">
                <a:srgbClr val="FF00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15C0BB29-CB01-0643-85FD-03247C1E620D}"/>
              </a:ext>
            </a:extLst>
          </p:cNvPr>
          <p:cNvSpPr/>
          <p:nvPr/>
        </p:nvSpPr>
        <p:spPr>
          <a:xfrm>
            <a:off x="1298825" y="3011042"/>
            <a:ext cx="485336" cy="211016"/>
          </a:xfrm>
          <a:prstGeom prst="roundRect">
            <a:avLst/>
          </a:prstGeom>
          <a:gradFill>
            <a:gsLst>
              <a:gs pos="0">
                <a:schemeClr val="accent6"/>
              </a:gs>
              <a:gs pos="16000">
                <a:srgbClr val="FFC000"/>
              </a:gs>
              <a:gs pos="85000">
                <a:srgbClr val="7030A0"/>
              </a:gs>
              <a:gs pos="70000">
                <a:srgbClr val="FF0000"/>
              </a:gs>
              <a:gs pos="58000">
                <a:srgbClr val="FF0000"/>
              </a:gs>
              <a:gs pos="27000">
                <a:srgbClr val="FFC0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40187F0D-E1F6-0449-B59C-B3AB6C105A7A}"/>
              </a:ext>
            </a:extLst>
          </p:cNvPr>
          <p:cNvSpPr/>
          <p:nvPr/>
        </p:nvSpPr>
        <p:spPr>
          <a:xfrm>
            <a:off x="1288275" y="1784432"/>
            <a:ext cx="485336" cy="211016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6655CBC7-1CD4-144A-BD1B-947E6A86F7F1}"/>
              </a:ext>
            </a:extLst>
          </p:cNvPr>
          <p:cNvSpPr/>
          <p:nvPr/>
        </p:nvSpPr>
        <p:spPr>
          <a:xfrm>
            <a:off x="1291790" y="2029735"/>
            <a:ext cx="485336" cy="211016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72" name="Rounded Rectangle 171">
            <a:extLst>
              <a:ext uri="{FF2B5EF4-FFF2-40B4-BE49-F238E27FC236}">
                <a16:creationId xmlns:a16="http://schemas.microsoft.com/office/drawing/2014/main" id="{34E41A14-8C4E-CB44-B843-1BC32CA88058}"/>
              </a:ext>
            </a:extLst>
          </p:cNvPr>
          <p:cNvSpPr/>
          <p:nvPr/>
        </p:nvSpPr>
        <p:spPr>
          <a:xfrm>
            <a:off x="1288274" y="2274350"/>
            <a:ext cx="485336" cy="211016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73" name="Rounded Rectangle 172">
            <a:extLst>
              <a:ext uri="{FF2B5EF4-FFF2-40B4-BE49-F238E27FC236}">
                <a16:creationId xmlns:a16="http://schemas.microsoft.com/office/drawing/2014/main" id="{6A00DD53-879E-2442-AEC7-69983DEF3EA2}"/>
              </a:ext>
            </a:extLst>
          </p:cNvPr>
          <p:cNvSpPr/>
          <p:nvPr/>
        </p:nvSpPr>
        <p:spPr>
          <a:xfrm>
            <a:off x="1291789" y="2525289"/>
            <a:ext cx="485336" cy="211016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74" name="Rounded Rectangle 173">
            <a:extLst>
              <a:ext uri="{FF2B5EF4-FFF2-40B4-BE49-F238E27FC236}">
                <a16:creationId xmlns:a16="http://schemas.microsoft.com/office/drawing/2014/main" id="{23629A8B-3EC0-C249-95EE-8E0CB76DCB92}"/>
              </a:ext>
            </a:extLst>
          </p:cNvPr>
          <p:cNvSpPr/>
          <p:nvPr/>
        </p:nvSpPr>
        <p:spPr>
          <a:xfrm>
            <a:off x="1290273" y="2759645"/>
            <a:ext cx="485336" cy="211016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75" name="Rounded Rectangle 174">
            <a:extLst>
              <a:ext uri="{FF2B5EF4-FFF2-40B4-BE49-F238E27FC236}">
                <a16:creationId xmlns:a16="http://schemas.microsoft.com/office/drawing/2014/main" id="{E003FA72-1A0E-EC41-A28D-161161318BB2}"/>
              </a:ext>
            </a:extLst>
          </p:cNvPr>
          <p:cNvSpPr/>
          <p:nvPr/>
        </p:nvSpPr>
        <p:spPr>
          <a:xfrm>
            <a:off x="1298825" y="3005852"/>
            <a:ext cx="485336" cy="211016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4373CA5-EB02-6945-9AAA-93C8FBC054E3}"/>
              </a:ext>
            </a:extLst>
          </p:cNvPr>
          <p:cNvSpPr txBox="1"/>
          <p:nvPr/>
        </p:nvSpPr>
        <p:spPr>
          <a:xfrm>
            <a:off x="1299244" y="1768390"/>
            <a:ext cx="927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Co.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8EA59A8-271A-8D48-AC48-1E24FAA1E974}"/>
              </a:ext>
            </a:extLst>
          </p:cNvPr>
          <p:cNvSpPr txBox="1"/>
          <p:nvPr/>
        </p:nvSpPr>
        <p:spPr>
          <a:xfrm>
            <a:off x="1331465" y="2025483"/>
            <a:ext cx="371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P2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499663BD-47CE-534C-99A9-A7104AFC8510}"/>
              </a:ext>
            </a:extLst>
          </p:cNvPr>
          <p:cNvSpPr txBox="1"/>
          <p:nvPr/>
        </p:nvSpPr>
        <p:spPr>
          <a:xfrm>
            <a:off x="1343042" y="2280674"/>
            <a:ext cx="421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P3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BAE7ABA-0D36-4745-A823-623C12649F6D}"/>
              </a:ext>
            </a:extLst>
          </p:cNvPr>
          <p:cNvSpPr txBox="1"/>
          <p:nvPr/>
        </p:nvSpPr>
        <p:spPr>
          <a:xfrm>
            <a:off x="1345737" y="2505724"/>
            <a:ext cx="371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P4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9DBB316-B364-8B43-9EAE-914763D40AC7}"/>
              </a:ext>
            </a:extLst>
          </p:cNvPr>
          <p:cNvSpPr txBox="1"/>
          <p:nvPr/>
        </p:nvSpPr>
        <p:spPr>
          <a:xfrm>
            <a:off x="1354924" y="2734626"/>
            <a:ext cx="410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P5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2667772-2DB1-A148-A804-FDEEDBE31318}"/>
              </a:ext>
            </a:extLst>
          </p:cNvPr>
          <p:cNvSpPr txBox="1"/>
          <p:nvPr/>
        </p:nvSpPr>
        <p:spPr>
          <a:xfrm>
            <a:off x="1358033" y="3003676"/>
            <a:ext cx="371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P6</a:t>
            </a:r>
          </a:p>
        </p:txBody>
      </p:sp>
      <p:sp>
        <p:nvSpPr>
          <p:cNvPr id="183" name="AutoShape 23">
            <a:extLst>
              <a:ext uri="{FF2B5EF4-FFF2-40B4-BE49-F238E27FC236}">
                <a16:creationId xmlns:a16="http://schemas.microsoft.com/office/drawing/2014/main" id="{072B0F88-1171-BE4B-9FCC-2A00A97E3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1008" y="1537758"/>
            <a:ext cx="2270124" cy="2334845"/>
          </a:xfrm>
          <a:prstGeom prst="chevron">
            <a:avLst>
              <a:gd name="adj" fmla="val 28248"/>
            </a:avLst>
          </a:prstGeom>
          <a:solidFill>
            <a:schemeClr val="accent6">
              <a:lumMod val="60000"/>
              <a:lumOff val="40000"/>
              <a:alpha val="52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endParaRPr lang="nl-NL" altLang="nl-NL" sz="1000" dirty="0">
              <a:solidFill>
                <a:prstClr val="white"/>
              </a:solidFill>
            </a:endParaRPr>
          </a:p>
        </p:txBody>
      </p:sp>
      <p:sp>
        <p:nvSpPr>
          <p:cNvPr id="194" name="AutoShape 6">
            <a:extLst>
              <a:ext uri="{FF2B5EF4-FFF2-40B4-BE49-F238E27FC236}">
                <a16:creationId xmlns:a16="http://schemas.microsoft.com/office/drawing/2014/main" id="{14E18437-9673-EF47-80C5-6D68B59A9BF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20987" y="1784432"/>
            <a:ext cx="1348243" cy="866830"/>
          </a:xfrm>
          <a:prstGeom prst="parallelogram">
            <a:avLst>
              <a:gd name="adj" fmla="val 56561"/>
            </a:avLst>
          </a:prstGeom>
          <a:gradFill>
            <a:gsLst>
              <a:gs pos="0">
                <a:srgbClr val="00B050"/>
              </a:gs>
              <a:gs pos="18000">
                <a:srgbClr val="FFC000"/>
              </a:gs>
              <a:gs pos="90000">
                <a:srgbClr val="00B0F0"/>
              </a:gs>
              <a:gs pos="80000">
                <a:srgbClr val="FFC000"/>
              </a:gs>
              <a:gs pos="76000">
                <a:srgbClr val="7030A0"/>
              </a:gs>
              <a:gs pos="63000">
                <a:srgbClr val="7030A0"/>
              </a:gs>
              <a:gs pos="51000">
                <a:srgbClr val="FFC000"/>
              </a:gs>
              <a:gs pos="44000">
                <a:srgbClr val="FF0000"/>
              </a:gs>
              <a:gs pos="36000">
                <a:srgbClr val="FF0000"/>
              </a:gs>
              <a:gs pos="100000">
                <a:srgbClr val="00B0F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endParaRPr lang="nl-NL" altLang="nl-NL" sz="1000" dirty="0"/>
          </a:p>
        </p:txBody>
      </p:sp>
      <p:sp>
        <p:nvSpPr>
          <p:cNvPr id="195" name="AutoShape 6">
            <a:extLst>
              <a:ext uri="{FF2B5EF4-FFF2-40B4-BE49-F238E27FC236}">
                <a16:creationId xmlns:a16="http://schemas.microsoft.com/office/drawing/2014/main" id="{EDEB5C28-B2C9-C441-981C-DB41A15C0F5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16829" y="1773866"/>
            <a:ext cx="1358549" cy="866830"/>
          </a:xfrm>
          <a:prstGeom prst="parallelogram">
            <a:avLst>
              <a:gd name="adj" fmla="val 56561"/>
            </a:avLst>
          </a:prstGeom>
          <a:solidFill>
            <a:srgbClr val="FFFFFF">
              <a:alpha val="69804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endParaRPr lang="nl-NL" altLang="nl-NL" sz="1000" dirty="0"/>
          </a:p>
          <a:p>
            <a:pPr algn="just"/>
            <a:endParaRPr lang="nl-NL" altLang="nl-NL" sz="1000" dirty="0"/>
          </a:p>
        </p:txBody>
      </p:sp>
      <p:sp>
        <p:nvSpPr>
          <p:cNvPr id="196" name="AutoShape 6">
            <a:extLst>
              <a:ext uri="{FF2B5EF4-FFF2-40B4-BE49-F238E27FC236}">
                <a16:creationId xmlns:a16="http://schemas.microsoft.com/office/drawing/2014/main" id="{D3AB5635-106E-2248-A4D0-96540A928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177" y="2753475"/>
            <a:ext cx="1348200" cy="867600"/>
          </a:xfrm>
          <a:prstGeom prst="parallelogram">
            <a:avLst>
              <a:gd name="adj" fmla="val 57317"/>
            </a:avLst>
          </a:prstGeom>
          <a:solidFill>
            <a:srgbClr val="FFFFFF">
              <a:alpha val="69804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endParaRPr lang="nl-NL" altLang="nl-NL" sz="1000" dirty="0">
              <a:solidFill>
                <a:prstClr val="white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D1016B3A-9480-1E43-B6EF-696A385998C6}"/>
              </a:ext>
            </a:extLst>
          </p:cNvPr>
          <p:cNvSpPr txBox="1"/>
          <p:nvPr/>
        </p:nvSpPr>
        <p:spPr>
          <a:xfrm>
            <a:off x="1794451" y="145183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1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F95A040-36F1-4349-9840-EDA8F61CCE37}"/>
              </a:ext>
            </a:extLst>
          </p:cNvPr>
          <p:cNvSpPr txBox="1"/>
          <p:nvPr/>
        </p:nvSpPr>
        <p:spPr>
          <a:xfrm>
            <a:off x="3660424" y="146351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2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5BB0755D-27F0-624B-A19F-D22372D69685}"/>
              </a:ext>
            </a:extLst>
          </p:cNvPr>
          <p:cNvSpPr txBox="1"/>
          <p:nvPr/>
        </p:nvSpPr>
        <p:spPr>
          <a:xfrm>
            <a:off x="1051902" y="3650986"/>
            <a:ext cx="1869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Dementia proteome mapping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B6AF285-E336-864A-8D5F-FAB66E2C32E4}"/>
              </a:ext>
            </a:extLst>
          </p:cNvPr>
          <p:cNvSpPr txBox="1"/>
          <p:nvPr/>
        </p:nvSpPr>
        <p:spPr>
          <a:xfrm>
            <a:off x="2880687" y="3669349"/>
            <a:ext cx="1656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Diagnostic protein panels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D465E1-9F72-7749-8B28-F6D003C0CD14}"/>
              </a:ext>
            </a:extLst>
          </p:cNvPr>
          <p:cNvGrpSpPr/>
          <p:nvPr/>
        </p:nvGrpSpPr>
        <p:grpSpPr>
          <a:xfrm>
            <a:off x="55831" y="1598951"/>
            <a:ext cx="1065555" cy="2321386"/>
            <a:chOff x="55831" y="1598951"/>
            <a:chExt cx="1065555" cy="2321386"/>
          </a:xfrm>
        </p:grpSpPr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B3C88BCB-0BC3-7D41-89EF-6F540AF9A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831" y="1598951"/>
              <a:ext cx="1065555" cy="2321386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49FCD3CD-7006-B441-8768-19CD00D62ECE}"/>
                </a:ext>
              </a:extLst>
            </p:cNvPr>
            <p:cNvSpPr txBox="1"/>
            <p:nvPr/>
          </p:nvSpPr>
          <p:spPr>
            <a:xfrm>
              <a:off x="422621" y="2384050"/>
              <a:ext cx="420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00" b="1" dirty="0"/>
                <a:t>FTD</a:t>
              </a:r>
              <a:endParaRPr lang="en-US" sz="1000" b="1" dirty="0"/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C41AAC21-117C-6640-B283-AF1C9775B01B}"/>
                </a:ext>
              </a:extLst>
            </p:cNvPr>
            <p:cNvSpPr txBox="1"/>
            <p:nvPr/>
          </p:nvSpPr>
          <p:spPr>
            <a:xfrm>
              <a:off x="449751" y="2080479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00" b="1" dirty="0"/>
                <a:t>AD</a:t>
              </a:r>
              <a:endParaRPr lang="en-US" sz="1000" b="1" dirty="0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080E993A-13A9-C044-9253-2C93064AA483}"/>
                </a:ext>
              </a:extLst>
            </p:cNvPr>
            <p:cNvSpPr txBox="1"/>
            <p:nvPr/>
          </p:nvSpPr>
          <p:spPr>
            <a:xfrm>
              <a:off x="415676" y="2223164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00" b="1" dirty="0"/>
                <a:t>DLB</a:t>
              </a:r>
              <a:endParaRPr lang="en-US" sz="1000" b="1" dirty="0"/>
            </a:p>
          </p:txBody>
        </p: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20056281-99E3-7C4D-A6A3-7332B7553FC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260629" y="1754690"/>
            <a:ext cx="610072" cy="591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F6B27A5A-07E4-F54D-A19A-B8A9686CB6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261" y="1784432"/>
            <a:ext cx="523056" cy="523056"/>
          </a:xfrm>
          <a:prstGeom prst="rect">
            <a:avLst/>
          </a:prstGeom>
        </p:spPr>
      </p:pic>
      <p:pic>
        <p:nvPicPr>
          <p:cNvPr id="220" name="Picture 13">
            <a:extLst>
              <a:ext uri="{FF2B5EF4-FFF2-40B4-BE49-F238E27FC236}">
                <a16:creationId xmlns:a16="http://schemas.microsoft.com/office/drawing/2014/main" id="{D9501A72-4820-3249-AB63-1AF31C066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"/>
          <a:stretch/>
        </p:blipFill>
        <p:spPr bwMode="auto">
          <a:xfrm>
            <a:off x="2346678" y="2896216"/>
            <a:ext cx="610563" cy="52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7BA7FB84-032A-5F44-BCB8-70CFF69150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35" t="10161" r="19057" b="56233"/>
          <a:stretch/>
        </p:blipFill>
        <p:spPr>
          <a:xfrm>
            <a:off x="1385278" y="3274792"/>
            <a:ext cx="266132" cy="378836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D5EE19BD-BED4-E545-8320-4198FD1AAF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3" t="44617" r="5601" b="6706"/>
          <a:stretch/>
        </p:blipFill>
        <p:spPr>
          <a:xfrm>
            <a:off x="3579131" y="2719418"/>
            <a:ext cx="1108550" cy="487469"/>
          </a:xfrm>
          <a:prstGeom prst="rect">
            <a:avLst/>
          </a:prstGeom>
        </p:spPr>
      </p:pic>
      <p:sp>
        <p:nvSpPr>
          <p:cNvPr id="239" name="AutoShape 23">
            <a:extLst>
              <a:ext uri="{FF2B5EF4-FFF2-40B4-BE49-F238E27FC236}">
                <a16:creationId xmlns:a16="http://schemas.microsoft.com/office/drawing/2014/main" id="{C9907C7E-50AA-1C44-8E2D-AD83546F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564" y="1537175"/>
            <a:ext cx="2270124" cy="2334845"/>
          </a:xfrm>
          <a:prstGeom prst="chevron">
            <a:avLst>
              <a:gd name="adj" fmla="val 28248"/>
            </a:avLst>
          </a:prstGeom>
          <a:solidFill>
            <a:srgbClr val="ADB1FF">
              <a:alpha val="52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endParaRPr lang="nl-NL" altLang="nl-NL" sz="1000" dirty="0">
              <a:solidFill>
                <a:prstClr val="white"/>
              </a:solidFill>
            </a:endParaRP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C5A20CC2-7410-8F4E-A021-1DA90D3398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693" y="2737053"/>
            <a:ext cx="510506" cy="414184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8BD4418C-543E-CE4D-BB78-0C42109224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969" y="2741431"/>
            <a:ext cx="400050" cy="409354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7B9B5568-D847-7E47-AEDC-A6C5C7D666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1366" y="1898171"/>
            <a:ext cx="739099" cy="580420"/>
          </a:xfrm>
          <a:prstGeom prst="rect">
            <a:avLst/>
          </a:prstGeom>
        </p:spPr>
      </p:pic>
      <p:sp>
        <p:nvSpPr>
          <p:cNvPr id="246" name="AutoShape 23">
            <a:extLst>
              <a:ext uri="{FF2B5EF4-FFF2-40B4-BE49-F238E27FC236}">
                <a16:creationId xmlns:a16="http://schemas.microsoft.com/office/drawing/2014/main" id="{29774BE2-3DF7-AE42-B63D-E5917C4E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118" y="1551727"/>
            <a:ext cx="2140054" cy="2334845"/>
          </a:xfrm>
          <a:prstGeom prst="chevron">
            <a:avLst>
              <a:gd name="adj" fmla="val 28248"/>
            </a:avLst>
          </a:prstGeom>
          <a:solidFill>
            <a:srgbClr val="FDA1FE">
              <a:alpha val="52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endParaRPr lang="nl-NL" altLang="nl-NL" sz="1000" dirty="0">
              <a:solidFill>
                <a:prstClr val="white"/>
              </a:solidFill>
            </a:endParaRPr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1E7D4FC6-EB6C-EE4B-A524-76C00D680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1859" y="1867720"/>
            <a:ext cx="738168" cy="624490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E4C66526-C855-2147-B272-D00F24D56AD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803" y="2764954"/>
            <a:ext cx="1031058" cy="451331"/>
          </a:xfrm>
          <a:prstGeom prst="rect">
            <a:avLst/>
          </a:prstGeom>
        </p:spPr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7870E97D-C2C0-824F-A456-75F158CBEB2F}"/>
              </a:ext>
            </a:extLst>
          </p:cNvPr>
          <p:cNvSpPr txBox="1"/>
          <p:nvPr/>
        </p:nvSpPr>
        <p:spPr>
          <a:xfrm>
            <a:off x="7049477" y="146142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4</a:t>
            </a: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6F7928CC-A7C5-0043-8C54-D062F579F5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693" y="3021049"/>
            <a:ext cx="1133770" cy="886321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274D0E61-4A9F-F34C-B56B-8263950FB35A}"/>
              </a:ext>
            </a:extLst>
          </p:cNvPr>
          <p:cNvSpPr txBox="1"/>
          <p:nvPr/>
        </p:nvSpPr>
        <p:spPr>
          <a:xfrm>
            <a:off x="5288524" y="146351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3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69FE5ED2-D738-BE44-B2D3-3D21EE2B581F}"/>
              </a:ext>
            </a:extLst>
          </p:cNvPr>
          <p:cNvSpPr txBox="1"/>
          <p:nvPr/>
        </p:nvSpPr>
        <p:spPr>
          <a:xfrm>
            <a:off x="4535530" y="3657544"/>
            <a:ext cx="1808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Translation diagnostic assay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80EBF8EA-0114-8544-9F01-99E7A2556137}"/>
              </a:ext>
            </a:extLst>
          </p:cNvPr>
          <p:cNvSpPr txBox="1"/>
          <p:nvPr/>
        </p:nvSpPr>
        <p:spPr>
          <a:xfrm>
            <a:off x="6366236" y="3657544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Independent validation</a:t>
            </a:r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B3C839C5-C580-9349-8F24-457181EE5B3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604" y="3913275"/>
            <a:ext cx="458041" cy="458041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E1DB159E-DB2B-FB45-B820-CE4EA64E044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497" y="3915570"/>
            <a:ext cx="458041" cy="45804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88BA993-54B8-9C4F-B541-8BBDFD999D4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0725" y="1872090"/>
            <a:ext cx="738231" cy="60774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B6DD072-D429-BD41-AB9F-E3D4D16D47DC}"/>
              </a:ext>
            </a:extLst>
          </p:cNvPr>
          <p:cNvSpPr txBox="1"/>
          <p:nvPr/>
        </p:nvSpPr>
        <p:spPr>
          <a:xfrm>
            <a:off x="414338" y="1936102"/>
            <a:ext cx="437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/>
              <a:t>CON</a:t>
            </a:r>
            <a:endParaRPr lang="en-US" sz="1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E1F83-A9B8-49C2-86A0-33717D0CEF6C}"/>
              </a:ext>
            </a:extLst>
          </p:cNvPr>
          <p:cNvSpPr txBox="1"/>
          <p:nvPr/>
        </p:nvSpPr>
        <p:spPr>
          <a:xfrm>
            <a:off x="2364857" y="2268952"/>
            <a:ext cx="84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PEA platform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E7B486-3E9B-4EB8-A9F6-4929F1B98D62}"/>
              </a:ext>
            </a:extLst>
          </p:cNvPr>
          <p:cNvSpPr txBox="1"/>
          <p:nvPr/>
        </p:nvSpPr>
        <p:spPr>
          <a:xfrm>
            <a:off x="2146487" y="3361810"/>
            <a:ext cx="84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Simoa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6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205" grpId="0"/>
      <p:bldP spid="209" grpId="0"/>
      <p:bldP spid="239" grpId="0" animBg="1"/>
      <p:bldP spid="246" grpId="0" animBg="1"/>
      <p:bldP spid="249" grpId="0"/>
      <p:bldP spid="252" grpId="0"/>
      <p:bldP spid="253" grpId="0"/>
      <p:bldP spid="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5"/>
          <p:cNvPicPr>
            <a:picLocks noChangeAspect="1"/>
          </p:cNvPicPr>
          <p:nvPr/>
        </p:nvPicPr>
        <p:blipFill rotWithShape="1">
          <a:blip r:embed="rId3"/>
          <a:srcRect l="-1" r="30754"/>
          <a:stretch/>
        </p:blipFill>
        <p:spPr>
          <a:xfrm>
            <a:off x="4729420" y="1590078"/>
            <a:ext cx="3823223" cy="2894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28186" y="5438001"/>
            <a:ext cx="2917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in´t</a:t>
            </a:r>
            <a:r>
              <a:rPr lang="en-US" sz="1200" dirty="0"/>
              <a:t> Veld / I</a:t>
            </a:r>
            <a:r>
              <a:rPr lang="en-US" sz="1200" dirty="0" smtClean="0"/>
              <a:t>. Hanskamp </a:t>
            </a:r>
            <a:r>
              <a:rPr lang="en-US" sz="1200" dirty="0"/>
              <a:t>/ L. </a:t>
            </a:r>
            <a:r>
              <a:rPr lang="en-US" sz="1200" dirty="0" err="1"/>
              <a:t>Vermunt</a:t>
            </a:r>
            <a:endParaRPr lang="en-US" sz="1200" dirty="0"/>
          </a:p>
        </p:txBody>
      </p:sp>
      <p:sp>
        <p:nvSpPr>
          <p:cNvPr id="5" name="Rectángulo 4"/>
          <p:cNvSpPr/>
          <p:nvPr/>
        </p:nvSpPr>
        <p:spPr>
          <a:xfrm>
            <a:off x="4231037" y="61993"/>
            <a:ext cx="635431" cy="616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8ACD42C-16A8-C543-8EEA-6F2E0B92447D}"/>
              </a:ext>
            </a:extLst>
          </p:cNvPr>
          <p:cNvSpPr txBox="1">
            <a:spLocks noChangeArrowheads="1"/>
          </p:cNvSpPr>
          <p:nvPr/>
        </p:nvSpPr>
        <p:spPr>
          <a:xfrm>
            <a:off x="129152" y="186221"/>
            <a:ext cx="8839199" cy="55129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dirty="0" err="1">
                <a:solidFill>
                  <a:schemeClr val="accent6"/>
                </a:solidFill>
                <a:latin typeface="Calibri" charset="0"/>
                <a:ea typeface="ＭＳ Ｐゴシック" charset="0"/>
                <a:cs typeface="Calibri" charset="0"/>
              </a:rPr>
              <a:t>bPRIDE</a:t>
            </a:r>
            <a:r>
              <a:rPr lang="en-US" sz="3000" dirty="0">
                <a:solidFill>
                  <a:schemeClr val="accent6"/>
                </a:solidFill>
                <a:latin typeface="Calibri" charset="0"/>
                <a:ea typeface="ＭＳ Ｐゴシック" charset="0"/>
                <a:cs typeface="Calibri" charset="0"/>
              </a:rPr>
              <a:t> WP1: </a:t>
            </a:r>
            <a:r>
              <a:rPr lang="en-US" sz="3000" dirty="0" smtClean="0">
                <a:solidFill>
                  <a:schemeClr val="accent6"/>
                </a:solidFill>
                <a:latin typeface="Calibri" charset="0"/>
                <a:ea typeface="ＭＳ Ｐゴシック" charset="0"/>
                <a:cs typeface="Calibri" charset="0"/>
              </a:rPr>
              <a:t>protein </a:t>
            </a:r>
            <a:r>
              <a:rPr lang="en-US" sz="3000" dirty="0" smtClean="0">
                <a:solidFill>
                  <a:schemeClr val="accent6"/>
                </a:solidFill>
                <a:latin typeface="Calibri" charset="0"/>
                <a:ea typeface="ＭＳ Ｐゴシック" charset="0"/>
                <a:cs typeface="Calibri" charset="0"/>
              </a:rPr>
              <a:t>measurements</a:t>
            </a:r>
            <a:endParaRPr lang="en-US" sz="3000" dirty="0">
              <a:solidFill>
                <a:schemeClr val="accent6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4EC28-7E47-4644-BE07-57A28763AEFE}"/>
              </a:ext>
            </a:extLst>
          </p:cNvPr>
          <p:cNvSpPr txBox="1"/>
          <p:nvPr/>
        </p:nvSpPr>
        <p:spPr>
          <a:xfrm>
            <a:off x="5244538" y="913062"/>
            <a:ext cx="347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000" dirty="0">
                <a:latin typeface="Calibri" charset="0"/>
                <a:ea typeface="ＭＳ Ｐゴシック" charset="0"/>
                <a:cs typeface="Calibri" charset="0"/>
              </a:rPr>
              <a:t>Preliminary </a:t>
            </a:r>
            <a:r>
              <a:rPr lang="en-GB" sz="2000" dirty="0" err="1">
                <a:latin typeface="Calibri" charset="0"/>
                <a:ea typeface="ＭＳ Ｐゴシック" charset="0"/>
                <a:cs typeface="Calibri" charset="0"/>
              </a:rPr>
              <a:t>Simoa</a:t>
            </a:r>
            <a:r>
              <a:rPr lang="en-GB" sz="2000" dirty="0">
                <a:latin typeface="Calibri" charset="0"/>
                <a:ea typeface="ＭＳ Ｐゴシック" charset="0"/>
                <a:cs typeface="Calibri" charset="0"/>
              </a:rPr>
              <a:t> data (</a:t>
            </a:r>
            <a:r>
              <a:rPr lang="en-GB" sz="2000" dirty="0" err="1">
                <a:latin typeface="Calibri" charset="0"/>
                <a:ea typeface="ＭＳ Ｐゴシック" charset="0"/>
                <a:cs typeface="Calibri" charset="0"/>
              </a:rPr>
              <a:t>pTau</a:t>
            </a:r>
            <a:r>
              <a:rPr lang="en-GB" sz="2000" dirty="0">
                <a:latin typeface="Calibri" charset="0"/>
                <a:ea typeface="ＭＳ Ｐゴシック" charset="0"/>
                <a:cs typeface="Calibri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09882-7392-45E7-9E8D-59980B59CCD3}"/>
              </a:ext>
            </a:extLst>
          </p:cNvPr>
          <p:cNvSpPr txBox="1"/>
          <p:nvPr/>
        </p:nvSpPr>
        <p:spPr>
          <a:xfrm>
            <a:off x="129152" y="942919"/>
            <a:ext cx="4176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000" dirty="0">
                <a:latin typeface="Calibri" charset="0"/>
                <a:ea typeface="ＭＳ Ｐゴシック" charset="0"/>
                <a:cs typeface="Calibri" charset="0"/>
              </a:rPr>
              <a:t>Quality check PEA proteomic platform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C943F-EC8C-462E-A02C-79582591D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267"/>
          <a:stretch/>
        </p:blipFill>
        <p:spPr>
          <a:xfrm>
            <a:off x="348992" y="1343029"/>
            <a:ext cx="3882045" cy="3141049"/>
          </a:xfrm>
          <a:prstGeom prst="rect">
            <a:avLst/>
          </a:prstGeom>
        </p:spPr>
      </p:pic>
      <p:sp>
        <p:nvSpPr>
          <p:cNvPr id="13" name="CuadroTexto 6">
            <a:extLst>
              <a:ext uri="{FF2B5EF4-FFF2-40B4-BE49-F238E27FC236}">
                <a16:creationId xmlns:a16="http://schemas.microsoft.com/office/drawing/2014/main" id="{EC3EC5F6-F508-4072-B6BD-A91A6E0B3978}"/>
              </a:ext>
            </a:extLst>
          </p:cNvPr>
          <p:cNvSpPr txBox="1"/>
          <p:nvPr/>
        </p:nvSpPr>
        <p:spPr>
          <a:xfrm>
            <a:off x="2450846" y="4884188"/>
            <a:ext cx="43989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&gt; 1200 proteins optimally </a:t>
            </a:r>
            <a:r>
              <a:rPr lang="en-US" b="1" dirty="0" smtClean="0"/>
              <a:t>measured!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96DF38-ABD0-4998-80B9-0C00E8223906}"/>
              </a:ext>
            </a:extLst>
          </p:cNvPr>
          <p:cNvSpPr txBox="1"/>
          <p:nvPr/>
        </p:nvSpPr>
        <p:spPr>
          <a:xfrm>
            <a:off x="5716917" y="4515233"/>
            <a:ext cx="413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b="1" dirty="0">
                <a:solidFill>
                  <a:srgbClr val="C00000"/>
                </a:solidFill>
              </a:rPr>
              <a:t>AD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53C48-FA92-44FB-A04F-C9D7CC5D7A26}"/>
              </a:ext>
            </a:extLst>
          </p:cNvPr>
          <p:cNvSpPr txBox="1"/>
          <p:nvPr/>
        </p:nvSpPr>
        <p:spPr>
          <a:xfrm>
            <a:off x="6024972" y="4504696"/>
            <a:ext cx="2453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>
                <a:solidFill>
                  <a:schemeClr val="accent6"/>
                </a:solidFill>
              </a:rPr>
              <a:t>DLB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CF2F04-2FD6-4B4A-AB77-C5579F0F5985}"/>
              </a:ext>
            </a:extLst>
          </p:cNvPr>
          <p:cNvSpPr txBox="1"/>
          <p:nvPr/>
        </p:nvSpPr>
        <p:spPr>
          <a:xfrm>
            <a:off x="7817507" y="4504695"/>
            <a:ext cx="612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>
                <a:solidFill>
                  <a:srgbClr val="A616AA"/>
                </a:solidFill>
              </a:rPr>
              <a:t>FTD</a:t>
            </a:r>
            <a:endParaRPr lang="en-US" sz="1400" b="1" dirty="0">
              <a:solidFill>
                <a:srgbClr val="A616AA"/>
              </a:solidFill>
            </a:endParaRPr>
          </a:p>
        </p:txBody>
      </p:sp>
      <p:sp>
        <p:nvSpPr>
          <p:cNvPr id="17" name="Right Arrow 1">
            <a:extLst>
              <a:ext uri="{FF2B5EF4-FFF2-40B4-BE49-F238E27FC236}">
                <a16:creationId xmlns:a16="http://schemas.microsoft.com/office/drawing/2014/main" id="{B66564B6-4CC4-460A-8885-4A6D705A1666}"/>
              </a:ext>
            </a:extLst>
          </p:cNvPr>
          <p:cNvSpPr/>
          <p:nvPr/>
        </p:nvSpPr>
        <p:spPr>
          <a:xfrm>
            <a:off x="5060067" y="4406073"/>
            <a:ext cx="1727596" cy="175758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57000">
                <a:srgbClr val="FF6000"/>
              </a:gs>
              <a:gs pos="0">
                <a:srgbClr val="C00000"/>
              </a:gs>
              <a:gs pos="86000">
                <a:srgbClr val="FFC000"/>
              </a:gs>
              <a:gs pos="99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40">
            <a:extLst>
              <a:ext uri="{FF2B5EF4-FFF2-40B4-BE49-F238E27FC236}">
                <a16:creationId xmlns:a16="http://schemas.microsoft.com/office/drawing/2014/main" id="{4AA5A543-7BAE-4533-B7B3-8F9EE119ACCF}"/>
              </a:ext>
            </a:extLst>
          </p:cNvPr>
          <p:cNvSpPr/>
          <p:nvPr/>
        </p:nvSpPr>
        <p:spPr>
          <a:xfrm>
            <a:off x="6936068" y="4411310"/>
            <a:ext cx="630937" cy="175758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chemeClr val="accent6"/>
              </a:gs>
              <a:gs pos="70000">
                <a:schemeClr val="accent6"/>
              </a:gs>
              <a:gs pos="93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42">
            <a:extLst>
              <a:ext uri="{FF2B5EF4-FFF2-40B4-BE49-F238E27FC236}">
                <a16:creationId xmlns:a16="http://schemas.microsoft.com/office/drawing/2014/main" id="{0D179BE2-E268-4AE9-9807-FC7458D4CDE6}"/>
              </a:ext>
            </a:extLst>
          </p:cNvPr>
          <p:cNvSpPr/>
          <p:nvPr/>
        </p:nvSpPr>
        <p:spPr>
          <a:xfrm>
            <a:off x="7828219" y="4401416"/>
            <a:ext cx="612396" cy="175758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7030A0"/>
              </a:gs>
              <a:gs pos="70000">
                <a:srgbClr val="7030A0"/>
              </a:gs>
              <a:gs pos="93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82290" y="1021141"/>
            <a:ext cx="2749133" cy="140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5739" indent="-285739" defTabSz="761970" eaLnBrk="1" hangingPunct="1">
              <a:lnSpc>
                <a:spcPct val="90000"/>
              </a:lnSpc>
              <a:buNone/>
              <a:defRPr/>
            </a:pPr>
            <a:r>
              <a:rPr lang="nl-NL" sz="1200" kern="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NL, Dept of </a:t>
            </a:r>
            <a:r>
              <a:rPr lang="nl-NL" sz="1200" kern="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Clinical</a:t>
            </a:r>
            <a:r>
              <a:rPr lang="nl-NL" sz="1200" kern="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 Chemistry</a:t>
            </a:r>
          </a:p>
          <a:p>
            <a:pPr marL="285739" indent="-285739" defTabSz="761970" eaLnBrk="1" hangingPunct="1">
              <a:lnSpc>
                <a:spcPct val="90000"/>
              </a:lnSpc>
              <a:buNone/>
              <a:defRPr/>
            </a:pPr>
            <a:r>
              <a:rPr lang="nl-NL" sz="12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Charlotte Teunissen</a:t>
            </a:r>
          </a:p>
          <a:p>
            <a:pPr marL="285739" indent="-285739" defTabSz="761970" eaLnBrk="1" hangingPunct="1">
              <a:lnSpc>
                <a:spcPct val="90000"/>
              </a:lnSpc>
              <a:buNone/>
              <a:defRPr/>
            </a:pPr>
            <a:r>
              <a:rPr lang="nl-NL" sz="1200" kern="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Yanaika</a:t>
            </a:r>
            <a:r>
              <a:rPr lang="nl-NL" sz="12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Hok-A-Hin</a:t>
            </a:r>
          </a:p>
          <a:p>
            <a:pPr marL="285739" indent="-285739" defTabSz="761970" eaLnBrk="1" hangingPunct="1">
              <a:lnSpc>
                <a:spcPct val="90000"/>
              </a:lnSpc>
              <a:buNone/>
              <a:defRPr/>
            </a:pPr>
            <a:r>
              <a:rPr lang="nl-NL" sz="12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Lisa Vermunt</a:t>
            </a:r>
          </a:p>
          <a:p>
            <a:pPr marL="285739" indent="-285739" defTabSz="761970" eaLnBrk="1" hangingPunct="1">
              <a:lnSpc>
                <a:spcPct val="90000"/>
              </a:lnSpc>
              <a:buNone/>
              <a:defRPr/>
            </a:pPr>
            <a:r>
              <a:rPr lang="nl-NL" sz="12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Lynn Boonkamp</a:t>
            </a:r>
          </a:p>
          <a:p>
            <a:pPr marL="285739" indent="-285739" defTabSz="761970" eaLnBrk="1" hangingPunct="1">
              <a:lnSpc>
                <a:spcPct val="90000"/>
              </a:lnSpc>
              <a:buNone/>
              <a:defRPr/>
            </a:pPr>
            <a:r>
              <a:rPr lang="nl-NL" sz="1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Sjors in ' t Veld</a:t>
            </a:r>
          </a:p>
          <a:p>
            <a:pPr marL="285739" indent="-285739" defTabSz="761970" eaLnBrk="1" hangingPunct="1">
              <a:lnSpc>
                <a:spcPct val="90000"/>
              </a:lnSpc>
              <a:buNone/>
              <a:defRPr/>
            </a:pPr>
            <a:r>
              <a:rPr lang="nl-NL" sz="12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Iris Hanskamp</a:t>
            </a:r>
          </a:p>
          <a:p>
            <a:pPr marL="285739" indent="-285739" defTabSz="761970" eaLnBrk="1" hangingPunct="1">
              <a:lnSpc>
                <a:spcPct val="90000"/>
              </a:lnSpc>
              <a:buNone/>
              <a:defRPr/>
            </a:pPr>
            <a:r>
              <a:rPr lang="nl-NL" sz="12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nl-NL" sz="1200" kern="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25214" y="2900263"/>
            <a:ext cx="2749133" cy="7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Alzheimer Center, </a:t>
            </a:r>
            <a:r>
              <a:rPr lang="nl-NL" sz="1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VUmc</a:t>
            </a:r>
            <a:endParaRPr lang="nl-NL" sz="12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4416" indent="-284416" eaLnBrk="1" hangingPunct="1">
              <a:buNone/>
              <a:defRPr/>
            </a:pPr>
            <a:r>
              <a:rPr lang="nb-NO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Wiesje</a:t>
            </a:r>
            <a:r>
              <a:rPr lang="nb-NO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van der Flier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Yolande Pijnenburg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Afina</a:t>
            </a: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Lemstra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4416" indent="-284416" eaLnBrk="1" hangingPunct="1">
              <a:buNone/>
              <a:defRPr/>
            </a:pPr>
            <a:r>
              <a:rPr lang="nb-NO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Pieter </a:t>
            </a:r>
            <a:r>
              <a:rPr lang="nb-NO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Jelle</a:t>
            </a:r>
            <a:r>
              <a:rPr lang="nb-NO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Visser</a:t>
            </a:r>
          </a:p>
          <a:p>
            <a:pPr marL="284416" indent="-284416" eaLnBrk="1" hangingPunct="1">
              <a:buNone/>
              <a:defRPr/>
            </a:pPr>
            <a:r>
              <a:rPr lang="nb-NO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Betty </a:t>
            </a:r>
            <a:r>
              <a:rPr lang="nb-NO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Tijms</a:t>
            </a:r>
            <a:endParaRPr lang="nb-NO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Philip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Scheltens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3F237A-1CE9-4241-86FD-4B135A2C4BBC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24CE309E-0532-4147-AEAF-54A8E32A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975" y="1000228"/>
            <a:ext cx="2144583" cy="7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Sant Pau Memory unit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Alberto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Lleó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Daniel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Alcolea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DD3A820E-B8DA-BF44-BCF6-869DF6380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975" y="2103129"/>
            <a:ext cx="1720223" cy="7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4416" indent="-284416" eaLnBrk="1" hangingPunct="1">
              <a:buNone/>
              <a:defRPr/>
            </a:pPr>
            <a:r>
              <a:rPr lang="nl-NL" sz="1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Lund</a:t>
            </a:r>
            <a:r>
              <a:rPr lang="nl-NL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 University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Oskar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Hansson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4416" indent="-284416" eaLnBrk="1" hangingPunct="1">
              <a:buNone/>
              <a:defRPr/>
            </a:pP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Niklas</a:t>
            </a: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Mattsson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4CB99DE-0ECE-EB43-B46E-3F41F24E6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975" y="3137689"/>
            <a:ext cx="1720223" cy="7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Perugia University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Lucilla</a:t>
            </a: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Parnetti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Silvia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Paciotti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Giovanni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Bellomo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78B0F47A-D1D3-984B-8DE2-BD9FDC809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110" y="928731"/>
            <a:ext cx="2170789" cy="7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University of Melbourne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Colin Master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Christopher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Fowler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BE9DC1F5-9F66-994D-90D6-09F796AC8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889" y="4297681"/>
            <a:ext cx="2170789" cy="85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University of Ulm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Marcus Otto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Steffen </a:t>
            </a:r>
            <a:r>
              <a:rPr lang="nl-NL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Halbgebauer</a:t>
            </a:r>
            <a:endParaRPr lang="nl-NL" sz="1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3C6FA2C8-EAB9-E04C-B04E-8AA7A1327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109" y="2103128"/>
            <a:ext cx="2170789" cy="7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4416" indent="-284416" eaLnBrk="1" hangingPunct="1">
              <a:buNone/>
              <a:defRPr/>
            </a:pPr>
            <a:r>
              <a:rPr lang="nl-NL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Charles University</a:t>
            </a:r>
          </a:p>
          <a:p>
            <a:pPr marL="284416" indent="-284416" eaLnBrk="1" hangingPunct="1">
              <a:buNone/>
              <a:defRPr/>
            </a:pPr>
            <a:r>
              <a:rPr lang="nl-NL" sz="1200" dirty="0" err="1">
                <a:latin typeface="Arial" charset="0"/>
                <a:ea typeface="ＭＳ Ｐゴシック" charset="0"/>
                <a:cs typeface="Arial" charset="0"/>
              </a:rPr>
              <a:t>Jakub</a:t>
            </a:r>
            <a:r>
              <a:rPr lang="nl-NL" sz="12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nl-NL" sz="1200" dirty="0" err="1">
                <a:latin typeface="Arial" charset="0"/>
                <a:ea typeface="ＭＳ Ｐゴシック" charset="0"/>
                <a:cs typeface="Arial" charset="0"/>
              </a:rPr>
              <a:t>Hortz</a:t>
            </a:r>
            <a:endParaRPr lang="nl-NL" sz="1200" dirty="0">
              <a:latin typeface="Arial" charset="0"/>
              <a:ea typeface="ＭＳ Ｐゴシック" charset="0"/>
              <a:cs typeface="Arial" charset="0"/>
            </a:endParaRPr>
          </a:p>
          <a:p>
            <a:pPr marL="284416" indent="-284416" eaLnBrk="1" hangingPunct="1">
              <a:buNone/>
              <a:defRPr/>
            </a:pPr>
            <a:r>
              <a:rPr lang="nl-NL" sz="1200" dirty="0" err="1">
                <a:latin typeface="Arial" charset="0"/>
                <a:ea typeface="ＭＳ Ｐゴシック" charset="0"/>
                <a:cs typeface="Arial" charset="0"/>
              </a:rPr>
              <a:t>Katerina</a:t>
            </a:r>
            <a:r>
              <a:rPr lang="nl-NL" sz="12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nl-NL" sz="1200" dirty="0" err="1">
                <a:latin typeface="Arial" charset="0"/>
                <a:ea typeface="ＭＳ Ｐゴシック" charset="0"/>
                <a:cs typeface="Arial" charset="0"/>
              </a:rPr>
              <a:t>Cechova</a:t>
            </a:r>
            <a:r>
              <a:rPr lang="nl-NL" sz="1200" dirty="0"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E3242B28-F50A-6C4B-82F1-C1F61194A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14" y="194010"/>
            <a:ext cx="6350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3000" b="1" dirty="0">
                <a:solidFill>
                  <a:schemeClr val="accent6"/>
                </a:solidFill>
              </a:rPr>
              <a:t>You never work alone….</a:t>
            </a:r>
            <a:endParaRPr lang="nl-NL" altLang="nl-NL" sz="3000" b="1" dirty="0">
              <a:solidFill>
                <a:schemeClr val="accent6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1597FF-8BD5-944A-8AC7-2856A5966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3283553"/>
            <a:ext cx="2302398" cy="14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B6303-0364-9649-ABCE-FE2D41E941B1}"/>
              </a:ext>
            </a:extLst>
          </p:cNvPr>
          <p:cNvSpPr txBox="1"/>
          <p:nvPr/>
        </p:nvSpPr>
        <p:spPr>
          <a:xfrm>
            <a:off x="1111007" y="4508522"/>
            <a:ext cx="6743357" cy="48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3" b="1" dirty="0"/>
              <a:t>Biomarkers depicting the specific biological processes</a:t>
            </a:r>
          </a:p>
          <a:p>
            <a:pPr algn="ctr"/>
            <a:r>
              <a:rPr lang="en-US" sz="1000" dirty="0"/>
              <a:t>(early and specific diagnosis, prognosis, monitoring, treatment effect)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D8E2573-8676-AC47-9BD8-8082431E19F4}"/>
              </a:ext>
            </a:extLst>
          </p:cNvPr>
          <p:cNvSpPr txBox="1">
            <a:spLocks/>
          </p:cNvSpPr>
          <p:nvPr/>
        </p:nvSpPr>
        <p:spPr>
          <a:xfrm>
            <a:off x="170663" y="165186"/>
            <a:ext cx="7779537" cy="359650"/>
          </a:xfrm>
          <a:prstGeom prst="rect">
            <a:avLst/>
          </a:prstGeom>
        </p:spPr>
        <p:txBody>
          <a:bodyPr/>
          <a:lstStyle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Arial" charset="0"/>
              </a:defRPr>
            </a:lvl2pPr>
            <a:lvl3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Arial" charset="0"/>
              </a:defRPr>
            </a:lvl3pPr>
            <a:lvl4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Arial" charset="0"/>
              </a:defRPr>
            </a:lvl4pPr>
            <a:lvl5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Arial" charset="0"/>
              </a:defRPr>
            </a:lvl5pPr>
            <a:lvl6pPr marL="4572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Arial" charset="0"/>
              </a:defRPr>
            </a:lvl6pPr>
            <a:lvl7pPr marL="9144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Arial" charset="0"/>
              </a:defRPr>
            </a:lvl7pPr>
            <a:lvl8pPr marL="13716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Arial" charset="0"/>
              </a:defRPr>
            </a:lvl8pPr>
            <a:lvl9pPr marL="18288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7561"/>
                </a:solidFill>
                <a:latin typeface="Arial" charset="0"/>
              </a:defRPr>
            </a:lvl9pPr>
          </a:lstStyle>
          <a:p>
            <a:r>
              <a:rPr lang="en-US" sz="2500" kern="0" dirty="0">
                <a:solidFill>
                  <a:schemeClr val="accent6"/>
                </a:solidFill>
              </a:rPr>
              <a:t>Dementia: different biological processes involved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DDEC6E-B7A0-F446-A2A0-26FB9BD4CD0B}"/>
              </a:ext>
            </a:extLst>
          </p:cNvPr>
          <p:cNvSpPr txBox="1"/>
          <p:nvPr/>
        </p:nvSpPr>
        <p:spPr>
          <a:xfrm>
            <a:off x="1111007" y="5019520"/>
            <a:ext cx="6743357" cy="33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3" b="1" dirty="0"/>
              <a:t>The early we can detect them, the better!</a:t>
            </a: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12076B-F0E0-DA49-9315-844865D47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4194"/>
            <a:ext cx="3740937" cy="26914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213948-C787-8C49-9210-27530D62E407}"/>
              </a:ext>
            </a:extLst>
          </p:cNvPr>
          <p:cNvSpPr/>
          <p:nvPr/>
        </p:nvSpPr>
        <p:spPr>
          <a:xfrm>
            <a:off x="4297680" y="2275367"/>
            <a:ext cx="370013" cy="2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B99170F-AF45-1F43-BF08-4764BA992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584" y="1024597"/>
            <a:ext cx="5149229" cy="308007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905683" y="4066568"/>
            <a:ext cx="2089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 err="1" smtClean="0"/>
              <a:t>Teunissen</a:t>
            </a:r>
            <a:r>
              <a:rPr lang="es-ES" sz="800" i="1" dirty="0" smtClean="0"/>
              <a:t> et al, </a:t>
            </a:r>
            <a:r>
              <a:rPr lang="es-ES" sz="800" i="1" dirty="0" err="1" smtClean="0"/>
              <a:t>The</a:t>
            </a:r>
            <a:r>
              <a:rPr lang="es-ES" sz="800" i="1" dirty="0" smtClean="0"/>
              <a:t> </a:t>
            </a:r>
            <a:r>
              <a:rPr lang="es-ES" sz="800" i="1" dirty="0" err="1" smtClean="0"/>
              <a:t>Lancet</a:t>
            </a:r>
            <a:r>
              <a:rPr lang="es-ES" sz="800" i="1" dirty="0" smtClean="0"/>
              <a:t> </a:t>
            </a:r>
            <a:r>
              <a:rPr lang="es-ES" sz="800" i="1" dirty="0" err="1" smtClean="0"/>
              <a:t>Neurol</a:t>
            </a:r>
            <a:r>
              <a:rPr lang="es-ES" sz="800" i="1" dirty="0" smtClean="0"/>
              <a:t>. 2021</a:t>
            </a:r>
            <a:endParaRPr lang="en-GB" sz="800" i="1" dirty="0"/>
          </a:p>
        </p:txBody>
      </p:sp>
    </p:spTree>
    <p:extLst>
      <p:ext uri="{BB962C8B-B14F-4D97-AF65-F5344CB8AC3E}">
        <p14:creationId xmlns:p14="http://schemas.microsoft.com/office/powerpoint/2010/main" val="377390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A843B-5144-1D46-A03F-F21C02C83FEC}"/>
              </a:ext>
            </a:extLst>
          </p:cNvPr>
          <p:cNvSpPr/>
          <p:nvPr/>
        </p:nvSpPr>
        <p:spPr>
          <a:xfrm>
            <a:off x="4325112" y="482050"/>
            <a:ext cx="469088" cy="44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2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AB125-2B26-3E4B-8A57-EBB973E6E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9" y="956159"/>
            <a:ext cx="8726813" cy="1330198"/>
          </a:xfrm>
          <a:prstGeom prst="rect">
            <a:avLst/>
          </a:prstGeom>
        </p:spPr>
      </p:pic>
      <p:sp>
        <p:nvSpPr>
          <p:cNvPr id="11" name="Oval 68">
            <a:extLst>
              <a:ext uri="{FF2B5EF4-FFF2-40B4-BE49-F238E27FC236}">
                <a16:creationId xmlns:a16="http://schemas.microsoft.com/office/drawing/2014/main" id="{1A720B54-04DD-2040-A365-928841538728}"/>
              </a:ext>
            </a:extLst>
          </p:cNvPr>
          <p:cNvSpPr/>
          <p:nvPr/>
        </p:nvSpPr>
        <p:spPr>
          <a:xfrm>
            <a:off x="775700" y="1435020"/>
            <a:ext cx="1855472" cy="115712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u="sng" dirty="0">
                <a:solidFill>
                  <a:schemeClr val="tx1"/>
                </a:solidFill>
              </a:rPr>
              <a:t>Challenge </a:t>
            </a:r>
            <a:r>
              <a:rPr lang="en-US" sz="1125" dirty="0">
                <a:solidFill>
                  <a:schemeClr val="tx1"/>
                </a:solidFill>
              </a:rPr>
              <a:t>Translation of discovery findings into optimal assays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750B33-0546-9B49-B703-88726B0CAC38}"/>
              </a:ext>
            </a:extLst>
          </p:cNvPr>
          <p:cNvSpPr/>
          <p:nvPr/>
        </p:nvSpPr>
        <p:spPr>
          <a:xfrm>
            <a:off x="5240377" y="949646"/>
            <a:ext cx="3278503" cy="1343223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 dirty="0"/>
          </a:p>
        </p:txBody>
      </p:sp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F624A0F5-8B4A-C54C-AB45-99CB62BD916F}"/>
              </a:ext>
            </a:extLst>
          </p:cNvPr>
          <p:cNvSpPr/>
          <p:nvPr/>
        </p:nvSpPr>
        <p:spPr>
          <a:xfrm>
            <a:off x="4945575" y="1769008"/>
            <a:ext cx="528585" cy="530374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3B1350-FE8E-4740-912E-5DD996240C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47" y="2592140"/>
            <a:ext cx="906443" cy="601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F43B0C-5BBD-814B-B123-6BDBC886A3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2" y="3551534"/>
            <a:ext cx="621006" cy="57960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962FDA-B314-1A47-A6BA-8135CECF8009}"/>
              </a:ext>
            </a:extLst>
          </p:cNvPr>
          <p:cNvCxnSpPr>
            <a:stCxn id="17" idx="2"/>
          </p:cNvCxnSpPr>
          <p:nvPr/>
        </p:nvCxnSpPr>
        <p:spPr>
          <a:xfrm flipH="1">
            <a:off x="727168" y="3193612"/>
            <a:ext cx="1" cy="18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9B91203-7F0D-F04E-A333-881E2DD3C0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99" y="3420316"/>
            <a:ext cx="902497" cy="860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FC007E-F70C-0147-A8A8-DC938BF22E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571" y="2564783"/>
            <a:ext cx="600379" cy="487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3D4BD4-0966-2B44-9DE1-7A8817AC36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900" y="2603656"/>
            <a:ext cx="400050" cy="4093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332922-DB22-ED4A-97A0-51C92BC20F6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301" y="3318793"/>
            <a:ext cx="605805" cy="94105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8CCF4C-866B-614F-B540-C053406C99EB}"/>
              </a:ext>
            </a:extLst>
          </p:cNvPr>
          <p:cNvCxnSpPr/>
          <p:nvPr/>
        </p:nvCxnSpPr>
        <p:spPr>
          <a:xfrm flipH="1">
            <a:off x="2828015" y="3129558"/>
            <a:ext cx="1" cy="18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BD155402-9F2F-4346-979B-6DE7FD0E86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67" y="4455587"/>
            <a:ext cx="922266" cy="9139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9F249C-60E7-A540-883A-AE38812DC7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279" y="4476543"/>
            <a:ext cx="1961471" cy="858606"/>
          </a:xfrm>
          <a:prstGeom prst="rect">
            <a:avLst/>
          </a:prstGeom>
        </p:spPr>
      </p:pic>
      <p:sp>
        <p:nvSpPr>
          <p:cNvPr id="21" name="Rechthoek 1">
            <a:extLst>
              <a:ext uri="{FF2B5EF4-FFF2-40B4-BE49-F238E27FC236}">
                <a16:creationId xmlns:a16="http://schemas.microsoft.com/office/drawing/2014/main" id="{8065EF8B-F3F6-3346-9F57-7EEE8B7AA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34" y="193219"/>
            <a:ext cx="88351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22956" eaLnBrk="1" hangingPunct="1">
              <a:spcBef>
                <a:spcPct val="0"/>
              </a:spcBef>
              <a:buNone/>
              <a:defRPr/>
            </a:pPr>
            <a:r>
              <a:rPr lang="en-GB" altLang="nl-NL" sz="2700" b="1" dirty="0">
                <a:solidFill>
                  <a:schemeClr val="accent6"/>
                </a:solidFill>
              </a:rPr>
              <a:t>How do we identify and develop protein biomarkers?</a:t>
            </a:r>
            <a:endParaRPr lang="en-GB" altLang="nl-NL" sz="144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2D0D0-ADE2-3C4A-9313-E1132CD6466B}"/>
              </a:ext>
            </a:extLst>
          </p:cNvPr>
          <p:cNvSpPr txBox="1"/>
          <p:nvPr/>
        </p:nvSpPr>
        <p:spPr>
          <a:xfrm>
            <a:off x="5508480" y="1524550"/>
            <a:ext cx="363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822956">
              <a:buAutoNum type="arabicPeriod"/>
              <a:defRPr/>
            </a:pPr>
            <a:r>
              <a:rPr lang="en-US" sz="1400" dirty="0">
                <a:latin typeface="Trebuchet MS"/>
              </a:rPr>
              <a:t>Measure proteins in blood and CSF</a:t>
            </a:r>
          </a:p>
          <a:p>
            <a:pPr marL="228600" indent="-228600" defTabSz="822956">
              <a:buAutoNum type="arabicPeriod"/>
              <a:defRPr/>
            </a:pPr>
            <a:r>
              <a:rPr lang="en-US" sz="1400" dirty="0">
                <a:latin typeface="Trebuchet MS"/>
              </a:rPr>
              <a:t>Analysis of many samples / proteins </a:t>
            </a:r>
          </a:p>
          <a:p>
            <a:pPr marL="228600" indent="-228600" defTabSz="822956">
              <a:buAutoNum type="arabicPeriod"/>
              <a:defRPr/>
            </a:pPr>
            <a:r>
              <a:rPr lang="en-US" sz="1400" dirty="0">
                <a:latin typeface="Trebuchet MS"/>
              </a:rPr>
              <a:t>Covers different biological processes</a:t>
            </a:r>
          </a:p>
          <a:p>
            <a:pPr marL="228600" indent="-228600" defTabSz="822956">
              <a:buAutoNum type="arabicPeriod"/>
              <a:defRPr/>
            </a:pPr>
            <a:r>
              <a:rPr lang="en-US" sz="1400" dirty="0">
                <a:latin typeface="Trebuchet MS"/>
              </a:rPr>
              <a:t>Same reagents discovery - validation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B74C94-7C4E-0142-A404-63D379AFC001}"/>
              </a:ext>
            </a:extLst>
          </p:cNvPr>
          <p:cNvSpPr txBox="1"/>
          <p:nvPr/>
        </p:nvSpPr>
        <p:spPr>
          <a:xfrm>
            <a:off x="2161532" y="5060760"/>
            <a:ext cx="5248184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56">
              <a:defRPr/>
            </a:pPr>
            <a:r>
              <a:rPr lang="en-US" sz="1425" b="1" i="1" dirty="0">
                <a:solidFill>
                  <a:prstClr val="black"/>
                </a:solidFill>
                <a:latin typeface="Trebuchet MS"/>
              </a:rPr>
              <a:t>Smooth translation discovery findings?! The PRIDE study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D80ADC-39C9-9C42-B780-B5FD1ECED3D1}"/>
              </a:ext>
            </a:extLst>
          </p:cNvPr>
          <p:cNvGrpSpPr/>
          <p:nvPr/>
        </p:nvGrpSpPr>
        <p:grpSpPr>
          <a:xfrm>
            <a:off x="321858" y="724839"/>
            <a:ext cx="3244746" cy="1266618"/>
            <a:chOff x="3413934" y="1311499"/>
            <a:chExt cx="4941485" cy="1858987"/>
          </a:xfrm>
        </p:grpSpPr>
        <p:sp>
          <p:nvSpPr>
            <p:cNvPr id="15" name="Rectángulo 1">
              <a:extLst>
                <a:ext uri="{FF2B5EF4-FFF2-40B4-BE49-F238E27FC236}">
                  <a16:creationId xmlns:a16="http://schemas.microsoft.com/office/drawing/2014/main" id="{4CCF89A8-91C9-DD4C-BC4D-378F69103E9F}"/>
                </a:ext>
              </a:extLst>
            </p:cNvPr>
            <p:cNvSpPr/>
            <p:nvPr/>
          </p:nvSpPr>
          <p:spPr>
            <a:xfrm>
              <a:off x="7246612" y="2438996"/>
              <a:ext cx="139320" cy="174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20"/>
            </a:p>
          </p:txBody>
        </p:sp>
        <p:sp>
          <p:nvSpPr>
            <p:cNvPr id="16" name="Rectángulo 22">
              <a:extLst>
                <a:ext uri="{FF2B5EF4-FFF2-40B4-BE49-F238E27FC236}">
                  <a16:creationId xmlns:a16="http://schemas.microsoft.com/office/drawing/2014/main" id="{59EB26CD-4C51-2942-8717-45439FC8C965}"/>
                </a:ext>
              </a:extLst>
            </p:cNvPr>
            <p:cNvSpPr/>
            <p:nvPr/>
          </p:nvSpPr>
          <p:spPr>
            <a:xfrm>
              <a:off x="7263908" y="2962723"/>
              <a:ext cx="139320" cy="174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2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AE13EC-6767-DF42-91AC-89ED38682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3934" y="1311499"/>
              <a:ext cx="4644818" cy="18589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851ECD-ACF0-2847-B2C8-4F2B86D8ACB2}"/>
                </a:ext>
              </a:extLst>
            </p:cNvPr>
            <p:cNvSpPr/>
            <p:nvPr/>
          </p:nvSpPr>
          <p:spPr bwMode="auto">
            <a:xfrm>
              <a:off x="7985600" y="2402787"/>
              <a:ext cx="369819" cy="2127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latin typeface="Times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E7A02B-230E-A641-B668-9DB608ECB68C}"/>
                </a:ext>
              </a:extLst>
            </p:cNvPr>
            <p:cNvSpPr/>
            <p:nvPr/>
          </p:nvSpPr>
          <p:spPr bwMode="auto">
            <a:xfrm>
              <a:off x="7951069" y="2920040"/>
              <a:ext cx="369819" cy="2127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latin typeface="Times" pitchFamily="18" charset="0"/>
              </a:endParaRPr>
            </a:p>
          </p:txBody>
        </p:sp>
      </p:grpSp>
      <p:sp>
        <p:nvSpPr>
          <p:cNvPr id="20" name="Oval 68">
            <a:extLst>
              <a:ext uri="{FF2B5EF4-FFF2-40B4-BE49-F238E27FC236}">
                <a16:creationId xmlns:a16="http://schemas.microsoft.com/office/drawing/2014/main" id="{95C57D7C-2A25-A848-A315-1F6C61B4EE42}"/>
              </a:ext>
            </a:extLst>
          </p:cNvPr>
          <p:cNvSpPr/>
          <p:nvPr/>
        </p:nvSpPr>
        <p:spPr>
          <a:xfrm>
            <a:off x="939047" y="1683813"/>
            <a:ext cx="1899477" cy="4189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dirty="0">
                <a:solidFill>
                  <a:prstClr val="black"/>
                </a:solidFill>
              </a:rPr>
              <a:t>Novel technologies!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5C5543-8C1C-EE49-AD78-05B78AFA2519}"/>
              </a:ext>
            </a:extLst>
          </p:cNvPr>
          <p:cNvSpPr/>
          <p:nvPr/>
        </p:nvSpPr>
        <p:spPr>
          <a:xfrm>
            <a:off x="5551879" y="2849278"/>
            <a:ext cx="4114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22956">
              <a:defRPr/>
            </a:pPr>
            <a:r>
              <a:rPr lang="en-US" sz="1400" dirty="0">
                <a:latin typeface="Trebuchet MS"/>
              </a:rPr>
              <a:t>Can not measure all human proteins </a:t>
            </a:r>
          </a:p>
          <a:p>
            <a:pPr defTabSz="822956">
              <a:defRPr/>
            </a:pPr>
            <a:r>
              <a:rPr lang="en-US" sz="1400" dirty="0">
                <a:latin typeface="Trebuchet MS"/>
              </a:rPr>
              <a:t>(but protein library of &gt;1000 proteins)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F59127-9DC3-8742-B1EC-B25909906C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5" y="3481410"/>
            <a:ext cx="902497" cy="8605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350AAF-495B-8A4B-8A81-C4266850AC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729" y="2105871"/>
            <a:ext cx="543869" cy="441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33CF30-CCCC-9C4B-B734-E4F0B7D48A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125" y="2138094"/>
            <a:ext cx="362396" cy="3708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888D11-1214-0D45-9B29-367FCFE994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799" y="3379448"/>
            <a:ext cx="605805" cy="941056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9BEE2D8-0C41-D245-9967-72BAE49CEA1B}"/>
              </a:ext>
            </a:extLst>
          </p:cNvPr>
          <p:cNvCxnSpPr>
            <a:cxnSpLocks/>
          </p:cNvCxnSpPr>
          <p:nvPr/>
        </p:nvCxnSpPr>
        <p:spPr>
          <a:xfrm>
            <a:off x="3263701" y="2755841"/>
            <a:ext cx="0" cy="4079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8E9ACC0C-ED36-7D42-8012-10C55AAC79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593" y="4353456"/>
            <a:ext cx="1522004" cy="666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29E1C5-7AE9-8941-9FAE-5CB63A2F27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81" y="2009581"/>
            <a:ext cx="698468" cy="6984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855631-39AE-8544-89AE-5F7ABB70E1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6522"/>
            <a:ext cx="1448907" cy="6342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110E559-EB90-AB4C-A89E-B628555C9F9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44" y="3205457"/>
            <a:ext cx="1098264" cy="31746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5C3307-8B10-364B-BF67-5BD8CC1A2012}"/>
              </a:ext>
            </a:extLst>
          </p:cNvPr>
          <p:cNvCxnSpPr>
            <a:cxnSpLocks/>
          </p:cNvCxnSpPr>
          <p:nvPr/>
        </p:nvCxnSpPr>
        <p:spPr>
          <a:xfrm>
            <a:off x="1342345" y="3425968"/>
            <a:ext cx="10982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D95C641-0CFA-A64F-A9CF-13B909BBCBA5}"/>
              </a:ext>
            </a:extLst>
          </p:cNvPr>
          <p:cNvSpPr/>
          <p:nvPr/>
        </p:nvSpPr>
        <p:spPr>
          <a:xfrm>
            <a:off x="5040346" y="3768681"/>
            <a:ext cx="3798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56">
              <a:defRPr/>
            </a:pPr>
            <a:r>
              <a:rPr lang="en-US" sz="1600" b="1" dirty="0">
                <a:latin typeface="Trebuchet MS"/>
              </a:rPr>
              <a:t>Optimal technology to develop novel biofluid biomarkers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2C86CF2-712C-AF44-99C3-0BF8104F2C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096" y="1664955"/>
            <a:ext cx="804480" cy="7956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80D817-765E-5E4D-B76E-4357CB1629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096" y="2722348"/>
            <a:ext cx="756000" cy="756000"/>
          </a:xfrm>
          <a:prstGeom prst="rect">
            <a:avLst/>
          </a:prstGeom>
        </p:spPr>
      </p:pic>
      <p:sp>
        <p:nvSpPr>
          <p:cNvPr id="31" name="Rechthoek 1">
            <a:extLst>
              <a:ext uri="{FF2B5EF4-FFF2-40B4-BE49-F238E27FC236}">
                <a16:creationId xmlns:a16="http://schemas.microsoft.com/office/drawing/2014/main" id="{7BC04DA5-9B42-C547-AA90-1B8D9305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37" y="122878"/>
            <a:ext cx="88351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22956" eaLnBrk="1" hangingPunct="1">
              <a:spcBef>
                <a:spcPct val="0"/>
              </a:spcBef>
              <a:buNone/>
              <a:defRPr/>
            </a:pPr>
            <a:r>
              <a:rPr lang="en-GB" altLang="nl-NL" sz="2700" b="1" dirty="0">
                <a:solidFill>
                  <a:schemeClr val="accent6"/>
                </a:solidFill>
              </a:rPr>
              <a:t>New technologies to overcome the challenge</a:t>
            </a:r>
            <a:endParaRPr lang="en-GB" altLang="nl-NL" sz="1440" b="1" dirty="0">
              <a:solidFill>
                <a:schemeClr val="accent6"/>
              </a:solidFill>
            </a:endParaRPr>
          </a:p>
        </p:txBody>
      </p:sp>
      <p:sp>
        <p:nvSpPr>
          <p:cNvPr id="44" name="TextBox 74">
            <a:extLst>
              <a:ext uri="{FF2B5EF4-FFF2-40B4-BE49-F238E27FC236}">
                <a16:creationId xmlns:a16="http://schemas.microsoft.com/office/drawing/2014/main" id="{6C374C91-4306-4A98-9408-375B5954AE52}"/>
              </a:ext>
            </a:extLst>
          </p:cNvPr>
          <p:cNvSpPr txBox="1"/>
          <p:nvPr/>
        </p:nvSpPr>
        <p:spPr>
          <a:xfrm>
            <a:off x="962514" y="2133290"/>
            <a:ext cx="176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95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91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89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85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82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80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76" algn="l" defTabSz="91439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Proximity Extension Assay (antibody/qPCR)</a:t>
            </a:r>
            <a:endParaRPr kumimoji="0" lang="en-US" sz="1200" b="0" i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097EC-E956-4E4D-8274-ED2595E2B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532" y="2476789"/>
            <a:ext cx="1508580" cy="687029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6E7351C-24AF-4572-B507-D84D9ADA6EED}"/>
              </a:ext>
            </a:extLst>
          </p:cNvPr>
          <p:cNvCxnSpPr>
            <a:cxnSpLocks/>
          </p:cNvCxnSpPr>
          <p:nvPr/>
        </p:nvCxnSpPr>
        <p:spPr>
          <a:xfrm>
            <a:off x="473406" y="2820303"/>
            <a:ext cx="0" cy="4079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65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1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hthoek 1">
            <a:extLst>
              <a:ext uri="{FF2B5EF4-FFF2-40B4-BE49-F238E27FC236}">
                <a16:creationId xmlns:a16="http://schemas.microsoft.com/office/drawing/2014/main" id="{7BC04DA5-9B42-C547-AA90-1B8D9305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2" y="222437"/>
            <a:ext cx="93727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22956" eaLnBrk="1" hangingPunct="1">
              <a:spcBef>
                <a:spcPct val="0"/>
              </a:spcBef>
              <a:buNone/>
              <a:defRPr/>
            </a:pPr>
            <a:r>
              <a:rPr lang="en-GB" altLang="nl-NL" sz="2600" b="1" dirty="0">
                <a:solidFill>
                  <a:schemeClr val="accent6"/>
                </a:solidFill>
              </a:rPr>
              <a:t>PRIDE: Protein identification to discriminate dementias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22357D7-2990-6F4A-989A-AF863A157C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698683" y="1641536"/>
            <a:ext cx="3199816" cy="11483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7FF1B7-4A01-064E-B91F-9A2F9549CB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813" y="2866919"/>
            <a:ext cx="798361" cy="798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B3A819-3638-BD4F-AC7E-1FA493A1392B}"/>
              </a:ext>
            </a:extLst>
          </p:cNvPr>
          <p:cNvSpPr txBox="1"/>
          <p:nvPr/>
        </p:nvSpPr>
        <p:spPr>
          <a:xfrm>
            <a:off x="2476174" y="2896332"/>
            <a:ext cx="333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972182C-1AE1-AE4D-B820-3A789EF8AE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56" y="1520012"/>
            <a:ext cx="1103085" cy="105177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1D575BC-6DEC-1548-B7A0-1667D937BDD4}"/>
              </a:ext>
            </a:extLst>
          </p:cNvPr>
          <p:cNvSpPr txBox="1"/>
          <p:nvPr/>
        </p:nvSpPr>
        <p:spPr>
          <a:xfrm rot="16200000">
            <a:off x="3878804" y="1802103"/>
            <a:ext cx="1081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PART 1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3B5C5C3-32BE-4344-B537-D0E157EF761E}"/>
              </a:ext>
            </a:extLst>
          </p:cNvPr>
          <p:cNvCxnSpPr>
            <a:cxnSpLocks/>
          </p:cNvCxnSpPr>
          <p:nvPr/>
        </p:nvCxnSpPr>
        <p:spPr>
          <a:xfrm>
            <a:off x="4674146" y="1549347"/>
            <a:ext cx="0" cy="905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8556F5F-3661-C449-9D87-ADBA27375D94}"/>
              </a:ext>
            </a:extLst>
          </p:cNvPr>
          <p:cNvCxnSpPr>
            <a:cxnSpLocks/>
          </p:cNvCxnSpPr>
          <p:nvPr/>
        </p:nvCxnSpPr>
        <p:spPr>
          <a:xfrm flipV="1">
            <a:off x="4674146" y="3121496"/>
            <a:ext cx="0" cy="904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1D562C6-4ACC-7C49-8279-593731E5316D}"/>
              </a:ext>
            </a:extLst>
          </p:cNvPr>
          <p:cNvSpPr txBox="1"/>
          <p:nvPr/>
        </p:nvSpPr>
        <p:spPr>
          <a:xfrm rot="16200000">
            <a:off x="3866862" y="3373574"/>
            <a:ext cx="1081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PART 2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1913677-2F45-2245-B987-D4041E39A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1395" y="3283418"/>
            <a:ext cx="739099" cy="580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ED89EEF-4D5A-584E-A51D-9AA0AC2047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473" y="3201927"/>
            <a:ext cx="738168" cy="6244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CB93916-E6FD-6341-B17C-2631340352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077" y="1678706"/>
            <a:ext cx="738231" cy="6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hthoek 1">
            <a:extLst>
              <a:ext uri="{FF2B5EF4-FFF2-40B4-BE49-F238E27FC236}">
                <a16:creationId xmlns:a16="http://schemas.microsoft.com/office/drawing/2014/main" id="{7BC04DA5-9B42-C547-AA90-1B8D9305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2" y="222437"/>
            <a:ext cx="93727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22956" eaLnBrk="1" hangingPunct="1">
              <a:spcBef>
                <a:spcPct val="0"/>
              </a:spcBef>
              <a:buNone/>
              <a:defRPr/>
            </a:pPr>
            <a:r>
              <a:rPr lang="en-GB" altLang="nl-NL" sz="2600" b="1" dirty="0">
                <a:solidFill>
                  <a:schemeClr val="accent6"/>
                </a:solidFill>
              </a:rPr>
              <a:t>PRIDE:  CSF proteins for specific diagnosis of AD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7DFAEA-08B7-8A42-9EBC-A5535BB959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3485" y="163782"/>
            <a:ext cx="738231" cy="607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8522C5-6B95-7D45-8C41-8AA6BF0BE7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506" y="1794125"/>
            <a:ext cx="858453" cy="898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108D6C-F67B-5542-BA7C-AE0E72FC00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92" y="2782535"/>
            <a:ext cx="1329282" cy="708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8242CE-FB3D-7F42-B5C9-16AEDC4C3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793" y="2794230"/>
            <a:ext cx="885751" cy="8201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2F48A5-460E-C44A-85C2-00821853FB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21" y="3859025"/>
            <a:ext cx="427091" cy="4342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B3CD72-F156-9147-936A-160AEAF43E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0539" y="3853595"/>
            <a:ext cx="363691" cy="4085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24BDD3-AE24-4C43-B4BB-DC7A78632D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339" y="3849828"/>
            <a:ext cx="396000" cy="4041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053632-EEEC-BE4D-869F-5B37CE9111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048" y="3868707"/>
            <a:ext cx="344856" cy="4005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93242B-5116-CA42-BFF1-D50DB31E6B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6310" y="1802583"/>
            <a:ext cx="803531" cy="9466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741CB2-664B-E542-B2B7-A4765F13B6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9232" y="1844495"/>
            <a:ext cx="624871" cy="8201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5F7450-134D-8F47-BE06-13CCE5EEAB0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527" y="2760905"/>
            <a:ext cx="763096" cy="9466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043DB30-C325-E844-B88A-676F9583370D}"/>
              </a:ext>
            </a:extLst>
          </p:cNvPr>
          <p:cNvSpPr txBox="1"/>
          <p:nvPr/>
        </p:nvSpPr>
        <p:spPr>
          <a:xfrm>
            <a:off x="-73630" y="4847076"/>
            <a:ext cx="955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56">
              <a:defRPr/>
            </a:pPr>
            <a:r>
              <a:rPr lang="en-US" sz="1800" b="1" dirty="0">
                <a:solidFill>
                  <a:prstClr val="black"/>
                </a:solidFill>
                <a:latin typeface="Trebuchet MS"/>
              </a:rPr>
              <a:t>We can detect specific AD biomarkers in CSF that reflect the diverse biology!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4E950F-84F1-A445-9509-6F66C46FD131}"/>
              </a:ext>
            </a:extLst>
          </p:cNvPr>
          <p:cNvSpPr txBox="1"/>
          <p:nvPr/>
        </p:nvSpPr>
        <p:spPr>
          <a:xfrm rot="16200000">
            <a:off x="-379223" y="2271427"/>
            <a:ext cx="1275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Protein levels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4"/>
          <a:srcRect l="11558" t="2839"/>
          <a:stretch/>
        </p:blipFill>
        <p:spPr>
          <a:xfrm>
            <a:off x="444081" y="1317309"/>
            <a:ext cx="2480298" cy="250806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85B43E-DA98-41F1-8FA9-123C457A31E3}"/>
              </a:ext>
            </a:extLst>
          </p:cNvPr>
          <p:cNvCxnSpPr>
            <a:cxnSpLocks/>
          </p:cNvCxnSpPr>
          <p:nvPr/>
        </p:nvCxnSpPr>
        <p:spPr>
          <a:xfrm>
            <a:off x="3644282" y="1747037"/>
            <a:ext cx="15770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473835-5878-4B26-9B6A-4D9EC9983F61}"/>
              </a:ext>
            </a:extLst>
          </p:cNvPr>
          <p:cNvSpPr txBox="1"/>
          <p:nvPr/>
        </p:nvSpPr>
        <p:spPr>
          <a:xfrm>
            <a:off x="3310289" y="1232347"/>
            <a:ext cx="24432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AD vs. non-AD dementias</a:t>
            </a:r>
          </a:p>
          <a:p>
            <a:pPr algn="ctr"/>
            <a:r>
              <a:rPr lang="en-US" sz="1200" dirty="0"/>
              <a:t>(9-CSF marker panel)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6D4833-0053-4EC1-9810-B0AFF33D3B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3380" y="2072564"/>
            <a:ext cx="1604855" cy="16238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B3FE6A-F83D-4E52-828A-3B73E273CE3F}"/>
              </a:ext>
            </a:extLst>
          </p:cNvPr>
          <p:cNvSpPr txBox="1"/>
          <p:nvPr/>
        </p:nvSpPr>
        <p:spPr>
          <a:xfrm>
            <a:off x="3944109" y="1697279"/>
            <a:ext cx="10454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 = 552 </a:t>
            </a:r>
          </a:p>
          <a:p>
            <a:pPr algn="ctr"/>
            <a:r>
              <a:rPr lang="en-US" sz="1000" i="1" dirty="0"/>
              <a:t>Discovery cohort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F29AD1-3873-4847-85C6-4A00DD38F19E}"/>
              </a:ext>
            </a:extLst>
          </p:cNvPr>
          <p:cNvSpPr txBox="1"/>
          <p:nvPr/>
        </p:nvSpPr>
        <p:spPr>
          <a:xfrm>
            <a:off x="3857387" y="3214488"/>
            <a:ext cx="21371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AUC = 0.873 [0.812-0.927]</a:t>
            </a:r>
          </a:p>
        </p:txBody>
      </p:sp>
    </p:spTree>
    <p:extLst>
      <p:ext uri="{BB962C8B-B14F-4D97-AF65-F5344CB8AC3E}">
        <p14:creationId xmlns:p14="http://schemas.microsoft.com/office/powerpoint/2010/main" val="144430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hthoek 1">
            <a:extLst>
              <a:ext uri="{FF2B5EF4-FFF2-40B4-BE49-F238E27FC236}">
                <a16:creationId xmlns:a16="http://schemas.microsoft.com/office/drawing/2014/main" id="{7BC04DA5-9B42-C547-AA90-1B8D9305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2" y="222437"/>
            <a:ext cx="93727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22956" eaLnBrk="1" hangingPunct="1">
              <a:spcBef>
                <a:spcPct val="0"/>
              </a:spcBef>
              <a:buNone/>
              <a:defRPr/>
            </a:pPr>
            <a:r>
              <a:rPr lang="en-GB" altLang="nl-NL" sz="2600" b="1" dirty="0">
                <a:solidFill>
                  <a:schemeClr val="accent6"/>
                </a:solidFill>
              </a:rPr>
              <a:t>PRIDE:  Optimal assay development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1913677-2F45-2245-B987-D4041E39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617" y="80425"/>
            <a:ext cx="739099" cy="5804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C3B3C9C-75C7-D048-9D78-88146ADEFA71}"/>
              </a:ext>
            </a:extLst>
          </p:cNvPr>
          <p:cNvSpPr txBox="1"/>
          <p:nvPr/>
        </p:nvSpPr>
        <p:spPr>
          <a:xfrm>
            <a:off x="-153852" y="4962289"/>
            <a:ext cx="955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56">
              <a:defRPr/>
            </a:pPr>
            <a:r>
              <a:rPr lang="en-US" sz="1800" b="1" dirty="0">
                <a:solidFill>
                  <a:prstClr val="black"/>
                </a:solidFill>
                <a:latin typeface="Trebuchet MS"/>
              </a:rPr>
              <a:t>We can overcome the translation biomarker challenge!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ADE96-554C-4206-953E-4B460CBA0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242" y="1088059"/>
            <a:ext cx="3786753" cy="303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C71DD-068D-4F6E-8A39-CEA7815FA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05" y="925096"/>
            <a:ext cx="3485584" cy="33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F16C33C-9E4F-4A52-991D-DD77AB808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745" y="1578498"/>
            <a:ext cx="1978821" cy="354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0672EA-7D82-44EE-B4FC-38EA1C1C753A}"/>
              </a:ext>
            </a:extLst>
          </p:cNvPr>
          <p:cNvCxnSpPr/>
          <p:nvPr/>
        </p:nvCxnSpPr>
        <p:spPr>
          <a:xfrm>
            <a:off x="641745" y="2976048"/>
            <a:ext cx="339843" cy="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B7F6F6-D014-4847-8681-5A8660B8431F}"/>
              </a:ext>
            </a:extLst>
          </p:cNvPr>
          <p:cNvCxnSpPr/>
          <p:nvPr/>
        </p:nvCxnSpPr>
        <p:spPr>
          <a:xfrm flipH="1">
            <a:off x="1624364" y="1734217"/>
            <a:ext cx="381058" cy="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CD1364-290D-4655-8C9A-1FFCCC9BB077}"/>
              </a:ext>
            </a:extLst>
          </p:cNvPr>
          <p:cNvSpPr txBox="1"/>
          <p:nvPr/>
        </p:nvSpPr>
        <p:spPr>
          <a:xfrm>
            <a:off x="1938124" y="1593196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>
                <a:solidFill>
                  <a:schemeClr val="bg1">
                    <a:lumMod val="50000"/>
                  </a:schemeClr>
                </a:solidFill>
              </a:rPr>
              <a:t>Cerebrospinal</a:t>
            </a:r>
            <a:r>
              <a:rPr lang="nl-NL" sz="1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1200" b="1" dirty="0" err="1">
                <a:solidFill>
                  <a:schemeClr val="bg1">
                    <a:lumMod val="50000"/>
                  </a:schemeClr>
                </a:solidFill>
              </a:rPr>
              <a:t>fluid</a:t>
            </a:r>
            <a:r>
              <a:rPr lang="nl-NL" sz="1200" b="1" dirty="0">
                <a:solidFill>
                  <a:schemeClr val="bg1">
                    <a:lumMod val="50000"/>
                  </a:schemeClr>
                </a:solidFill>
              </a:rPr>
              <a:t> (CSF)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5-Point Star 40">
            <a:extLst>
              <a:ext uri="{FF2B5EF4-FFF2-40B4-BE49-F238E27FC236}">
                <a16:creationId xmlns:a16="http://schemas.microsoft.com/office/drawing/2014/main" id="{CDD04EB6-7F1C-4EEC-A356-8F0E4CE282CF}"/>
              </a:ext>
            </a:extLst>
          </p:cNvPr>
          <p:cNvSpPr/>
          <p:nvPr/>
        </p:nvSpPr>
        <p:spPr bwMode="auto">
          <a:xfrm>
            <a:off x="126416" y="2632986"/>
            <a:ext cx="515329" cy="578429"/>
          </a:xfrm>
          <a:prstGeom prst="star5">
            <a:avLst/>
          </a:prstGeom>
          <a:solidFill>
            <a:srgbClr val="C00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Times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631DF8-360A-43F2-A6A7-BC1E35A7B4E4}"/>
              </a:ext>
            </a:extLst>
          </p:cNvPr>
          <p:cNvSpPr txBox="1"/>
          <p:nvPr/>
        </p:nvSpPr>
        <p:spPr>
          <a:xfrm>
            <a:off x="0" y="2796401"/>
            <a:ext cx="768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500" b="1" i="1" dirty="0"/>
              <a:t>Blood?</a:t>
            </a:r>
          </a:p>
          <a:p>
            <a:endParaRPr lang="en-US" sz="1500" b="1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5AAF77-97F9-4D1A-9A23-748C196FCF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117" y="1804001"/>
            <a:ext cx="458041" cy="458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3A199-E5E3-469C-BA12-DF6C9BCF7D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77" b="46131"/>
          <a:stretch/>
        </p:blipFill>
        <p:spPr>
          <a:xfrm>
            <a:off x="1191480" y="136203"/>
            <a:ext cx="6212400" cy="10894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B2B0AE-ED73-4381-ACAD-92ED306B7408}"/>
              </a:ext>
            </a:extLst>
          </p:cNvPr>
          <p:cNvSpPr txBox="1"/>
          <p:nvPr/>
        </p:nvSpPr>
        <p:spPr>
          <a:xfrm>
            <a:off x="5226517" y="5002368"/>
            <a:ext cx="150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&gt;1500 samples!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3C8B9-999C-401C-98E1-4ABD58E9A2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664"/>
          <a:stretch/>
        </p:blipFill>
        <p:spPr>
          <a:xfrm>
            <a:off x="4133753" y="1578499"/>
            <a:ext cx="4883831" cy="19735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ABF3C58-30E2-460F-B31A-875D47939D8B}"/>
              </a:ext>
            </a:extLst>
          </p:cNvPr>
          <p:cNvSpPr txBox="1"/>
          <p:nvPr/>
        </p:nvSpPr>
        <p:spPr>
          <a:xfrm>
            <a:off x="6855491" y="3625254"/>
            <a:ext cx="2288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rgbClr val="C00000"/>
                </a:solidFill>
              </a:rPr>
              <a:t>Alzheimer’s disease </a:t>
            </a:r>
          </a:p>
          <a:p>
            <a:pPr algn="ctr"/>
            <a:r>
              <a:rPr lang="nl-NL" sz="1200" b="1" dirty="0">
                <a:solidFill>
                  <a:srgbClr val="C00000"/>
                </a:solidFill>
              </a:rPr>
              <a:t>(AD)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8EF529-D595-49C8-B5A5-C30E20CD489D}"/>
              </a:ext>
            </a:extLst>
          </p:cNvPr>
          <p:cNvSpPr txBox="1"/>
          <p:nvPr/>
        </p:nvSpPr>
        <p:spPr>
          <a:xfrm>
            <a:off x="6956529" y="4087555"/>
            <a:ext cx="2288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accent6"/>
                </a:solidFill>
              </a:rPr>
              <a:t>Dementia </a:t>
            </a:r>
            <a:r>
              <a:rPr lang="nl-NL" sz="1200" b="1" dirty="0" err="1">
                <a:solidFill>
                  <a:schemeClr val="accent6"/>
                </a:solidFill>
              </a:rPr>
              <a:t>with</a:t>
            </a:r>
            <a:r>
              <a:rPr lang="nl-NL" sz="1200" b="1" dirty="0">
                <a:solidFill>
                  <a:schemeClr val="accent6"/>
                </a:solidFill>
              </a:rPr>
              <a:t> </a:t>
            </a:r>
            <a:r>
              <a:rPr lang="nl-NL" sz="1200" b="1" dirty="0" err="1">
                <a:solidFill>
                  <a:schemeClr val="accent6"/>
                </a:solidFill>
              </a:rPr>
              <a:t>Lewy</a:t>
            </a:r>
            <a:r>
              <a:rPr lang="nl-NL" sz="1200" b="1" dirty="0">
                <a:solidFill>
                  <a:schemeClr val="accent6"/>
                </a:solidFill>
              </a:rPr>
              <a:t> </a:t>
            </a:r>
            <a:r>
              <a:rPr lang="nl-NL" sz="1200" b="1" dirty="0" err="1">
                <a:solidFill>
                  <a:schemeClr val="accent6"/>
                </a:solidFill>
              </a:rPr>
              <a:t>bodies</a:t>
            </a:r>
            <a:r>
              <a:rPr lang="nl-NL" sz="1200" b="1" dirty="0">
                <a:solidFill>
                  <a:schemeClr val="accent6"/>
                </a:solidFill>
              </a:rPr>
              <a:t> (DLB)</a:t>
            </a:r>
            <a:endParaRPr lang="en-US" sz="1200" b="1" dirty="0">
              <a:solidFill>
                <a:schemeClr val="accent6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9B6C25-C004-4771-950C-9429392930EB}"/>
              </a:ext>
            </a:extLst>
          </p:cNvPr>
          <p:cNvSpPr txBox="1"/>
          <p:nvPr/>
        </p:nvSpPr>
        <p:spPr>
          <a:xfrm>
            <a:off x="6910477" y="4526340"/>
            <a:ext cx="230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rgbClr val="A616AA"/>
                </a:solidFill>
              </a:rPr>
              <a:t>Frontotemporal dementia (FTD)</a:t>
            </a:r>
            <a:endParaRPr lang="en-US" sz="1200" b="1" dirty="0">
              <a:solidFill>
                <a:srgbClr val="A616AA"/>
              </a:solidFill>
            </a:endParaRPr>
          </a:p>
        </p:txBody>
      </p:sp>
      <p:sp>
        <p:nvSpPr>
          <p:cNvPr id="39" name="Right Arrow 1">
            <a:extLst>
              <a:ext uri="{FF2B5EF4-FFF2-40B4-BE49-F238E27FC236}">
                <a16:creationId xmlns:a16="http://schemas.microsoft.com/office/drawing/2014/main" id="{EB0E145D-5D26-40A3-812A-8FA757511E2E}"/>
              </a:ext>
            </a:extLst>
          </p:cNvPr>
          <p:cNvSpPr/>
          <p:nvPr/>
        </p:nvSpPr>
        <p:spPr>
          <a:xfrm>
            <a:off x="5500447" y="3665447"/>
            <a:ext cx="1503938" cy="269812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57000">
                <a:srgbClr val="FF6000"/>
              </a:gs>
              <a:gs pos="0">
                <a:srgbClr val="C00000"/>
              </a:gs>
              <a:gs pos="86000">
                <a:srgbClr val="FFC000"/>
              </a:gs>
              <a:gs pos="99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E67CC3C-006B-441A-A599-5517C510D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803" y="3915142"/>
            <a:ext cx="908547" cy="980194"/>
          </a:xfrm>
          <a:prstGeom prst="rect">
            <a:avLst/>
          </a:prstGeom>
        </p:spPr>
      </p:pic>
      <p:sp>
        <p:nvSpPr>
          <p:cNvPr id="41" name="Right Arrow 40">
            <a:extLst>
              <a:ext uri="{FF2B5EF4-FFF2-40B4-BE49-F238E27FC236}">
                <a16:creationId xmlns:a16="http://schemas.microsoft.com/office/drawing/2014/main" id="{A2B07BC8-32BC-4D6A-9247-5DE153B86936}"/>
              </a:ext>
            </a:extLst>
          </p:cNvPr>
          <p:cNvSpPr/>
          <p:nvPr/>
        </p:nvSpPr>
        <p:spPr>
          <a:xfrm>
            <a:off x="6005146" y="4095894"/>
            <a:ext cx="999239" cy="255268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chemeClr val="accent6"/>
              </a:gs>
              <a:gs pos="70000">
                <a:schemeClr val="accent6"/>
              </a:gs>
              <a:gs pos="93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2">
            <a:extLst>
              <a:ext uri="{FF2B5EF4-FFF2-40B4-BE49-F238E27FC236}">
                <a16:creationId xmlns:a16="http://schemas.microsoft.com/office/drawing/2014/main" id="{B7A5D6A8-62F7-451C-B099-27110BA1699D}"/>
              </a:ext>
            </a:extLst>
          </p:cNvPr>
          <p:cNvSpPr/>
          <p:nvPr/>
        </p:nvSpPr>
        <p:spPr>
          <a:xfrm>
            <a:off x="6005146" y="4572101"/>
            <a:ext cx="1050555" cy="255269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7030A0"/>
              </a:gs>
              <a:gs pos="70000">
                <a:srgbClr val="7030A0"/>
              </a:gs>
              <a:gs pos="93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8A4A74-D708-C944-BFB6-6B9F9D7A7E4B}"/>
              </a:ext>
            </a:extLst>
          </p:cNvPr>
          <p:cNvSpPr/>
          <p:nvPr/>
        </p:nvSpPr>
        <p:spPr>
          <a:xfrm>
            <a:off x="4297680" y="218110"/>
            <a:ext cx="521208" cy="49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F47B2-E59C-C342-A742-4AAA423B6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693" y="896004"/>
            <a:ext cx="3920248" cy="3004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71641-AED8-AD4D-A3C9-72D4D9ABE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2" y="3224053"/>
            <a:ext cx="1789563" cy="1285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6E9C22-4977-B544-8AA1-6D2FCAFA9A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405" y="1337005"/>
            <a:ext cx="600601" cy="525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929312-43AA-E448-9E6D-7738589A67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61" y="2012504"/>
            <a:ext cx="1536545" cy="508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C25927-2305-744F-B40B-3EFCF49FB4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250" y="4078869"/>
            <a:ext cx="610839" cy="6108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DFC196-AA65-214B-A44F-4CA83D094B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677" y="2031919"/>
            <a:ext cx="894714" cy="447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940955-CF9A-8444-9754-BDE8E1D355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565" y="2943594"/>
            <a:ext cx="1051722" cy="560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9F0313-A554-044D-B65B-1DA04001AFA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122" y="3422317"/>
            <a:ext cx="1155318" cy="438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685AF1-38AE-8144-8BBE-A4C8DAE934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6"/>
          <a:stretch/>
        </p:blipFill>
        <p:spPr>
          <a:xfrm>
            <a:off x="3564677" y="2580531"/>
            <a:ext cx="1096303" cy="4563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93533A-1340-BB4D-964C-E7BA3546F422}"/>
              </a:ext>
            </a:extLst>
          </p:cNvPr>
          <p:cNvCxnSpPr>
            <a:cxnSpLocks/>
          </p:cNvCxnSpPr>
          <p:nvPr/>
        </p:nvCxnSpPr>
        <p:spPr>
          <a:xfrm>
            <a:off x="2534581" y="2398097"/>
            <a:ext cx="344806" cy="28673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B6474F-59B2-E24C-A13F-98AB2ABED08D}"/>
              </a:ext>
            </a:extLst>
          </p:cNvPr>
          <p:cNvCxnSpPr>
            <a:cxnSpLocks/>
          </p:cNvCxnSpPr>
          <p:nvPr/>
        </p:nvCxnSpPr>
        <p:spPr>
          <a:xfrm>
            <a:off x="2019533" y="3422319"/>
            <a:ext cx="515048" cy="8219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AF8F096-8DA2-E541-B803-5C63C99FAA75}"/>
              </a:ext>
            </a:extLst>
          </p:cNvPr>
          <p:cNvCxnSpPr>
            <a:cxnSpLocks/>
          </p:cNvCxnSpPr>
          <p:nvPr/>
        </p:nvCxnSpPr>
        <p:spPr>
          <a:xfrm>
            <a:off x="3226293" y="1820561"/>
            <a:ext cx="0" cy="56139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F4B35CC-C3E8-CE43-9047-35E4498DB0E3}"/>
              </a:ext>
            </a:extLst>
          </p:cNvPr>
          <p:cNvCxnSpPr>
            <a:cxnSpLocks/>
          </p:cNvCxnSpPr>
          <p:nvPr/>
        </p:nvCxnSpPr>
        <p:spPr>
          <a:xfrm flipH="1">
            <a:off x="3103083" y="2398097"/>
            <a:ext cx="561040" cy="51927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F3474EE-C592-174C-ABC0-5D15E86342AE}"/>
              </a:ext>
            </a:extLst>
          </p:cNvPr>
          <p:cNvCxnSpPr>
            <a:cxnSpLocks/>
          </p:cNvCxnSpPr>
          <p:nvPr/>
        </p:nvCxnSpPr>
        <p:spPr>
          <a:xfrm flipH="1">
            <a:off x="3314007" y="2789228"/>
            <a:ext cx="279854" cy="3677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42A02DF-2E17-924F-B750-8B36B1724F9B}"/>
              </a:ext>
            </a:extLst>
          </p:cNvPr>
          <p:cNvCxnSpPr>
            <a:cxnSpLocks/>
          </p:cNvCxnSpPr>
          <p:nvPr/>
        </p:nvCxnSpPr>
        <p:spPr>
          <a:xfrm flipH="1" flipV="1">
            <a:off x="3243746" y="3382068"/>
            <a:ext cx="420376" cy="16513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hoek 13">
            <a:extLst>
              <a:ext uri="{FF2B5EF4-FFF2-40B4-BE49-F238E27FC236}">
                <a16:creationId xmlns:a16="http://schemas.microsoft.com/office/drawing/2014/main" id="{9DB0022F-6B69-DD40-B054-EF3A3ABC5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02" y="4927378"/>
            <a:ext cx="76329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50" b="1" dirty="0">
                <a:solidFill>
                  <a:srgbClr val="000000"/>
                </a:solidFill>
              </a:rPr>
              <a:t>Great collaboration across specialized memory units!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8310E88-37C5-6448-B798-9AB1838D4D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7457" y="1463935"/>
            <a:ext cx="1270000" cy="1193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FD526A-0AF9-424F-A232-6478A8BA8B79}"/>
              </a:ext>
            </a:extLst>
          </p:cNvPr>
          <p:cNvSpPr txBox="1"/>
          <p:nvPr/>
        </p:nvSpPr>
        <p:spPr>
          <a:xfrm>
            <a:off x="6797940" y="1179624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u="sng" dirty="0"/>
              <a:t>Same biobanking conditions</a:t>
            </a:r>
          </a:p>
        </p:txBody>
      </p:sp>
      <p:sp>
        <p:nvSpPr>
          <p:cNvPr id="27" name="Rechthoek 1">
            <a:extLst>
              <a:ext uri="{FF2B5EF4-FFF2-40B4-BE49-F238E27FC236}">
                <a16:creationId xmlns:a16="http://schemas.microsoft.com/office/drawing/2014/main" id="{6D8462E5-86AE-1E47-AADF-537C8C228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34" y="193219"/>
            <a:ext cx="91550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822956" eaLnBrk="1" hangingPunct="1">
              <a:spcBef>
                <a:spcPct val="0"/>
              </a:spcBef>
              <a:buNone/>
              <a:defRPr/>
            </a:pPr>
            <a:r>
              <a:rPr lang="en-GB" altLang="nl-NL" sz="2700" b="1" dirty="0">
                <a:solidFill>
                  <a:schemeClr val="accent6"/>
                </a:solidFill>
              </a:rPr>
              <a:t>How can we perform </a:t>
            </a:r>
            <a:r>
              <a:rPr lang="en-GB" altLang="nl-NL" sz="2700" b="1" dirty="0" err="1">
                <a:solidFill>
                  <a:schemeClr val="accent6"/>
                </a:solidFill>
              </a:rPr>
              <a:t>bPRIDE</a:t>
            </a:r>
            <a:r>
              <a:rPr lang="en-GB" altLang="nl-NL" sz="2700" b="1" dirty="0">
                <a:solidFill>
                  <a:schemeClr val="accent6"/>
                </a:solidFill>
              </a:rPr>
              <a:t>?: Patient’s samples!</a:t>
            </a:r>
            <a:endParaRPr lang="en-GB" altLang="nl-NL" sz="144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sterdamUMC.potx" id="{91FEFCCD-0BDC-4B57-B7FB-E2FF7E5D6731}" vid="{B9EBA2E9-AD7F-4176-960C-D6582B82209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E6760E3F883241917F4BAF3B979666" ma:contentTypeVersion="14" ma:contentTypeDescription="Crear nuevo documento." ma:contentTypeScope="" ma:versionID="ab4cf4309fc9dddfb80a4dd1f5869211">
  <xsd:schema xmlns:xsd="http://www.w3.org/2001/XMLSchema" xmlns:xs="http://www.w3.org/2001/XMLSchema" xmlns:p="http://schemas.microsoft.com/office/2006/metadata/properties" xmlns:ns3="064dec57-bfd4-4f17-b9e5-f0f07c4bd0fa" xmlns:ns4="f7cf2c62-7016-4fc5-bf11-478a7711987f" targetNamespace="http://schemas.microsoft.com/office/2006/metadata/properties" ma:root="true" ma:fieldsID="7a112e06ebb552b70e757726d18e888d" ns3:_="" ns4:_="">
    <xsd:import namespace="064dec57-bfd4-4f17-b9e5-f0f07c4bd0fa"/>
    <xsd:import namespace="f7cf2c62-7016-4fc5-bf11-478a771198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4dec57-bfd4-4f17-b9e5-f0f07c4bd0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cf2c62-7016-4fc5-bf11-478a7711987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623AC4-A1B3-46D9-8234-CD6C3490CD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4dec57-bfd4-4f17-b9e5-f0f07c4bd0fa"/>
    <ds:schemaRef ds:uri="f7cf2c62-7016-4fc5-bf11-478a771198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80F8B6-32CF-484E-AADD-77B8E4D61F1B}">
  <ds:schemaRefs>
    <ds:schemaRef ds:uri="064dec57-bfd4-4f17-b9e5-f0f07c4bd0fa"/>
    <ds:schemaRef ds:uri="http://purl.org/dc/dcmitype/"/>
    <ds:schemaRef ds:uri="f7cf2c62-7016-4fc5-bf11-478a7711987f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5BDC016-4861-4DD3-ABDC-8990985951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AmsterdamUMC</Template>
  <TotalTime>34915</TotalTime>
  <Words>425</Words>
  <Application>Microsoft Office PowerPoint</Application>
  <PresentationFormat>Presentación en pantalla (16:10)</PresentationFormat>
  <Paragraphs>122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Lucida Grande</vt:lpstr>
      <vt:lpstr>Times</vt:lpstr>
      <vt:lpstr>Trebuchet MS</vt:lpstr>
      <vt:lpstr>Kantoorthema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VUmc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Kerssens, Inge</dc:creator>
  <cp:lastModifiedBy>u206678</cp:lastModifiedBy>
  <cp:revision>613</cp:revision>
  <cp:lastPrinted>2018-07-30T14:30:55Z</cp:lastPrinted>
  <dcterms:created xsi:type="dcterms:W3CDTF">2018-07-12T11:34:07Z</dcterms:created>
  <dcterms:modified xsi:type="dcterms:W3CDTF">2022-04-26T07:31:45Z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0x01010013E6760E3F883241917F4BAF3B979666</vt:lpwstr>
  </property>
</Properties>
</file>