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452" r:id="rId5"/>
    <p:sldId id="563" r:id="rId6"/>
    <p:sldId id="598" r:id="rId7"/>
    <p:sldId id="569" r:id="rId8"/>
    <p:sldId id="588" r:id="rId9"/>
    <p:sldId id="575" r:id="rId10"/>
    <p:sldId id="593" r:id="rId11"/>
    <p:sldId id="577" r:id="rId12"/>
  </p:sldIdLst>
  <p:sldSz cx="12192000" cy="6858000"/>
  <p:notesSz cx="6797675" cy="9926638"/>
  <p:custDataLst>
    <p:tags r:id="rId15"/>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0E7"/>
    <a:srgbClr val="50E3C2"/>
    <a:srgbClr val="FFCDE8"/>
    <a:srgbClr val="4A8FE2"/>
    <a:srgbClr val="F5A623"/>
    <a:srgbClr val="76C41F"/>
    <a:srgbClr val="8698A3"/>
    <a:srgbClr val="4D2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6F51F-AA25-4762-8F48-9924026AE6AF}" v="1249" dt="2021-03-17T13:14:36.876"/>
    <p1510:client id="{3FCA45C5-26E3-4AE0-8322-8DD4D861CDC2}" v="623" dt="2021-03-17T10:11:04.213"/>
    <p1510:client id="{4844763D-1969-468C-ABDB-AFF734F3988D}" v="362" dt="2021-03-16T14:33:28.086"/>
    <p1510:client id="{6F6A4749-849E-434E-B12E-586B6A939E8C}" v="10" dt="2021-03-16T11:49:42.252"/>
    <p1510:client id="{808F6D33-07E4-4A96-8AC4-5E022E68B239}" v="1180" dt="2021-03-16T20:28:55.094"/>
    <p1510:client id="{E9260497-1018-4AE6-ABF4-DE8B014A1B11}" v="105" dt="2021-03-17T12:00:55.567"/>
    <p1510:client id="{FF8A75EC-8A9A-4A90-B627-D1BF469203CC}" v="8" dt="2021-03-16T11:29:37.7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115" autoAdjust="0"/>
  </p:normalViewPr>
  <p:slideViewPr>
    <p:cSldViewPr snapToGrid="0" snapToObjects="1">
      <p:cViewPr varScale="1">
        <p:scale>
          <a:sx n="85" d="100"/>
          <a:sy n="85" d="100"/>
        </p:scale>
        <p:origin x="-760" y="-11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37" Type="http://schemas.microsoft.com/office/2016/11/relationships/changesInfo" Target="changesInfos/changesInfo1.xml"/><Relationship Id="rId38" Type="http://schemas.microsoft.com/office/2015/10/relationships/revisionInfo" Target="revisionInfo.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tags" Target="tags/tag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Carmen Portillo Vega" userId="S::mcpv1r14@soton.ac.uk::d5bc856b-1d23-4865-b19e-1ad31e195d8b" providerId="AD" clId="Web-{4844763D-1969-468C-ABDB-AFF734F3988D}"/>
    <pc:docChg chg="addSld modSld">
      <pc:chgData name="Maria Carmen Portillo Vega" userId="S::mcpv1r14@soton.ac.uk::d5bc856b-1d23-4865-b19e-1ad31e195d8b" providerId="AD" clId="Web-{4844763D-1969-468C-ABDB-AFF734F3988D}" dt="2021-03-16T14:33:28.086" v="200" actId="14100"/>
      <pc:docMkLst>
        <pc:docMk/>
      </pc:docMkLst>
      <pc:sldChg chg="addSp delSp modSp new">
        <pc:chgData name="Maria Carmen Portillo Vega" userId="S::mcpv1r14@soton.ac.uk::d5bc856b-1d23-4865-b19e-1ad31e195d8b" providerId="AD" clId="Web-{4844763D-1969-468C-ABDB-AFF734F3988D}" dt="2021-03-16T14:04:08.239" v="188" actId="1076"/>
        <pc:sldMkLst>
          <pc:docMk/>
          <pc:sldMk cId="877005898" sldId="549"/>
        </pc:sldMkLst>
        <pc:spChg chg="del">
          <ac:chgData name="Maria Carmen Portillo Vega" userId="S::mcpv1r14@soton.ac.uk::d5bc856b-1d23-4865-b19e-1ad31e195d8b" providerId="AD" clId="Web-{4844763D-1969-468C-ABDB-AFF734F3988D}" dt="2021-03-16T13:55:19.150" v="1"/>
          <ac:spMkLst>
            <pc:docMk/>
            <pc:sldMk cId="877005898" sldId="549"/>
            <ac:spMk id="2" creationId="{FE28DC28-FA63-4618-B577-943303B3D9FF}"/>
          </ac:spMkLst>
        </pc:spChg>
        <pc:spChg chg="add mod">
          <ac:chgData name="Maria Carmen Portillo Vega" userId="S::mcpv1r14@soton.ac.uk::d5bc856b-1d23-4865-b19e-1ad31e195d8b" providerId="AD" clId="Web-{4844763D-1969-468C-ABDB-AFF734F3988D}" dt="2021-03-16T13:59:49.296" v="168" actId="1076"/>
          <ac:spMkLst>
            <pc:docMk/>
            <pc:sldMk cId="877005898" sldId="549"/>
            <ac:spMk id="4" creationId="{F84C333B-A095-4F4D-BF22-A00095A0A0C2}"/>
          </ac:spMkLst>
        </pc:spChg>
        <pc:picChg chg="add del mod">
          <ac:chgData name="Maria Carmen Portillo Vega" userId="S::mcpv1r14@soton.ac.uk::d5bc856b-1d23-4865-b19e-1ad31e195d8b" providerId="AD" clId="Web-{4844763D-1969-468C-ABDB-AFF734F3988D}" dt="2021-03-16T14:02:02.002" v="172"/>
          <ac:picMkLst>
            <pc:docMk/>
            <pc:sldMk cId="877005898" sldId="549"/>
            <ac:picMk id="3" creationId="{2FB56376-ADFB-49D9-93B6-456E0D0C776C}"/>
          </ac:picMkLst>
        </pc:picChg>
        <pc:picChg chg="add del mod">
          <ac:chgData name="Maria Carmen Portillo Vega" userId="S::mcpv1r14@soton.ac.uk::d5bc856b-1d23-4865-b19e-1ad31e195d8b" providerId="AD" clId="Web-{4844763D-1969-468C-ABDB-AFF734F3988D}" dt="2021-03-16T14:02:53.644" v="181"/>
          <ac:picMkLst>
            <pc:docMk/>
            <pc:sldMk cId="877005898" sldId="549"/>
            <ac:picMk id="5" creationId="{86EA6258-4710-49AC-87B1-BB1D77E9AEE6}"/>
          </ac:picMkLst>
        </pc:picChg>
        <pc:picChg chg="add mod">
          <ac:chgData name="Maria Carmen Portillo Vega" userId="S::mcpv1r14@soton.ac.uk::d5bc856b-1d23-4865-b19e-1ad31e195d8b" providerId="AD" clId="Web-{4844763D-1969-468C-ABDB-AFF734F3988D}" dt="2021-03-16T14:04:08.239" v="188" actId="1076"/>
          <ac:picMkLst>
            <pc:docMk/>
            <pc:sldMk cId="877005898" sldId="549"/>
            <ac:picMk id="6" creationId="{A3A3B6BF-1119-415E-86CF-BBBA93739230}"/>
          </ac:picMkLst>
        </pc:picChg>
      </pc:sldChg>
      <pc:sldChg chg="addSp delSp modSp new">
        <pc:chgData name="Maria Carmen Portillo Vega" userId="S::mcpv1r14@soton.ac.uk::d5bc856b-1d23-4865-b19e-1ad31e195d8b" providerId="AD" clId="Web-{4844763D-1969-468C-ABDB-AFF734F3988D}" dt="2021-03-16T14:33:28.086" v="200" actId="14100"/>
        <pc:sldMkLst>
          <pc:docMk/>
          <pc:sldMk cId="1366827958" sldId="550"/>
        </pc:sldMkLst>
        <pc:spChg chg="del">
          <ac:chgData name="Maria Carmen Portillo Vega" userId="S::mcpv1r14@soton.ac.uk::d5bc856b-1d23-4865-b19e-1ad31e195d8b" providerId="AD" clId="Web-{4844763D-1969-468C-ABDB-AFF734F3988D}" dt="2021-03-16T14:30:42.395" v="191"/>
          <ac:spMkLst>
            <pc:docMk/>
            <pc:sldMk cId="1366827958" sldId="550"/>
            <ac:spMk id="2" creationId="{0BD2E43E-2F5C-470F-B9C3-999E496AE972}"/>
          </ac:spMkLst>
        </pc:spChg>
        <pc:spChg chg="add">
          <ac:chgData name="Maria Carmen Portillo Vega" userId="S::mcpv1r14@soton.ac.uk::d5bc856b-1d23-4865-b19e-1ad31e195d8b" providerId="AD" clId="Web-{4844763D-1969-468C-ABDB-AFF734F3988D}" dt="2021-03-16T14:31:07.927" v="196"/>
          <ac:spMkLst>
            <pc:docMk/>
            <pc:sldMk cId="1366827958" sldId="550"/>
            <ac:spMk id="5" creationId="{22C173C9-F953-4E5A-A193-C81683CB1600}"/>
          </ac:spMkLst>
        </pc:spChg>
        <pc:picChg chg="add del mod">
          <ac:chgData name="Maria Carmen Portillo Vega" userId="S::mcpv1r14@soton.ac.uk::d5bc856b-1d23-4865-b19e-1ad31e195d8b" providerId="AD" clId="Web-{4844763D-1969-468C-ABDB-AFF734F3988D}" dt="2021-03-16T14:33:17.524" v="197"/>
          <ac:picMkLst>
            <pc:docMk/>
            <pc:sldMk cId="1366827958" sldId="550"/>
            <ac:picMk id="3" creationId="{B85BFE33-D0DA-49E8-8EBF-0E6F796C6D29}"/>
          </ac:picMkLst>
        </pc:picChg>
        <pc:picChg chg="add mod">
          <ac:chgData name="Maria Carmen Portillo Vega" userId="S::mcpv1r14@soton.ac.uk::d5bc856b-1d23-4865-b19e-1ad31e195d8b" providerId="AD" clId="Web-{4844763D-1969-468C-ABDB-AFF734F3988D}" dt="2021-03-16T14:33:28.086" v="200" actId="14100"/>
          <ac:picMkLst>
            <pc:docMk/>
            <pc:sldMk cId="1366827958" sldId="550"/>
            <ac:picMk id="6" creationId="{020A55CB-D8BA-486B-8A49-D9E8E85401CC}"/>
          </ac:picMkLst>
        </pc:picChg>
      </pc:sldChg>
    </pc:docChg>
  </pc:docChgLst>
  <pc:docChgLst>
    <pc:chgData name="Maria Carmen Portillo Vega" userId="S::mcpv1r14@soton.ac.uk::d5bc856b-1d23-4865-b19e-1ad31e195d8b" providerId="AD" clId="Web-{0346F51F-AA25-4762-8F48-9924026AE6AF}"/>
    <pc:docChg chg="addSld delSld modSld">
      <pc:chgData name="Maria Carmen Portillo Vega" userId="S::mcpv1r14@soton.ac.uk::d5bc856b-1d23-4865-b19e-1ad31e195d8b" providerId="AD" clId="Web-{0346F51F-AA25-4762-8F48-9924026AE6AF}" dt="2021-03-17T13:14:36.876" v="685" actId="20577"/>
      <pc:docMkLst>
        <pc:docMk/>
      </pc:docMkLst>
      <pc:sldChg chg="modSp">
        <pc:chgData name="Maria Carmen Portillo Vega" userId="S::mcpv1r14@soton.ac.uk::d5bc856b-1d23-4865-b19e-1ad31e195d8b" providerId="AD" clId="Web-{0346F51F-AA25-4762-8F48-9924026AE6AF}" dt="2021-03-17T12:20:43.061" v="150" actId="20577"/>
        <pc:sldMkLst>
          <pc:docMk/>
          <pc:sldMk cId="0" sldId="526"/>
        </pc:sldMkLst>
        <pc:spChg chg="mod">
          <ac:chgData name="Maria Carmen Portillo Vega" userId="S::mcpv1r14@soton.ac.uk::d5bc856b-1d23-4865-b19e-1ad31e195d8b" providerId="AD" clId="Web-{0346F51F-AA25-4762-8F48-9924026AE6AF}" dt="2021-03-17T12:20:43.061" v="150" actId="20577"/>
          <ac:spMkLst>
            <pc:docMk/>
            <pc:sldMk cId="0" sldId="526"/>
            <ac:spMk id="9218" creationId="{C5B223F6-8EA1-447E-AB8E-B33633224ED3}"/>
          </ac:spMkLst>
        </pc:spChg>
      </pc:sldChg>
      <pc:sldChg chg="modSp">
        <pc:chgData name="Maria Carmen Portillo Vega" userId="S::mcpv1r14@soton.ac.uk::d5bc856b-1d23-4865-b19e-1ad31e195d8b" providerId="AD" clId="Web-{0346F51F-AA25-4762-8F48-9924026AE6AF}" dt="2021-03-17T12:19:02.856" v="117" actId="20577"/>
        <pc:sldMkLst>
          <pc:docMk/>
          <pc:sldMk cId="0" sldId="527"/>
        </pc:sldMkLst>
        <pc:spChg chg="mod">
          <ac:chgData name="Maria Carmen Portillo Vega" userId="S::mcpv1r14@soton.ac.uk::d5bc856b-1d23-4865-b19e-1ad31e195d8b" providerId="AD" clId="Web-{0346F51F-AA25-4762-8F48-9924026AE6AF}" dt="2021-03-17T12:19:02.856" v="117" actId="20577"/>
          <ac:spMkLst>
            <pc:docMk/>
            <pc:sldMk cId="0" sldId="527"/>
            <ac:spMk id="9218" creationId="{8708BC69-F339-47E2-9E5E-3BA68487AA26}"/>
          </ac:spMkLst>
        </pc:spChg>
      </pc:sldChg>
      <pc:sldChg chg="modSp">
        <pc:chgData name="Maria Carmen Portillo Vega" userId="S::mcpv1r14@soton.ac.uk::d5bc856b-1d23-4865-b19e-1ad31e195d8b" providerId="AD" clId="Web-{0346F51F-AA25-4762-8F48-9924026AE6AF}" dt="2021-03-17T12:17:14.666" v="85" actId="20577"/>
        <pc:sldMkLst>
          <pc:docMk/>
          <pc:sldMk cId="0" sldId="528"/>
        </pc:sldMkLst>
        <pc:spChg chg="mod">
          <ac:chgData name="Maria Carmen Portillo Vega" userId="S::mcpv1r14@soton.ac.uk::d5bc856b-1d23-4865-b19e-1ad31e195d8b" providerId="AD" clId="Web-{0346F51F-AA25-4762-8F48-9924026AE6AF}" dt="2021-03-17T12:17:14.666" v="85" actId="20577"/>
          <ac:spMkLst>
            <pc:docMk/>
            <pc:sldMk cId="0" sldId="528"/>
            <ac:spMk id="9218" creationId="{8632BB5A-06FA-49EB-A12F-FFD251AFDA82}"/>
          </ac:spMkLst>
        </pc:spChg>
      </pc:sldChg>
      <pc:sldChg chg="modSp">
        <pc:chgData name="Maria Carmen Portillo Vega" userId="S::mcpv1r14@soton.ac.uk::d5bc856b-1d23-4865-b19e-1ad31e195d8b" providerId="AD" clId="Web-{0346F51F-AA25-4762-8F48-9924026AE6AF}" dt="2021-03-17T12:29:50.309" v="447" actId="20577"/>
        <pc:sldMkLst>
          <pc:docMk/>
          <pc:sldMk cId="2263959494" sldId="551"/>
        </pc:sldMkLst>
        <pc:spChg chg="mod">
          <ac:chgData name="Maria Carmen Portillo Vega" userId="S::mcpv1r14@soton.ac.uk::d5bc856b-1d23-4865-b19e-1ad31e195d8b" providerId="AD" clId="Web-{0346F51F-AA25-4762-8F48-9924026AE6AF}" dt="2021-03-17T12:29:50.309" v="447" actId="20577"/>
          <ac:spMkLst>
            <pc:docMk/>
            <pc:sldMk cId="2263959494" sldId="551"/>
            <ac:spMk id="2" creationId="{9E75BF79-350A-4098-B12D-EB1AD12D4FD3}"/>
          </ac:spMkLst>
        </pc:spChg>
        <pc:spChg chg="mod">
          <ac:chgData name="Maria Carmen Portillo Vega" userId="S::mcpv1r14@soton.ac.uk::d5bc856b-1d23-4865-b19e-1ad31e195d8b" providerId="AD" clId="Web-{0346F51F-AA25-4762-8F48-9924026AE6AF}" dt="2021-03-17T12:01:26.345" v="0" actId="1076"/>
          <ac:spMkLst>
            <pc:docMk/>
            <pc:sldMk cId="2263959494" sldId="551"/>
            <ac:spMk id="3" creationId="{A03DAB38-7B15-4FF1-B07E-61E21A22DC6A}"/>
          </ac:spMkLst>
        </pc:spChg>
        <pc:spChg chg="mod">
          <ac:chgData name="Maria Carmen Portillo Vega" userId="S::mcpv1r14@soton.ac.uk::d5bc856b-1d23-4865-b19e-1ad31e195d8b" providerId="AD" clId="Web-{0346F51F-AA25-4762-8F48-9924026AE6AF}" dt="2021-03-17T12:27:55.806" v="444" actId="1076"/>
          <ac:spMkLst>
            <pc:docMk/>
            <pc:sldMk cId="2263959494" sldId="551"/>
            <ac:spMk id="6" creationId="{ECDE99E8-5D15-4C1D-8EB9-38A5A0314713}"/>
          </ac:spMkLst>
        </pc:spChg>
        <pc:picChg chg="mod">
          <ac:chgData name="Maria Carmen Portillo Vega" userId="S::mcpv1r14@soton.ac.uk::d5bc856b-1d23-4865-b19e-1ad31e195d8b" providerId="AD" clId="Web-{0346F51F-AA25-4762-8F48-9924026AE6AF}" dt="2021-03-17T12:28:38.979" v="445" actId="1076"/>
          <ac:picMkLst>
            <pc:docMk/>
            <pc:sldMk cId="2263959494" sldId="551"/>
            <ac:picMk id="4" creationId="{D9172AC0-04DF-4440-89D4-1A1A0F4BE191}"/>
          </ac:picMkLst>
        </pc:picChg>
      </pc:sldChg>
      <pc:sldChg chg="addSp modSp">
        <pc:chgData name="Maria Carmen Portillo Vega" userId="S::mcpv1r14@soton.ac.uk::d5bc856b-1d23-4865-b19e-1ad31e195d8b" providerId="AD" clId="Web-{0346F51F-AA25-4762-8F48-9924026AE6AF}" dt="2021-03-17T13:14:36.876" v="685" actId="20577"/>
        <pc:sldMkLst>
          <pc:docMk/>
          <pc:sldMk cId="2066489276" sldId="553"/>
        </pc:sldMkLst>
        <pc:spChg chg="mod">
          <ac:chgData name="Maria Carmen Portillo Vega" userId="S::mcpv1r14@soton.ac.uk::d5bc856b-1d23-4865-b19e-1ad31e195d8b" providerId="AD" clId="Web-{0346F51F-AA25-4762-8F48-9924026AE6AF}" dt="2021-03-17T12:42:56.172" v="518" actId="20577"/>
          <ac:spMkLst>
            <pc:docMk/>
            <pc:sldMk cId="2066489276" sldId="553"/>
            <ac:spMk id="3" creationId="{97F2C117-B7D2-4BB4-864A-9EFF4572F7EE}"/>
          </ac:spMkLst>
        </pc:spChg>
        <pc:spChg chg="mod">
          <ac:chgData name="Maria Carmen Portillo Vega" userId="S::mcpv1r14@soton.ac.uk::d5bc856b-1d23-4865-b19e-1ad31e195d8b" providerId="AD" clId="Web-{0346F51F-AA25-4762-8F48-9924026AE6AF}" dt="2021-03-17T12:03:33.958" v="75" actId="1076"/>
          <ac:spMkLst>
            <pc:docMk/>
            <pc:sldMk cId="2066489276" sldId="553"/>
            <ac:spMk id="4" creationId="{FE954F37-CBA8-4007-96BF-FC0165D45406}"/>
          </ac:spMkLst>
        </pc:spChg>
        <pc:spChg chg="mod">
          <ac:chgData name="Maria Carmen Portillo Vega" userId="S::mcpv1r14@soton.ac.uk::d5bc856b-1d23-4865-b19e-1ad31e195d8b" providerId="AD" clId="Web-{0346F51F-AA25-4762-8F48-9924026AE6AF}" dt="2021-03-17T13:02:46.030" v="647" actId="20577"/>
          <ac:spMkLst>
            <pc:docMk/>
            <pc:sldMk cId="2066489276" sldId="553"/>
            <ac:spMk id="5" creationId="{A3F6E996-E2AB-435E-8C67-12CA68F8E9BD}"/>
          </ac:spMkLst>
        </pc:spChg>
        <pc:spChg chg="mod">
          <ac:chgData name="Maria Carmen Portillo Vega" userId="S::mcpv1r14@soton.ac.uk::d5bc856b-1d23-4865-b19e-1ad31e195d8b" providerId="AD" clId="Web-{0346F51F-AA25-4762-8F48-9924026AE6AF}" dt="2021-03-17T12:44:00.346" v="535" actId="20577"/>
          <ac:spMkLst>
            <pc:docMk/>
            <pc:sldMk cId="2066489276" sldId="553"/>
            <ac:spMk id="6" creationId="{A19663FC-EF52-45E3-ADFD-29C4256EA29F}"/>
          </ac:spMkLst>
        </pc:spChg>
        <pc:spChg chg="add mod">
          <ac:chgData name="Maria Carmen Portillo Vega" userId="S::mcpv1r14@soton.ac.uk::d5bc856b-1d23-4865-b19e-1ad31e195d8b" providerId="AD" clId="Web-{0346F51F-AA25-4762-8F48-9924026AE6AF}" dt="2021-03-17T12:42:12.312" v="512" actId="1076"/>
          <ac:spMkLst>
            <pc:docMk/>
            <pc:sldMk cId="2066489276" sldId="553"/>
            <ac:spMk id="7" creationId="{AB891F2E-A9A3-4CEA-A5A8-E8A0BB4A3769}"/>
          </ac:spMkLst>
        </pc:spChg>
        <pc:spChg chg="mod">
          <ac:chgData name="Maria Carmen Portillo Vega" userId="S::mcpv1r14@soton.ac.uk::d5bc856b-1d23-4865-b19e-1ad31e195d8b" providerId="AD" clId="Web-{0346F51F-AA25-4762-8F48-9924026AE6AF}" dt="2021-03-17T12:51:25.029" v="558" actId="14100"/>
          <ac:spMkLst>
            <pc:docMk/>
            <pc:sldMk cId="2066489276" sldId="553"/>
            <ac:spMk id="8" creationId="{23A3A27C-6E03-4614-90BE-0822F1564A99}"/>
          </ac:spMkLst>
        </pc:spChg>
        <pc:spChg chg="add mod">
          <ac:chgData name="Maria Carmen Portillo Vega" userId="S::mcpv1r14@soton.ac.uk::d5bc856b-1d23-4865-b19e-1ad31e195d8b" providerId="AD" clId="Web-{0346F51F-AA25-4762-8F48-9924026AE6AF}" dt="2021-03-17T13:14:36.876" v="685" actId="20577"/>
          <ac:spMkLst>
            <pc:docMk/>
            <pc:sldMk cId="2066489276" sldId="553"/>
            <ac:spMk id="9" creationId="{A215EE27-F020-40F0-8A2F-AF2519790A9C}"/>
          </ac:spMkLst>
        </pc:spChg>
      </pc:sldChg>
      <pc:sldChg chg="addSp modSp">
        <pc:chgData name="Maria Carmen Portillo Vega" userId="S::mcpv1r14@soton.ac.uk::d5bc856b-1d23-4865-b19e-1ad31e195d8b" providerId="AD" clId="Web-{0346F51F-AA25-4762-8F48-9924026AE6AF}" dt="2021-03-17T12:52:31.421" v="567" actId="20577"/>
        <pc:sldMkLst>
          <pc:docMk/>
          <pc:sldMk cId="1348206487" sldId="554"/>
        </pc:sldMkLst>
        <pc:spChg chg="add mod">
          <ac:chgData name="Maria Carmen Portillo Vega" userId="S::mcpv1r14@soton.ac.uk::d5bc856b-1d23-4865-b19e-1ad31e195d8b" providerId="AD" clId="Web-{0346F51F-AA25-4762-8F48-9924026AE6AF}" dt="2021-03-17T12:52:31.421" v="567" actId="20577"/>
          <ac:spMkLst>
            <pc:docMk/>
            <pc:sldMk cId="1348206487" sldId="554"/>
            <ac:spMk id="2" creationId="{4FE5BDD6-EF67-496F-A921-7198C8C093B7}"/>
          </ac:spMkLst>
        </pc:spChg>
      </pc:sldChg>
      <pc:sldChg chg="addSp modSp">
        <pc:chgData name="Maria Carmen Portillo Vega" userId="S::mcpv1r14@soton.ac.uk::d5bc856b-1d23-4865-b19e-1ad31e195d8b" providerId="AD" clId="Web-{0346F51F-AA25-4762-8F48-9924026AE6AF}" dt="2021-03-17T13:05:31.472" v="673" actId="20577"/>
        <pc:sldMkLst>
          <pc:docMk/>
          <pc:sldMk cId="1518359154" sldId="555"/>
        </pc:sldMkLst>
        <pc:spChg chg="add mod">
          <ac:chgData name="Maria Carmen Portillo Vega" userId="S::mcpv1r14@soton.ac.uk::d5bc856b-1d23-4865-b19e-1ad31e195d8b" providerId="AD" clId="Web-{0346F51F-AA25-4762-8F48-9924026AE6AF}" dt="2021-03-17T13:05:31.472" v="673" actId="20577"/>
          <ac:spMkLst>
            <pc:docMk/>
            <pc:sldMk cId="1518359154" sldId="555"/>
            <ac:spMk id="2" creationId="{F3B928DA-9A54-4FB6-B09F-55FECEDAC96D}"/>
          </ac:spMkLst>
        </pc:spChg>
        <pc:spChg chg="mod">
          <ac:chgData name="Maria Carmen Portillo Vega" userId="S::mcpv1r14@soton.ac.uk::d5bc856b-1d23-4865-b19e-1ad31e195d8b" providerId="AD" clId="Web-{0346F51F-AA25-4762-8F48-9924026AE6AF}" dt="2021-03-17T12:53:36.735" v="579" actId="14100"/>
          <ac:spMkLst>
            <pc:docMk/>
            <pc:sldMk cId="1518359154" sldId="555"/>
            <ac:spMk id="3" creationId="{D95AC8C6-8D3C-44A8-B3E9-D216812D0EE8}"/>
          </ac:spMkLst>
        </pc:spChg>
        <pc:spChg chg="mod">
          <ac:chgData name="Maria Carmen Portillo Vega" userId="S::mcpv1r14@soton.ac.uk::d5bc856b-1d23-4865-b19e-1ad31e195d8b" providerId="AD" clId="Web-{0346F51F-AA25-4762-8F48-9924026AE6AF}" dt="2021-03-17T12:54:10.189" v="587" actId="1076"/>
          <ac:spMkLst>
            <pc:docMk/>
            <pc:sldMk cId="1518359154" sldId="555"/>
            <ac:spMk id="5" creationId="{BC5E3E0C-F74B-4248-BE26-D0D8BAD38118}"/>
          </ac:spMkLst>
        </pc:spChg>
        <pc:spChg chg="mod">
          <ac:chgData name="Maria Carmen Portillo Vega" userId="S::mcpv1r14@soton.ac.uk::d5bc856b-1d23-4865-b19e-1ad31e195d8b" providerId="AD" clId="Web-{0346F51F-AA25-4762-8F48-9924026AE6AF}" dt="2021-03-17T12:54:16.283" v="589" actId="1076"/>
          <ac:spMkLst>
            <pc:docMk/>
            <pc:sldMk cId="1518359154" sldId="555"/>
            <ac:spMk id="7" creationId="{7B6601FD-3C7E-45D9-BBB3-DA35E04E431C}"/>
          </ac:spMkLst>
        </pc:spChg>
        <pc:spChg chg="mod">
          <ac:chgData name="Maria Carmen Portillo Vega" userId="S::mcpv1r14@soton.ac.uk::d5bc856b-1d23-4865-b19e-1ad31e195d8b" providerId="AD" clId="Web-{0346F51F-AA25-4762-8F48-9924026AE6AF}" dt="2021-03-17T12:55:57.317" v="616" actId="20577"/>
          <ac:spMkLst>
            <pc:docMk/>
            <pc:sldMk cId="1518359154" sldId="555"/>
            <ac:spMk id="9" creationId="{1B2804C8-E75D-48BD-A45D-B1256635CF2E}"/>
          </ac:spMkLst>
        </pc:spChg>
        <pc:spChg chg="mod">
          <ac:chgData name="Maria Carmen Portillo Vega" userId="S::mcpv1r14@soton.ac.uk::d5bc856b-1d23-4865-b19e-1ad31e195d8b" providerId="AD" clId="Web-{0346F51F-AA25-4762-8F48-9924026AE6AF}" dt="2021-03-17T12:54:26.080" v="592" actId="1076"/>
          <ac:spMkLst>
            <pc:docMk/>
            <pc:sldMk cId="1518359154" sldId="555"/>
            <ac:spMk id="11" creationId="{E3B65EB4-3348-4404-9EF4-5114C80C9ACC}"/>
          </ac:spMkLst>
        </pc:spChg>
        <pc:spChg chg="mod">
          <ac:chgData name="Maria Carmen Portillo Vega" userId="S::mcpv1r14@soton.ac.uk::d5bc856b-1d23-4865-b19e-1ad31e195d8b" providerId="AD" clId="Web-{0346F51F-AA25-4762-8F48-9924026AE6AF}" dt="2021-03-17T13:03:40.703" v="651" actId="20577"/>
          <ac:spMkLst>
            <pc:docMk/>
            <pc:sldMk cId="1518359154" sldId="555"/>
            <ac:spMk id="12" creationId="{D9B9F35A-E632-449B-8C38-64F26A4F5D3A}"/>
          </ac:spMkLst>
        </pc:spChg>
        <pc:spChg chg="mod">
          <ac:chgData name="Maria Carmen Portillo Vega" userId="S::mcpv1r14@soton.ac.uk::d5bc856b-1d23-4865-b19e-1ad31e195d8b" providerId="AD" clId="Web-{0346F51F-AA25-4762-8F48-9924026AE6AF}" dt="2021-03-17T12:55:10.191" v="608" actId="1076"/>
          <ac:spMkLst>
            <pc:docMk/>
            <pc:sldMk cId="1518359154" sldId="555"/>
            <ac:spMk id="13" creationId="{7E6153CC-47CE-4B27-A148-C543360EE0FC}"/>
          </ac:spMkLst>
        </pc:spChg>
        <pc:spChg chg="mod">
          <ac:chgData name="Maria Carmen Portillo Vega" userId="S::mcpv1r14@soton.ac.uk::d5bc856b-1d23-4865-b19e-1ad31e195d8b" providerId="AD" clId="Web-{0346F51F-AA25-4762-8F48-9924026AE6AF}" dt="2021-03-17T12:54:22.627" v="591" actId="1076"/>
          <ac:spMkLst>
            <pc:docMk/>
            <pc:sldMk cId="1518359154" sldId="555"/>
            <ac:spMk id="15" creationId="{15CACA50-A18D-42CF-9CDB-BEF80051603C}"/>
          </ac:spMkLst>
        </pc:spChg>
      </pc:sldChg>
      <pc:sldChg chg="addSp modSp">
        <pc:chgData name="Maria Carmen Portillo Vega" userId="S::mcpv1r14@soton.ac.uk::d5bc856b-1d23-4865-b19e-1ad31e195d8b" providerId="AD" clId="Web-{0346F51F-AA25-4762-8F48-9924026AE6AF}" dt="2021-03-17T13:02:31.342" v="641" actId="20577"/>
        <pc:sldMkLst>
          <pc:docMk/>
          <pc:sldMk cId="555953470" sldId="556"/>
        </pc:sldMkLst>
        <pc:spChg chg="add mod">
          <ac:chgData name="Maria Carmen Portillo Vega" userId="S::mcpv1r14@soton.ac.uk::d5bc856b-1d23-4865-b19e-1ad31e195d8b" providerId="AD" clId="Web-{0346F51F-AA25-4762-8F48-9924026AE6AF}" dt="2021-03-17T13:02:31.342" v="641" actId="20577"/>
          <ac:spMkLst>
            <pc:docMk/>
            <pc:sldMk cId="555953470" sldId="556"/>
            <ac:spMk id="2" creationId="{16DD6B55-C509-4FB8-AA51-D09B1750C7A8}"/>
          </ac:spMkLst>
        </pc:spChg>
        <pc:spChg chg="mod">
          <ac:chgData name="Maria Carmen Portillo Vega" userId="S::mcpv1r14@soton.ac.uk::d5bc856b-1d23-4865-b19e-1ad31e195d8b" providerId="AD" clId="Web-{0346F51F-AA25-4762-8F48-9924026AE6AF}" dt="2021-03-17T12:56:49.959" v="630" actId="14100"/>
          <ac:spMkLst>
            <pc:docMk/>
            <pc:sldMk cId="555953470" sldId="556"/>
            <ac:spMk id="3" creationId="{F909EE09-21B9-464D-A310-57FB3F1378D9}"/>
          </ac:spMkLst>
        </pc:spChg>
        <pc:spChg chg="mod">
          <ac:chgData name="Maria Carmen Portillo Vega" userId="S::mcpv1r14@soton.ac.uk::d5bc856b-1d23-4865-b19e-1ad31e195d8b" providerId="AD" clId="Web-{0346F51F-AA25-4762-8F48-9924026AE6AF}" dt="2021-03-17T12:57:04.459" v="633" actId="1076"/>
          <ac:spMkLst>
            <pc:docMk/>
            <pc:sldMk cId="555953470" sldId="556"/>
            <ac:spMk id="7" creationId="{642049BD-28F3-453B-BD82-0878550DCB3B}"/>
          </ac:spMkLst>
        </pc:spChg>
        <pc:spChg chg="mod">
          <ac:chgData name="Maria Carmen Portillo Vega" userId="S::mcpv1r14@soton.ac.uk::d5bc856b-1d23-4865-b19e-1ad31e195d8b" providerId="AD" clId="Web-{0346F51F-AA25-4762-8F48-9924026AE6AF}" dt="2021-03-17T12:56:45.552" v="629" actId="1076"/>
          <ac:spMkLst>
            <pc:docMk/>
            <pc:sldMk cId="555953470" sldId="556"/>
            <ac:spMk id="9" creationId="{24411472-43A6-4FFF-A263-839C484D1A5B}"/>
          </ac:spMkLst>
        </pc:spChg>
        <pc:spChg chg="mod">
          <ac:chgData name="Maria Carmen Portillo Vega" userId="S::mcpv1r14@soton.ac.uk::d5bc856b-1d23-4865-b19e-1ad31e195d8b" providerId="AD" clId="Web-{0346F51F-AA25-4762-8F48-9924026AE6AF}" dt="2021-03-17T12:57:00.709" v="632" actId="1076"/>
          <ac:spMkLst>
            <pc:docMk/>
            <pc:sldMk cId="555953470" sldId="556"/>
            <ac:spMk id="10" creationId="{2B156267-8DDE-4854-AEB5-7F162097B081}"/>
          </ac:spMkLst>
        </pc:spChg>
      </pc:sldChg>
      <pc:sldChg chg="addSp delSp modSp new del">
        <pc:chgData name="Maria Carmen Portillo Vega" userId="S::mcpv1r14@soton.ac.uk::d5bc856b-1d23-4865-b19e-1ad31e195d8b" providerId="AD" clId="Web-{0346F51F-AA25-4762-8F48-9924026AE6AF}" dt="2021-03-17T12:42:16.171" v="513"/>
        <pc:sldMkLst>
          <pc:docMk/>
          <pc:sldMk cId="1825067923" sldId="557"/>
        </pc:sldMkLst>
        <pc:spChg chg="mod">
          <ac:chgData name="Maria Carmen Portillo Vega" userId="S::mcpv1r14@soton.ac.uk::d5bc856b-1d23-4865-b19e-1ad31e195d8b" providerId="AD" clId="Web-{0346F51F-AA25-4762-8F48-9924026AE6AF}" dt="2021-03-17T12:31:22.499" v="475" actId="20577"/>
          <ac:spMkLst>
            <pc:docMk/>
            <pc:sldMk cId="1825067923" sldId="557"/>
            <ac:spMk id="2" creationId="{90C37138-7306-4327-80C5-B1EDF636C4EE}"/>
          </ac:spMkLst>
        </pc:spChg>
        <pc:spChg chg="add del mod">
          <ac:chgData name="Maria Carmen Portillo Vega" userId="S::mcpv1r14@soton.ac.uk::d5bc856b-1d23-4865-b19e-1ad31e195d8b" providerId="AD" clId="Web-{0346F51F-AA25-4762-8F48-9924026AE6AF}" dt="2021-03-17T12:39:43.558" v="483"/>
          <ac:spMkLst>
            <pc:docMk/>
            <pc:sldMk cId="1825067923" sldId="557"/>
            <ac:spMk id="3" creationId="{F8F7D0DB-FC80-4115-B589-671CF5B00FE4}"/>
          </ac:spMkLst>
        </pc:spChg>
        <pc:spChg chg="add mod">
          <ac:chgData name="Maria Carmen Portillo Vega" userId="S::mcpv1r14@soton.ac.uk::d5bc856b-1d23-4865-b19e-1ad31e195d8b" providerId="AD" clId="Web-{0346F51F-AA25-4762-8F48-9924026AE6AF}" dt="2021-03-17T12:32:25.813" v="482" actId="1076"/>
          <ac:spMkLst>
            <pc:docMk/>
            <pc:sldMk cId="1825067923" sldId="557"/>
            <ac:spMk id="5" creationId="{4277C779-B4CD-4648-8675-1DF77E985905}"/>
          </ac:spMkLst>
        </pc:spChg>
      </pc:sldChg>
    </pc:docChg>
  </pc:docChgLst>
  <pc:docChgLst>
    <pc:chgData name="Maria Carmen Portillo Vega" userId="S::mcpv1r14@soton.ac.uk::d5bc856b-1d23-4865-b19e-1ad31e195d8b" providerId="AD" clId="Web-{FF8A75EC-8A9A-4A90-B627-D1BF469203CC}"/>
    <pc:docChg chg="modSld">
      <pc:chgData name="Maria Carmen Portillo Vega" userId="S::mcpv1r14@soton.ac.uk::d5bc856b-1d23-4865-b19e-1ad31e195d8b" providerId="AD" clId="Web-{FF8A75EC-8A9A-4A90-B627-D1BF469203CC}" dt="2021-03-16T11:29:37.776" v="7" actId="20577"/>
      <pc:docMkLst>
        <pc:docMk/>
      </pc:docMkLst>
      <pc:sldChg chg="modSp">
        <pc:chgData name="Maria Carmen Portillo Vega" userId="S::mcpv1r14@soton.ac.uk::d5bc856b-1d23-4865-b19e-1ad31e195d8b" providerId="AD" clId="Web-{FF8A75EC-8A9A-4A90-B627-D1BF469203CC}" dt="2021-03-16T11:29:37.776" v="7" actId="20577"/>
        <pc:sldMkLst>
          <pc:docMk/>
          <pc:sldMk cId="0" sldId="452"/>
        </pc:sldMkLst>
        <pc:spChg chg="mod">
          <ac:chgData name="Maria Carmen Portillo Vega" userId="S::mcpv1r14@soton.ac.uk::d5bc856b-1d23-4865-b19e-1ad31e195d8b" providerId="AD" clId="Web-{FF8A75EC-8A9A-4A90-B627-D1BF469203CC}" dt="2021-03-16T11:29:37.776" v="7" actId="20577"/>
          <ac:spMkLst>
            <pc:docMk/>
            <pc:sldMk cId="0" sldId="452"/>
            <ac:spMk id="3077" creationId="{62100039-3619-4F0B-959F-1348620AD426}"/>
          </ac:spMkLst>
        </pc:spChg>
      </pc:sldChg>
    </pc:docChg>
  </pc:docChgLst>
  <pc:docChgLst>
    <pc:chgData name="Maria Carmen Portillo Vega" userId="S::mcpv1r14@soton.ac.uk::d5bc856b-1d23-4865-b19e-1ad31e195d8b" providerId="AD" clId="Web-{808F6D33-07E4-4A96-8AC4-5E022E68B239}"/>
    <pc:docChg chg="addSld delSld modSld">
      <pc:chgData name="Maria Carmen Portillo Vega" userId="S::mcpv1r14@soton.ac.uk::d5bc856b-1d23-4865-b19e-1ad31e195d8b" providerId="AD" clId="Web-{808F6D33-07E4-4A96-8AC4-5E022E68B239}" dt="2021-03-16T20:28:43.734" v="800" actId="20577"/>
      <pc:docMkLst>
        <pc:docMk/>
      </pc:docMkLst>
      <pc:sldChg chg="modSp">
        <pc:chgData name="Maria Carmen Portillo Vega" userId="S::mcpv1r14@soton.ac.uk::d5bc856b-1d23-4865-b19e-1ad31e195d8b" providerId="AD" clId="Web-{808F6D33-07E4-4A96-8AC4-5E022E68B239}" dt="2021-03-16T19:11:41.683" v="270" actId="20577"/>
        <pc:sldMkLst>
          <pc:docMk/>
          <pc:sldMk cId="0" sldId="271"/>
        </pc:sldMkLst>
        <pc:spChg chg="mod">
          <ac:chgData name="Maria Carmen Portillo Vega" userId="S::mcpv1r14@soton.ac.uk::d5bc856b-1d23-4865-b19e-1ad31e195d8b" providerId="AD" clId="Web-{808F6D33-07E4-4A96-8AC4-5E022E68B239}" dt="2021-03-16T19:11:41.683" v="270" actId="20577"/>
          <ac:spMkLst>
            <pc:docMk/>
            <pc:sldMk cId="0" sldId="271"/>
            <ac:spMk id="5122" creationId="{44C07DA4-62D2-4AE9-9941-C75439DEE426}"/>
          </ac:spMkLst>
        </pc:spChg>
        <pc:spChg chg="mod">
          <ac:chgData name="Maria Carmen Portillo Vega" userId="S::mcpv1r14@soton.ac.uk::d5bc856b-1d23-4865-b19e-1ad31e195d8b" providerId="AD" clId="Web-{808F6D33-07E4-4A96-8AC4-5E022E68B239}" dt="2021-03-16T19:11:30.839" v="268" actId="14100"/>
          <ac:spMkLst>
            <pc:docMk/>
            <pc:sldMk cId="0" sldId="271"/>
            <ac:spMk id="5123" creationId="{DEA4BA6C-8E5F-4B5B-B338-786432352933}"/>
          </ac:spMkLst>
        </pc:spChg>
      </pc:sldChg>
      <pc:sldChg chg="addSp delSp modSp">
        <pc:chgData name="Maria Carmen Portillo Vega" userId="S::mcpv1r14@soton.ac.uk::d5bc856b-1d23-4865-b19e-1ad31e195d8b" providerId="AD" clId="Web-{808F6D33-07E4-4A96-8AC4-5E022E68B239}" dt="2021-03-16T19:30:25.047" v="297" actId="1076"/>
        <pc:sldMkLst>
          <pc:docMk/>
          <pc:sldMk cId="0" sldId="523"/>
        </pc:sldMkLst>
        <pc:spChg chg="mod">
          <ac:chgData name="Maria Carmen Portillo Vega" userId="S::mcpv1r14@soton.ac.uk::d5bc856b-1d23-4865-b19e-1ad31e195d8b" providerId="AD" clId="Web-{808F6D33-07E4-4A96-8AC4-5E022E68B239}" dt="2021-03-16T19:05:30.911" v="25" actId="20577"/>
          <ac:spMkLst>
            <pc:docMk/>
            <pc:sldMk cId="0" sldId="523"/>
            <ac:spMk id="11266" creationId="{A7E22F5F-9B2E-43CE-BEE2-A199D935E50A}"/>
          </ac:spMkLst>
        </pc:spChg>
        <pc:spChg chg="mod">
          <ac:chgData name="Maria Carmen Portillo Vega" userId="S::mcpv1r14@soton.ac.uk::d5bc856b-1d23-4865-b19e-1ad31e195d8b" providerId="AD" clId="Web-{808F6D33-07E4-4A96-8AC4-5E022E68B239}" dt="2021-03-16T19:06:19.381" v="37" actId="20577"/>
          <ac:spMkLst>
            <pc:docMk/>
            <pc:sldMk cId="0" sldId="523"/>
            <ac:spMk id="11267" creationId="{6C90C4E4-210A-42F0-A5CD-99B0E831C8CC}"/>
          </ac:spMkLst>
        </pc:spChg>
        <pc:picChg chg="add del mod">
          <ac:chgData name="Maria Carmen Portillo Vega" userId="S::mcpv1r14@soton.ac.uk::d5bc856b-1d23-4865-b19e-1ad31e195d8b" providerId="AD" clId="Web-{808F6D33-07E4-4A96-8AC4-5E022E68B239}" dt="2021-03-16T19:17:31.844" v="281"/>
          <ac:picMkLst>
            <pc:docMk/>
            <pc:sldMk cId="0" sldId="523"/>
            <ac:picMk id="2" creationId="{D4411DE2-D9D4-49D5-8508-105F538FCBA7}"/>
          </ac:picMkLst>
        </pc:picChg>
        <pc:picChg chg="add del mod">
          <ac:chgData name="Maria Carmen Portillo Vega" userId="S::mcpv1r14@soton.ac.uk::d5bc856b-1d23-4865-b19e-1ad31e195d8b" providerId="AD" clId="Web-{808F6D33-07E4-4A96-8AC4-5E022E68B239}" dt="2021-03-16T19:18:42.064" v="287"/>
          <ac:picMkLst>
            <pc:docMk/>
            <pc:sldMk cId="0" sldId="523"/>
            <ac:picMk id="3" creationId="{A5D227CD-2187-4E55-832A-750EDE3047D8}"/>
          </ac:picMkLst>
        </pc:picChg>
        <pc:picChg chg="add del mod">
          <ac:chgData name="Maria Carmen Portillo Vega" userId="S::mcpv1r14@soton.ac.uk::d5bc856b-1d23-4865-b19e-1ad31e195d8b" providerId="AD" clId="Web-{808F6D33-07E4-4A96-8AC4-5E022E68B239}" dt="2021-03-16T19:18:40.049" v="286"/>
          <ac:picMkLst>
            <pc:docMk/>
            <pc:sldMk cId="0" sldId="523"/>
            <ac:picMk id="4" creationId="{22C57BC4-A33C-44CA-9698-4003E29439DF}"/>
          </ac:picMkLst>
        </pc:picChg>
        <pc:picChg chg="add del mod">
          <ac:chgData name="Maria Carmen Portillo Vega" userId="S::mcpv1r14@soton.ac.uk::d5bc856b-1d23-4865-b19e-1ad31e195d8b" providerId="AD" clId="Web-{808F6D33-07E4-4A96-8AC4-5E022E68B239}" dt="2021-03-16T19:19:02.627" v="288"/>
          <ac:picMkLst>
            <pc:docMk/>
            <pc:sldMk cId="0" sldId="523"/>
            <ac:picMk id="5" creationId="{EDA0D037-61B5-49DF-9CDD-C64D7E1CBD33}"/>
          </ac:picMkLst>
        </pc:picChg>
        <pc:picChg chg="add del mod">
          <ac:chgData name="Maria Carmen Portillo Vega" userId="S::mcpv1r14@soton.ac.uk::d5bc856b-1d23-4865-b19e-1ad31e195d8b" providerId="AD" clId="Web-{808F6D33-07E4-4A96-8AC4-5E022E68B239}" dt="2021-03-16T19:25:37.339" v="290"/>
          <ac:picMkLst>
            <pc:docMk/>
            <pc:sldMk cId="0" sldId="523"/>
            <ac:picMk id="6" creationId="{EF881BCC-83DF-423C-B98C-4CA663E0BFCF}"/>
          </ac:picMkLst>
        </pc:picChg>
        <pc:picChg chg="add del mod">
          <ac:chgData name="Maria Carmen Portillo Vega" userId="S::mcpv1r14@soton.ac.uk::d5bc856b-1d23-4865-b19e-1ad31e195d8b" providerId="AD" clId="Web-{808F6D33-07E4-4A96-8AC4-5E022E68B239}" dt="2021-03-16T19:29:06.124" v="292"/>
          <ac:picMkLst>
            <pc:docMk/>
            <pc:sldMk cId="0" sldId="523"/>
            <ac:picMk id="7" creationId="{78BDE322-8D0E-4610-B6B9-8BAE47FD17B7}"/>
          </ac:picMkLst>
        </pc:picChg>
        <pc:picChg chg="add mod">
          <ac:chgData name="Maria Carmen Portillo Vega" userId="S::mcpv1r14@soton.ac.uk::d5bc856b-1d23-4865-b19e-1ad31e195d8b" providerId="AD" clId="Web-{808F6D33-07E4-4A96-8AC4-5E022E68B239}" dt="2021-03-16T19:30:25.047" v="297" actId="1076"/>
          <ac:picMkLst>
            <pc:docMk/>
            <pc:sldMk cId="0" sldId="523"/>
            <ac:picMk id="8" creationId="{90BEBAED-3C69-4AF5-90B9-C7126593E32C}"/>
          </ac:picMkLst>
        </pc:picChg>
      </pc:sldChg>
      <pc:sldChg chg="del">
        <pc:chgData name="Maria Carmen Portillo Vega" userId="S::mcpv1r14@soton.ac.uk::d5bc856b-1d23-4865-b19e-1ad31e195d8b" providerId="AD" clId="Web-{808F6D33-07E4-4A96-8AC4-5E022E68B239}" dt="2021-03-16T19:06:37.037" v="38"/>
        <pc:sldMkLst>
          <pc:docMk/>
          <pc:sldMk cId="0" sldId="547"/>
        </pc:sldMkLst>
      </pc:sldChg>
      <pc:sldChg chg="addSp new">
        <pc:chgData name="Maria Carmen Portillo Vega" userId="S::mcpv1r14@soton.ac.uk::d5bc856b-1d23-4865-b19e-1ad31e195d8b" providerId="AD" clId="Web-{808F6D33-07E4-4A96-8AC4-5E022E68B239}" dt="2021-03-16T19:07:37.569" v="40"/>
        <pc:sldMkLst>
          <pc:docMk/>
          <pc:sldMk cId="2263959494" sldId="551"/>
        </pc:sldMkLst>
        <pc:spChg chg="add">
          <ac:chgData name="Maria Carmen Portillo Vega" userId="S::mcpv1r14@soton.ac.uk::d5bc856b-1d23-4865-b19e-1ad31e195d8b" providerId="AD" clId="Web-{808F6D33-07E4-4A96-8AC4-5E022E68B239}" dt="2021-03-16T19:07:37.569" v="40"/>
          <ac:spMkLst>
            <pc:docMk/>
            <pc:sldMk cId="2263959494" sldId="551"/>
            <ac:spMk id="3" creationId="{A03DAB38-7B15-4FF1-B07E-61E21A22DC6A}"/>
          </ac:spMkLst>
        </pc:spChg>
      </pc:sldChg>
      <pc:sldChg chg="modSp new">
        <pc:chgData name="Maria Carmen Portillo Vega" userId="S::mcpv1r14@soton.ac.uk::d5bc856b-1d23-4865-b19e-1ad31e195d8b" providerId="AD" clId="Web-{808F6D33-07E4-4A96-8AC4-5E022E68B239}" dt="2021-03-16T19:08:13.289" v="81" actId="20577"/>
        <pc:sldMkLst>
          <pc:docMk/>
          <pc:sldMk cId="2475220276" sldId="552"/>
        </pc:sldMkLst>
        <pc:spChg chg="mod">
          <ac:chgData name="Maria Carmen Portillo Vega" userId="S::mcpv1r14@soton.ac.uk::d5bc856b-1d23-4865-b19e-1ad31e195d8b" providerId="AD" clId="Web-{808F6D33-07E4-4A96-8AC4-5E022E68B239}" dt="2021-03-16T19:08:13.289" v="81" actId="20577"/>
          <ac:spMkLst>
            <pc:docMk/>
            <pc:sldMk cId="2475220276" sldId="552"/>
            <ac:spMk id="2" creationId="{302F2480-7E94-40A3-84BD-9014B73FFE9E}"/>
          </ac:spMkLst>
        </pc:spChg>
      </pc:sldChg>
      <pc:sldChg chg="addSp delSp modSp new">
        <pc:chgData name="Maria Carmen Portillo Vega" userId="S::mcpv1r14@soton.ac.uk::d5bc856b-1d23-4865-b19e-1ad31e195d8b" providerId="AD" clId="Web-{808F6D33-07E4-4A96-8AC4-5E022E68B239}" dt="2021-03-16T19:54:35.212" v="451" actId="20577"/>
        <pc:sldMkLst>
          <pc:docMk/>
          <pc:sldMk cId="2066489276" sldId="553"/>
        </pc:sldMkLst>
        <pc:spChg chg="mod">
          <ac:chgData name="Maria Carmen Portillo Vega" userId="S::mcpv1r14@soton.ac.uk::d5bc856b-1d23-4865-b19e-1ad31e195d8b" providerId="AD" clId="Web-{808F6D33-07E4-4A96-8AC4-5E022E68B239}" dt="2021-03-16T19:45:05.562" v="375"/>
          <ac:spMkLst>
            <pc:docMk/>
            <pc:sldMk cId="2066489276" sldId="553"/>
            <ac:spMk id="2" creationId="{0F17B574-B91A-456B-8A74-5F5A5A2208E7}"/>
          </ac:spMkLst>
        </pc:spChg>
        <pc:spChg chg="add mod">
          <ac:chgData name="Maria Carmen Portillo Vega" userId="S::mcpv1r14@soton.ac.uk::d5bc856b-1d23-4865-b19e-1ad31e195d8b" providerId="AD" clId="Web-{808F6D33-07E4-4A96-8AC4-5E022E68B239}" dt="2021-03-16T19:43:56.655" v="368" actId="1076"/>
          <ac:spMkLst>
            <pc:docMk/>
            <pc:sldMk cId="2066489276" sldId="553"/>
            <ac:spMk id="3" creationId="{97F2C117-B7D2-4BB4-864A-9EFF4572F7EE}"/>
          </ac:spMkLst>
        </pc:spChg>
        <pc:spChg chg="add mod">
          <ac:chgData name="Maria Carmen Portillo Vega" userId="S::mcpv1r14@soton.ac.uk::d5bc856b-1d23-4865-b19e-1ad31e195d8b" providerId="AD" clId="Web-{808F6D33-07E4-4A96-8AC4-5E022E68B239}" dt="2021-03-16T19:54:35.212" v="451" actId="20577"/>
          <ac:spMkLst>
            <pc:docMk/>
            <pc:sldMk cId="2066489276" sldId="553"/>
            <ac:spMk id="4" creationId="{FE954F37-CBA8-4007-96BF-FC0165D45406}"/>
          </ac:spMkLst>
        </pc:spChg>
        <pc:spChg chg="add mod">
          <ac:chgData name="Maria Carmen Portillo Vega" userId="S::mcpv1r14@soton.ac.uk::d5bc856b-1d23-4865-b19e-1ad31e195d8b" providerId="AD" clId="Web-{808F6D33-07E4-4A96-8AC4-5E022E68B239}" dt="2021-03-16T19:54:28.852" v="439" actId="20577"/>
          <ac:spMkLst>
            <pc:docMk/>
            <pc:sldMk cId="2066489276" sldId="553"/>
            <ac:spMk id="5" creationId="{A3F6E996-E2AB-435E-8C67-12CA68F8E9BD}"/>
          </ac:spMkLst>
        </pc:spChg>
        <pc:spChg chg="add mod">
          <ac:chgData name="Maria Carmen Portillo Vega" userId="S::mcpv1r14@soton.ac.uk::d5bc856b-1d23-4865-b19e-1ad31e195d8b" providerId="AD" clId="Web-{808F6D33-07E4-4A96-8AC4-5E022E68B239}" dt="2021-03-16T19:44:55.703" v="374"/>
          <ac:spMkLst>
            <pc:docMk/>
            <pc:sldMk cId="2066489276" sldId="553"/>
            <ac:spMk id="6" creationId="{A19663FC-EF52-45E3-ADFD-29C4256EA29F}"/>
          </ac:spMkLst>
        </pc:spChg>
        <pc:spChg chg="add del mod">
          <ac:chgData name="Maria Carmen Portillo Vega" userId="S::mcpv1r14@soton.ac.uk::d5bc856b-1d23-4865-b19e-1ad31e195d8b" providerId="AD" clId="Web-{808F6D33-07E4-4A96-8AC4-5E022E68B239}" dt="2021-03-16T19:39:00.649" v="338"/>
          <ac:spMkLst>
            <pc:docMk/>
            <pc:sldMk cId="2066489276" sldId="553"/>
            <ac:spMk id="7" creationId="{38F15E11-B1BE-4F2E-85D9-13517D0DDA35}"/>
          </ac:spMkLst>
        </pc:spChg>
        <pc:spChg chg="add mod">
          <ac:chgData name="Maria Carmen Portillo Vega" userId="S::mcpv1r14@soton.ac.uk::d5bc856b-1d23-4865-b19e-1ad31e195d8b" providerId="AD" clId="Web-{808F6D33-07E4-4A96-8AC4-5E022E68B239}" dt="2021-03-16T19:44:01.905" v="369" actId="1076"/>
          <ac:spMkLst>
            <pc:docMk/>
            <pc:sldMk cId="2066489276" sldId="553"/>
            <ac:spMk id="8" creationId="{23A3A27C-6E03-4614-90BE-0822F1564A99}"/>
          </ac:spMkLst>
        </pc:spChg>
      </pc:sldChg>
      <pc:sldChg chg="addSp delSp modSp new">
        <pc:chgData name="Maria Carmen Portillo Vega" userId="S::mcpv1r14@soton.ac.uk::d5bc856b-1d23-4865-b19e-1ad31e195d8b" providerId="AD" clId="Web-{808F6D33-07E4-4A96-8AC4-5E022E68B239}" dt="2021-03-16T20:09:05.491" v="601" actId="20577"/>
        <pc:sldMkLst>
          <pc:docMk/>
          <pc:sldMk cId="1348206487" sldId="554"/>
        </pc:sldMkLst>
        <pc:spChg chg="del">
          <ac:chgData name="Maria Carmen Portillo Vega" userId="S::mcpv1r14@soton.ac.uk::d5bc856b-1d23-4865-b19e-1ad31e195d8b" providerId="AD" clId="Web-{808F6D33-07E4-4A96-8AC4-5E022E68B239}" dt="2021-03-16T19:46:43.017" v="377"/>
          <ac:spMkLst>
            <pc:docMk/>
            <pc:sldMk cId="1348206487" sldId="554"/>
            <ac:spMk id="2" creationId="{B6CB0153-8B9B-4B7D-920E-F96E46FE9984}"/>
          </ac:spMkLst>
        </pc:spChg>
        <pc:spChg chg="add mod">
          <ac:chgData name="Maria Carmen Portillo Vega" userId="S::mcpv1r14@soton.ac.uk::d5bc856b-1d23-4865-b19e-1ad31e195d8b" providerId="AD" clId="Web-{808F6D33-07E4-4A96-8AC4-5E022E68B239}" dt="2021-03-16T19:47:18.236" v="389"/>
          <ac:spMkLst>
            <pc:docMk/>
            <pc:sldMk cId="1348206487" sldId="554"/>
            <ac:spMk id="3" creationId="{FDD2DAA5-2B7B-4F3F-AD97-626C35DBA278}"/>
          </ac:spMkLst>
        </pc:spChg>
        <pc:spChg chg="add mod">
          <ac:chgData name="Maria Carmen Portillo Vega" userId="S::mcpv1r14@soton.ac.uk::d5bc856b-1d23-4865-b19e-1ad31e195d8b" providerId="AD" clId="Web-{808F6D33-07E4-4A96-8AC4-5E022E68B239}" dt="2021-03-16T20:03:39.486" v="528" actId="20577"/>
          <ac:spMkLst>
            <pc:docMk/>
            <pc:sldMk cId="1348206487" sldId="554"/>
            <ac:spMk id="4" creationId="{172B1EC4-B5C2-4491-8010-51FD175B61EB}"/>
          </ac:spMkLst>
        </pc:spChg>
        <pc:spChg chg="add">
          <ac:chgData name="Maria Carmen Portillo Vega" userId="S::mcpv1r14@soton.ac.uk::d5bc856b-1d23-4865-b19e-1ad31e195d8b" providerId="AD" clId="Web-{808F6D33-07E4-4A96-8AC4-5E022E68B239}" dt="2021-03-16T19:56:43.948" v="506"/>
          <ac:spMkLst>
            <pc:docMk/>
            <pc:sldMk cId="1348206487" sldId="554"/>
            <ac:spMk id="6" creationId="{25B5444A-DF36-4A9B-928B-CD7E65D56409}"/>
          </ac:spMkLst>
        </pc:spChg>
        <pc:spChg chg="add">
          <ac:chgData name="Maria Carmen Portillo Vega" userId="S::mcpv1r14@soton.ac.uk::d5bc856b-1d23-4865-b19e-1ad31e195d8b" providerId="AD" clId="Web-{808F6D33-07E4-4A96-8AC4-5E022E68B239}" dt="2021-03-16T19:56:54.355" v="507"/>
          <ac:spMkLst>
            <pc:docMk/>
            <pc:sldMk cId="1348206487" sldId="554"/>
            <ac:spMk id="8" creationId="{7A703FA9-1974-4AAB-8C6D-7EEDAE57A5CA}"/>
          </ac:spMkLst>
        </pc:spChg>
        <pc:spChg chg="add mod">
          <ac:chgData name="Maria Carmen Portillo Vega" userId="S::mcpv1r14@soton.ac.uk::d5bc856b-1d23-4865-b19e-1ad31e195d8b" providerId="AD" clId="Web-{808F6D33-07E4-4A96-8AC4-5E022E68B239}" dt="2021-03-16T20:05:32.707" v="567" actId="1076"/>
          <ac:spMkLst>
            <pc:docMk/>
            <pc:sldMk cId="1348206487" sldId="554"/>
            <ac:spMk id="10" creationId="{5733C627-6792-4BCF-AA47-AA48F51A4643}"/>
          </ac:spMkLst>
        </pc:spChg>
        <pc:spChg chg="add mod">
          <ac:chgData name="Maria Carmen Portillo Vega" userId="S::mcpv1r14@soton.ac.uk::d5bc856b-1d23-4865-b19e-1ad31e195d8b" providerId="AD" clId="Web-{808F6D33-07E4-4A96-8AC4-5E022E68B239}" dt="2021-03-16T20:08:46.288" v="596" actId="1076"/>
          <ac:spMkLst>
            <pc:docMk/>
            <pc:sldMk cId="1348206487" sldId="554"/>
            <ac:spMk id="12" creationId="{C711B15B-8FAF-49B1-A414-E482384B2042}"/>
          </ac:spMkLst>
        </pc:spChg>
        <pc:spChg chg="add mod">
          <ac:chgData name="Maria Carmen Portillo Vega" userId="S::mcpv1r14@soton.ac.uk::d5bc856b-1d23-4865-b19e-1ad31e195d8b" providerId="AD" clId="Web-{808F6D33-07E4-4A96-8AC4-5E022E68B239}" dt="2021-03-16T20:06:27.333" v="571" actId="20577"/>
          <ac:spMkLst>
            <pc:docMk/>
            <pc:sldMk cId="1348206487" sldId="554"/>
            <ac:spMk id="13" creationId="{6B25DEAB-B027-4EE0-B138-D0EF15EB4718}"/>
          </ac:spMkLst>
        </pc:spChg>
        <pc:spChg chg="add mod">
          <ac:chgData name="Maria Carmen Portillo Vega" userId="S::mcpv1r14@soton.ac.uk::d5bc856b-1d23-4865-b19e-1ad31e195d8b" providerId="AD" clId="Web-{808F6D33-07E4-4A96-8AC4-5E022E68B239}" dt="2021-03-16T20:09:05.491" v="601" actId="20577"/>
          <ac:spMkLst>
            <pc:docMk/>
            <pc:sldMk cId="1348206487" sldId="554"/>
            <ac:spMk id="14" creationId="{731CA73D-9E65-4C0A-B332-821C34C1EF49}"/>
          </ac:spMkLst>
        </pc:spChg>
      </pc:sldChg>
      <pc:sldChg chg="addSp delSp modSp new">
        <pc:chgData name="Maria Carmen Portillo Vega" userId="S::mcpv1r14@soton.ac.uk::d5bc856b-1d23-4865-b19e-1ad31e195d8b" providerId="AD" clId="Web-{808F6D33-07E4-4A96-8AC4-5E022E68B239}" dt="2021-03-16T20:28:43.734" v="800" actId="20577"/>
        <pc:sldMkLst>
          <pc:docMk/>
          <pc:sldMk cId="1518359154" sldId="555"/>
        </pc:sldMkLst>
        <pc:spChg chg="del">
          <ac:chgData name="Maria Carmen Portillo Vega" userId="S::mcpv1r14@soton.ac.uk::d5bc856b-1d23-4865-b19e-1ad31e195d8b" providerId="AD" clId="Web-{808F6D33-07E4-4A96-8AC4-5E022E68B239}" dt="2021-03-16T19:49:10.332" v="391"/>
          <ac:spMkLst>
            <pc:docMk/>
            <pc:sldMk cId="1518359154" sldId="555"/>
            <ac:spMk id="2" creationId="{CC187F9C-77B7-460D-B38F-5BBF611076CD}"/>
          </ac:spMkLst>
        </pc:spChg>
        <pc:spChg chg="add mod">
          <ac:chgData name="Maria Carmen Portillo Vega" userId="S::mcpv1r14@soton.ac.uk::d5bc856b-1d23-4865-b19e-1ad31e195d8b" providerId="AD" clId="Web-{808F6D33-07E4-4A96-8AC4-5E022E68B239}" dt="2021-03-16T19:54:38.431" v="454" actId="20577"/>
          <ac:spMkLst>
            <pc:docMk/>
            <pc:sldMk cId="1518359154" sldId="555"/>
            <ac:spMk id="3" creationId="{D95AC8C6-8D3C-44A8-B3E9-D216812D0EE8}"/>
          </ac:spMkLst>
        </pc:spChg>
        <pc:spChg chg="add">
          <ac:chgData name="Maria Carmen Portillo Vega" userId="S::mcpv1r14@soton.ac.uk::d5bc856b-1d23-4865-b19e-1ad31e195d8b" providerId="AD" clId="Web-{808F6D33-07E4-4A96-8AC4-5E022E68B239}" dt="2021-03-16T19:56:38.745" v="505"/>
          <ac:spMkLst>
            <pc:docMk/>
            <pc:sldMk cId="1518359154" sldId="555"/>
            <ac:spMk id="5" creationId="{BC5E3E0C-F74B-4248-BE26-D0D8BAD38118}"/>
          </ac:spMkLst>
        </pc:spChg>
        <pc:spChg chg="add">
          <ac:chgData name="Maria Carmen Portillo Vega" userId="S::mcpv1r14@soton.ac.uk::d5bc856b-1d23-4865-b19e-1ad31e195d8b" providerId="AD" clId="Web-{808F6D33-07E4-4A96-8AC4-5E022E68B239}" dt="2021-03-16T19:56:56.933" v="508"/>
          <ac:spMkLst>
            <pc:docMk/>
            <pc:sldMk cId="1518359154" sldId="555"/>
            <ac:spMk id="7" creationId="{7B6601FD-3C7E-45D9-BBB3-DA35E04E431C}"/>
          </ac:spMkLst>
        </pc:spChg>
        <pc:spChg chg="add mod">
          <ac:chgData name="Maria Carmen Portillo Vega" userId="S::mcpv1r14@soton.ac.uk::d5bc856b-1d23-4865-b19e-1ad31e195d8b" providerId="AD" clId="Web-{808F6D33-07E4-4A96-8AC4-5E022E68B239}" dt="2021-03-16T20:23:06.150" v="749" actId="1076"/>
          <ac:spMkLst>
            <pc:docMk/>
            <pc:sldMk cId="1518359154" sldId="555"/>
            <ac:spMk id="9" creationId="{1B2804C8-E75D-48BD-A45D-B1256635CF2E}"/>
          </ac:spMkLst>
        </pc:spChg>
        <pc:spChg chg="add mod">
          <ac:chgData name="Maria Carmen Portillo Vega" userId="S::mcpv1r14@soton.ac.uk::d5bc856b-1d23-4865-b19e-1ad31e195d8b" providerId="AD" clId="Web-{808F6D33-07E4-4A96-8AC4-5E022E68B239}" dt="2021-03-16T20:18:10.219" v="692" actId="1076"/>
          <ac:spMkLst>
            <pc:docMk/>
            <pc:sldMk cId="1518359154" sldId="555"/>
            <ac:spMk id="11" creationId="{E3B65EB4-3348-4404-9EF4-5114C80C9ACC}"/>
          </ac:spMkLst>
        </pc:spChg>
        <pc:spChg chg="add mod">
          <ac:chgData name="Maria Carmen Portillo Vega" userId="S::mcpv1r14@soton.ac.uk::d5bc856b-1d23-4865-b19e-1ad31e195d8b" providerId="AD" clId="Web-{808F6D33-07E4-4A96-8AC4-5E022E68B239}" dt="2021-03-16T20:28:43.734" v="800" actId="20577"/>
          <ac:spMkLst>
            <pc:docMk/>
            <pc:sldMk cId="1518359154" sldId="555"/>
            <ac:spMk id="12" creationId="{D9B9F35A-E632-449B-8C38-64F26A4F5D3A}"/>
          </ac:spMkLst>
        </pc:spChg>
        <pc:spChg chg="add mod">
          <ac:chgData name="Maria Carmen Portillo Vega" userId="S::mcpv1r14@soton.ac.uk::d5bc856b-1d23-4865-b19e-1ad31e195d8b" providerId="AD" clId="Web-{808F6D33-07E4-4A96-8AC4-5E022E68B239}" dt="2021-03-16T20:15:20.076" v="691" actId="1076"/>
          <ac:spMkLst>
            <pc:docMk/>
            <pc:sldMk cId="1518359154" sldId="555"/>
            <ac:spMk id="13" creationId="{7E6153CC-47CE-4B27-A148-C543360EE0FC}"/>
          </ac:spMkLst>
        </pc:spChg>
        <pc:spChg chg="add">
          <ac:chgData name="Maria Carmen Portillo Vega" userId="S::mcpv1r14@soton.ac.uk::d5bc856b-1d23-4865-b19e-1ad31e195d8b" providerId="AD" clId="Web-{808F6D33-07E4-4A96-8AC4-5E022E68B239}" dt="2021-03-16T20:25:51.450" v="771"/>
          <ac:spMkLst>
            <pc:docMk/>
            <pc:sldMk cId="1518359154" sldId="555"/>
            <ac:spMk id="15" creationId="{15CACA50-A18D-42CF-9CDB-BEF80051603C}"/>
          </ac:spMkLst>
        </pc:spChg>
      </pc:sldChg>
      <pc:sldChg chg="addSp delSp modSp new">
        <pc:chgData name="Maria Carmen Portillo Vega" userId="S::mcpv1r14@soton.ac.uk::d5bc856b-1d23-4865-b19e-1ad31e195d8b" providerId="AD" clId="Web-{808F6D33-07E4-4A96-8AC4-5E022E68B239}" dt="2021-03-16T20:28:06.843" v="792" actId="14100"/>
        <pc:sldMkLst>
          <pc:docMk/>
          <pc:sldMk cId="555953470" sldId="556"/>
        </pc:sldMkLst>
        <pc:spChg chg="del">
          <ac:chgData name="Maria Carmen Portillo Vega" userId="S::mcpv1r14@soton.ac.uk::d5bc856b-1d23-4865-b19e-1ad31e195d8b" providerId="AD" clId="Web-{808F6D33-07E4-4A96-8AC4-5E022E68B239}" dt="2021-03-16T19:50:04.458" v="399"/>
          <ac:spMkLst>
            <pc:docMk/>
            <pc:sldMk cId="555953470" sldId="556"/>
            <ac:spMk id="2" creationId="{BE544D65-0F26-4420-941E-23C0E26F32A8}"/>
          </ac:spMkLst>
        </pc:spChg>
        <pc:spChg chg="add mod">
          <ac:chgData name="Maria Carmen Portillo Vega" userId="S::mcpv1r14@soton.ac.uk::d5bc856b-1d23-4865-b19e-1ad31e195d8b" providerId="AD" clId="Web-{808F6D33-07E4-4A96-8AC4-5E022E68B239}" dt="2021-03-16T19:54:45.571" v="458" actId="20577"/>
          <ac:spMkLst>
            <pc:docMk/>
            <pc:sldMk cId="555953470" sldId="556"/>
            <ac:spMk id="3" creationId="{F909EE09-21B9-464D-A310-57FB3F1378D9}"/>
          </ac:spMkLst>
        </pc:spChg>
        <pc:spChg chg="add mod">
          <ac:chgData name="Maria Carmen Portillo Vega" userId="S::mcpv1r14@soton.ac.uk::d5bc856b-1d23-4865-b19e-1ad31e195d8b" providerId="AD" clId="Web-{808F6D33-07E4-4A96-8AC4-5E022E68B239}" dt="2021-03-16T19:52:54.007" v="415" actId="14100"/>
          <ac:spMkLst>
            <pc:docMk/>
            <pc:sldMk cId="555953470" sldId="556"/>
            <ac:spMk id="4" creationId="{41951FA8-A5B4-45FC-89C7-1E2BC06589D5}"/>
          </ac:spMkLst>
        </pc:spChg>
        <pc:spChg chg="add del mod">
          <ac:chgData name="Maria Carmen Portillo Vega" userId="S::mcpv1r14@soton.ac.uk::d5bc856b-1d23-4865-b19e-1ad31e195d8b" providerId="AD" clId="Web-{808F6D33-07E4-4A96-8AC4-5E022E68B239}" dt="2021-03-16T19:54:54.072" v="462"/>
          <ac:spMkLst>
            <pc:docMk/>
            <pc:sldMk cId="555953470" sldId="556"/>
            <ac:spMk id="5" creationId="{F5A6A9D8-E487-4176-9AF3-0454F9C6257B}"/>
          </ac:spMkLst>
        </pc:spChg>
        <pc:spChg chg="add mod">
          <ac:chgData name="Maria Carmen Portillo Vega" userId="S::mcpv1r14@soton.ac.uk::d5bc856b-1d23-4865-b19e-1ad31e195d8b" providerId="AD" clId="Web-{808F6D33-07E4-4A96-8AC4-5E022E68B239}" dt="2021-03-16T20:26:38.498" v="786" actId="1076"/>
          <ac:spMkLst>
            <pc:docMk/>
            <pc:sldMk cId="555953470" sldId="556"/>
            <ac:spMk id="6" creationId="{A8945B63-55E5-420D-BD8B-397CDE773560}"/>
          </ac:spMkLst>
        </pc:spChg>
        <pc:spChg chg="add mod">
          <ac:chgData name="Maria Carmen Portillo Vega" userId="S::mcpv1r14@soton.ac.uk::d5bc856b-1d23-4865-b19e-1ad31e195d8b" providerId="AD" clId="Web-{808F6D33-07E4-4A96-8AC4-5E022E68B239}" dt="2021-03-16T20:26:41.967" v="787" actId="1076"/>
          <ac:spMkLst>
            <pc:docMk/>
            <pc:sldMk cId="555953470" sldId="556"/>
            <ac:spMk id="7" creationId="{642049BD-28F3-453B-BD82-0878550DCB3B}"/>
          </ac:spMkLst>
        </pc:spChg>
        <pc:spChg chg="add mod">
          <ac:chgData name="Maria Carmen Portillo Vega" userId="S::mcpv1r14@soton.ac.uk::d5bc856b-1d23-4865-b19e-1ad31e195d8b" providerId="AD" clId="Web-{808F6D33-07E4-4A96-8AC4-5E022E68B239}" dt="2021-03-16T19:55:59.698" v="476" actId="20577"/>
          <ac:spMkLst>
            <pc:docMk/>
            <pc:sldMk cId="555953470" sldId="556"/>
            <ac:spMk id="8" creationId="{AB0C3445-C5D1-484F-8B49-4FE226DAD3B0}"/>
          </ac:spMkLst>
        </pc:spChg>
        <pc:spChg chg="add mod">
          <ac:chgData name="Maria Carmen Portillo Vega" userId="S::mcpv1r14@soton.ac.uk::d5bc856b-1d23-4865-b19e-1ad31e195d8b" providerId="AD" clId="Web-{808F6D33-07E4-4A96-8AC4-5E022E68B239}" dt="2021-03-16T20:28:06.843" v="792" actId="14100"/>
          <ac:spMkLst>
            <pc:docMk/>
            <pc:sldMk cId="555953470" sldId="556"/>
            <ac:spMk id="9" creationId="{24411472-43A6-4FFF-A263-839C484D1A5B}"/>
          </ac:spMkLst>
        </pc:spChg>
        <pc:spChg chg="add mod">
          <ac:chgData name="Maria Carmen Portillo Vega" userId="S::mcpv1r14@soton.ac.uk::d5bc856b-1d23-4865-b19e-1ad31e195d8b" providerId="AD" clId="Web-{808F6D33-07E4-4A96-8AC4-5E022E68B239}" dt="2021-03-16T20:26:36.232" v="784" actId="1076"/>
          <ac:spMkLst>
            <pc:docMk/>
            <pc:sldMk cId="555953470" sldId="556"/>
            <ac:spMk id="10" creationId="{2B156267-8DDE-4854-AEB5-7F162097B081}"/>
          </ac:spMkLst>
        </pc:spChg>
        <pc:spChg chg="add mod">
          <ac:chgData name="Maria Carmen Portillo Vega" userId="S::mcpv1r14@soton.ac.uk::d5bc856b-1d23-4865-b19e-1ad31e195d8b" providerId="AD" clId="Web-{808F6D33-07E4-4A96-8AC4-5E022E68B239}" dt="2021-03-16T20:26:38.467" v="785" actId="1076"/>
          <ac:spMkLst>
            <pc:docMk/>
            <pc:sldMk cId="555953470" sldId="556"/>
            <ac:spMk id="12" creationId="{0AD0E084-CA99-41DD-AB80-FD17C31796DF}"/>
          </ac:spMkLst>
        </pc:spChg>
      </pc:sldChg>
    </pc:docChg>
  </pc:docChgLst>
  <pc:docChgLst>
    <pc:chgData name="Maria Carmen Portillo Vega" userId="S::mcpv1r14@soton.ac.uk::d5bc856b-1d23-4865-b19e-1ad31e195d8b" providerId="AD" clId="Web-{E9260497-1018-4AE6-ABF4-DE8B014A1B11}"/>
    <pc:docChg chg="modSld">
      <pc:chgData name="Maria Carmen Portillo Vega" userId="S::mcpv1r14@soton.ac.uk::d5bc856b-1d23-4865-b19e-1ad31e195d8b" providerId="AD" clId="Web-{E9260497-1018-4AE6-ABF4-DE8B014A1B11}" dt="2021-03-17T12:00:55.567" v="54" actId="20577"/>
      <pc:docMkLst>
        <pc:docMk/>
      </pc:docMkLst>
      <pc:sldChg chg="addSp modSp">
        <pc:chgData name="Maria Carmen Portillo Vega" userId="S::mcpv1r14@soton.ac.uk::d5bc856b-1d23-4865-b19e-1ad31e195d8b" providerId="AD" clId="Web-{E9260497-1018-4AE6-ABF4-DE8B014A1B11}" dt="2021-03-17T12:00:55.567" v="54" actId="20577"/>
        <pc:sldMkLst>
          <pc:docMk/>
          <pc:sldMk cId="2263959494" sldId="551"/>
        </pc:sldMkLst>
        <pc:spChg chg="mod">
          <ac:chgData name="Maria Carmen Portillo Vega" userId="S::mcpv1r14@soton.ac.uk::d5bc856b-1d23-4865-b19e-1ad31e195d8b" providerId="AD" clId="Web-{E9260497-1018-4AE6-ABF4-DE8B014A1B11}" dt="2021-03-17T12:00:55.567" v="54" actId="20577"/>
          <ac:spMkLst>
            <pc:docMk/>
            <pc:sldMk cId="2263959494" sldId="551"/>
            <ac:spMk id="2" creationId="{9E75BF79-350A-4098-B12D-EB1AD12D4FD3}"/>
          </ac:spMkLst>
        </pc:spChg>
        <pc:spChg chg="add mod">
          <ac:chgData name="Maria Carmen Portillo Vega" userId="S::mcpv1r14@soton.ac.uk::d5bc856b-1d23-4865-b19e-1ad31e195d8b" providerId="AD" clId="Web-{E9260497-1018-4AE6-ABF4-DE8B014A1B11}" dt="2021-03-17T12:00:03.878" v="50" actId="20577"/>
          <ac:spMkLst>
            <pc:docMk/>
            <pc:sldMk cId="2263959494" sldId="551"/>
            <ac:spMk id="6" creationId="{ECDE99E8-5D15-4C1D-8EB9-38A5A0314713}"/>
          </ac:spMkLst>
        </pc:spChg>
        <pc:picChg chg="mod">
          <ac:chgData name="Maria Carmen Portillo Vega" userId="S::mcpv1r14@soton.ac.uk::d5bc856b-1d23-4865-b19e-1ad31e195d8b" providerId="AD" clId="Web-{E9260497-1018-4AE6-ABF4-DE8B014A1B11}" dt="2021-03-17T11:59:31.205" v="42" actId="1076"/>
          <ac:picMkLst>
            <pc:docMk/>
            <pc:sldMk cId="2263959494" sldId="551"/>
            <ac:picMk id="4" creationId="{D9172AC0-04DF-4440-89D4-1A1A0F4BE191}"/>
          </ac:picMkLst>
        </pc:picChg>
      </pc:sldChg>
    </pc:docChg>
  </pc:docChgLst>
  <pc:docChgLst>
    <pc:chgData name="Maria Carmen Portillo Vega" userId="S::mcpv1r14@soton.ac.uk::d5bc856b-1d23-4865-b19e-1ad31e195d8b" providerId="AD" clId="Web-{3FCA45C5-26E3-4AE0-8322-8DD4D861CDC2}"/>
    <pc:docChg chg="modSld">
      <pc:chgData name="Maria Carmen Portillo Vega" userId="S::mcpv1r14@soton.ac.uk::d5bc856b-1d23-4865-b19e-1ad31e195d8b" providerId="AD" clId="Web-{3FCA45C5-26E3-4AE0-8322-8DD4D861CDC2}" dt="2021-03-17T10:11:04.213" v="323" actId="20577"/>
      <pc:docMkLst>
        <pc:docMk/>
      </pc:docMkLst>
      <pc:sldChg chg="addSp modSp">
        <pc:chgData name="Maria Carmen Portillo Vega" userId="S::mcpv1r14@soton.ac.uk::d5bc856b-1d23-4865-b19e-1ad31e195d8b" providerId="AD" clId="Web-{3FCA45C5-26E3-4AE0-8322-8DD4D861CDC2}" dt="2021-03-17T10:11:04.213" v="323" actId="20577"/>
        <pc:sldMkLst>
          <pc:docMk/>
          <pc:sldMk cId="2263959494" sldId="551"/>
        </pc:sldMkLst>
        <pc:spChg chg="add mod">
          <ac:chgData name="Maria Carmen Portillo Vega" userId="S::mcpv1r14@soton.ac.uk::d5bc856b-1d23-4865-b19e-1ad31e195d8b" providerId="AD" clId="Web-{3FCA45C5-26E3-4AE0-8322-8DD4D861CDC2}" dt="2021-03-17T10:11:04.213" v="323" actId="20577"/>
          <ac:spMkLst>
            <pc:docMk/>
            <pc:sldMk cId="2263959494" sldId="551"/>
            <ac:spMk id="2" creationId="{9E75BF79-350A-4098-B12D-EB1AD12D4FD3}"/>
          </ac:spMkLst>
        </pc:spChg>
        <pc:picChg chg="add mod">
          <ac:chgData name="Maria Carmen Portillo Vega" userId="S::mcpv1r14@soton.ac.uk::d5bc856b-1d23-4865-b19e-1ad31e195d8b" providerId="AD" clId="Web-{3FCA45C5-26E3-4AE0-8322-8DD4D861CDC2}" dt="2021-03-17T10:03:43.890" v="256" actId="14100"/>
          <ac:picMkLst>
            <pc:docMk/>
            <pc:sldMk cId="2263959494" sldId="551"/>
            <ac:picMk id="4" creationId="{D9172AC0-04DF-4440-89D4-1A1A0F4BE191}"/>
          </ac:picMkLst>
        </pc:picChg>
      </pc:sldChg>
    </pc:docChg>
  </pc:docChgLst>
  <pc:docChgLst>
    <pc:chgData name="Maria Victoria Navarta Sanchez" userId="S::maria.navarta_uam.es#ext#@sotonac.onmicrosoft.com::41a5b488-0e3d-436b-95e8-64e10d816a70" providerId="AD" clId="Web-{6F6A4749-849E-434E-B12E-586B6A939E8C}"/>
    <pc:docChg chg="addSld delSld modSld">
      <pc:chgData name="Maria Victoria Navarta Sanchez" userId="S::maria.navarta_uam.es#ext#@sotonac.onmicrosoft.com::41a5b488-0e3d-436b-95e8-64e10d816a70" providerId="AD" clId="Web-{6F6A4749-849E-434E-B12E-586B6A939E8C}" dt="2021-03-16T11:49:42.252" v="7"/>
      <pc:docMkLst>
        <pc:docMk/>
      </pc:docMkLst>
      <pc:sldChg chg="addSp modSp add del replId">
        <pc:chgData name="Maria Victoria Navarta Sanchez" userId="S::maria.navarta_uam.es#ext#@sotonac.onmicrosoft.com::41a5b488-0e3d-436b-95e8-64e10d816a70" providerId="AD" clId="Web-{6F6A4749-849E-434E-B12E-586B6A939E8C}" dt="2021-03-16T11:49:42.252" v="7"/>
        <pc:sldMkLst>
          <pc:docMk/>
          <pc:sldMk cId="1772701321" sldId="549"/>
        </pc:sldMkLst>
        <pc:spChg chg="mod">
          <ac:chgData name="Maria Victoria Navarta Sanchez" userId="S::maria.navarta_uam.es#ext#@sotonac.onmicrosoft.com::41a5b488-0e3d-436b-95e8-64e10d816a70" providerId="AD" clId="Web-{6F6A4749-849E-434E-B12E-586B6A939E8C}" dt="2021-03-16T11:49:34.299" v="5" actId="20577"/>
          <ac:spMkLst>
            <pc:docMk/>
            <pc:sldMk cId="1772701321" sldId="549"/>
            <ac:spMk id="13315" creationId="{44CB0F1A-F167-40BB-9CC0-62E534FAF961}"/>
          </ac:spMkLst>
        </pc:spChg>
        <pc:picChg chg="add mod">
          <ac:chgData name="Maria Victoria Navarta Sanchez" userId="S::maria.navarta_uam.es#ext#@sotonac.onmicrosoft.com::41a5b488-0e3d-436b-95e8-64e10d816a70" providerId="AD" clId="Web-{6F6A4749-849E-434E-B12E-586B6A939E8C}" dt="2021-03-16T11:49:35.314" v="6"/>
          <ac:picMkLst>
            <pc:docMk/>
            <pc:sldMk cId="1772701321" sldId="549"/>
            <ac:picMk id="2" creationId="{50E39FA4-E980-4522-92E1-611CB319D92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949AD5-5ADD-47A0-B9A0-D164F4F37B96}"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en-US"/>
        </a:p>
      </dgm:t>
    </dgm:pt>
    <dgm:pt modelId="{7607E0FE-A825-4E8F-91C8-AE3C7638D2C7}">
      <dgm:prSet phldrT="[Text]"/>
      <dgm:spPr>
        <a:solidFill>
          <a:srgbClr val="F9A9E4"/>
        </a:solidFill>
      </dgm:spPr>
      <dgm:t>
        <a:bodyPr/>
        <a:lstStyle/>
        <a:p>
          <a:r>
            <a:rPr lang="nb-NO" dirty="0"/>
            <a:t>WP2 – Exploring what is know about the s</a:t>
          </a:r>
          <a:r>
            <a:rPr lang="en-US" dirty="0" err="1"/>
            <a:t>ystems</a:t>
          </a:r>
          <a:r>
            <a:rPr lang="en-US" dirty="0"/>
            <a:t> of support, and care available. Systematic literature review</a:t>
          </a:r>
        </a:p>
      </dgm:t>
    </dgm:pt>
    <dgm:pt modelId="{1A616F7C-C2FA-4227-A11B-E0151D4EDB30}" type="parTrans" cxnId="{53547544-BADA-404F-86D4-0431BFE883F4}">
      <dgm:prSet/>
      <dgm:spPr/>
      <dgm:t>
        <a:bodyPr/>
        <a:lstStyle/>
        <a:p>
          <a:endParaRPr lang="en-US"/>
        </a:p>
      </dgm:t>
    </dgm:pt>
    <dgm:pt modelId="{33F35D3C-3288-4297-8649-78446B181E54}" type="sibTrans" cxnId="{53547544-BADA-404F-86D4-0431BFE883F4}">
      <dgm:prSet/>
      <dgm:spPr/>
      <dgm:t>
        <a:bodyPr/>
        <a:lstStyle/>
        <a:p>
          <a:endParaRPr lang="en-US"/>
        </a:p>
      </dgm:t>
    </dgm:pt>
    <dgm:pt modelId="{ED3E869D-68FF-4F27-B823-6AF7B2150E92}">
      <dgm:prSet phldrT="[Text]"/>
      <dgm:spPr>
        <a:solidFill>
          <a:srgbClr val="70F0AD"/>
        </a:solidFill>
      </dgm:spPr>
      <dgm:t>
        <a:bodyPr/>
        <a:lstStyle/>
        <a:p>
          <a:r>
            <a:rPr lang="nb-NO" dirty="0"/>
            <a:t>WP3 – Examining and exploring the r</a:t>
          </a:r>
          <a:r>
            <a:rPr lang="en-US" dirty="0" err="1"/>
            <a:t>oles</a:t>
          </a:r>
          <a:r>
            <a:rPr lang="en-US" dirty="0"/>
            <a:t> and working relationships and partnerships between sectors</a:t>
          </a:r>
        </a:p>
      </dgm:t>
    </dgm:pt>
    <dgm:pt modelId="{42A90FBF-E858-4CB9-B15A-7EB4664E4B18}" type="parTrans" cxnId="{7E986827-3B4D-47E6-90E7-BCBF1F84CCB7}">
      <dgm:prSet/>
      <dgm:spPr/>
      <dgm:t>
        <a:bodyPr/>
        <a:lstStyle/>
        <a:p>
          <a:endParaRPr lang="en-US"/>
        </a:p>
      </dgm:t>
    </dgm:pt>
    <dgm:pt modelId="{642586AE-86D6-491B-84CA-969130388341}" type="sibTrans" cxnId="{7E986827-3B4D-47E6-90E7-BCBF1F84CCB7}">
      <dgm:prSet/>
      <dgm:spPr/>
      <dgm:t>
        <a:bodyPr/>
        <a:lstStyle/>
        <a:p>
          <a:endParaRPr lang="en-US"/>
        </a:p>
      </dgm:t>
    </dgm:pt>
    <dgm:pt modelId="{568BB629-F0B4-4855-A842-0EF63801B52F}">
      <dgm:prSet phldrT="[Text]"/>
      <dgm:spPr>
        <a:solidFill>
          <a:schemeClr val="bg1">
            <a:lumMod val="65000"/>
          </a:schemeClr>
        </a:solidFill>
      </dgm:spPr>
      <dgm:t>
        <a:bodyPr/>
        <a:lstStyle/>
        <a:p>
          <a:r>
            <a:rPr lang="nb-NO" dirty="0"/>
            <a:t>WP4 - </a:t>
          </a:r>
          <a:r>
            <a:rPr lang="en-US" dirty="0"/>
            <a:t>Feasibility trial and integrated care pathway for multisectoral action</a:t>
          </a:r>
        </a:p>
      </dgm:t>
    </dgm:pt>
    <dgm:pt modelId="{0F633414-ADF3-4992-8733-8D100EA8B969}" type="parTrans" cxnId="{D89338C0-93A5-480B-8183-4EC28AE35B51}">
      <dgm:prSet/>
      <dgm:spPr/>
      <dgm:t>
        <a:bodyPr/>
        <a:lstStyle/>
        <a:p>
          <a:endParaRPr lang="en-US"/>
        </a:p>
      </dgm:t>
    </dgm:pt>
    <dgm:pt modelId="{CFE7CE56-F3B0-47BB-BD3C-18C9980B046B}" type="sibTrans" cxnId="{D89338C0-93A5-480B-8183-4EC28AE35B51}">
      <dgm:prSet/>
      <dgm:spPr/>
      <dgm:t>
        <a:bodyPr/>
        <a:lstStyle/>
        <a:p>
          <a:endParaRPr lang="en-US"/>
        </a:p>
      </dgm:t>
    </dgm:pt>
    <dgm:pt modelId="{451E8F2A-BBB5-4306-8051-32FC8D2AB048}">
      <dgm:prSet phldrT="[Text]"/>
      <dgm:spPr/>
      <dgm:t>
        <a:bodyPr/>
        <a:lstStyle/>
        <a:p>
          <a:r>
            <a:rPr lang="nb-NO" dirty="0"/>
            <a:t>WP5 – Sharing the study results and communicating with important stakeholders (dissemination and commuication)</a:t>
          </a:r>
          <a:endParaRPr lang="en-US" dirty="0"/>
        </a:p>
      </dgm:t>
    </dgm:pt>
    <dgm:pt modelId="{AF6B9C2A-6E4E-44D2-9839-D9454D4A55D1}" type="parTrans" cxnId="{62C47638-A86D-4481-B7F2-8292FC72B4BA}">
      <dgm:prSet/>
      <dgm:spPr/>
      <dgm:t>
        <a:bodyPr/>
        <a:lstStyle/>
        <a:p>
          <a:endParaRPr lang="en-US"/>
        </a:p>
      </dgm:t>
    </dgm:pt>
    <dgm:pt modelId="{14B2752D-53B0-47FE-BDFB-B4603F207703}" type="sibTrans" cxnId="{62C47638-A86D-4481-B7F2-8292FC72B4BA}">
      <dgm:prSet/>
      <dgm:spPr/>
      <dgm:t>
        <a:bodyPr/>
        <a:lstStyle/>
        <a:p>
          <a:endParaRPr lang="en-US"/>
        </a:p>
      </dgm:t>
    </dgm:pt>
    <dgm:pt modelId="{77FBCDF1-8390-4B38-AB5C-496FF55053DA}">
      <dgm:prSet phldrT="[Text]"/>
      <dgm:spPr>
        <a:solidFill>
          <a:schemeClr val="bg1">
            <a:lumMod val="65000"/>
          </a:schemeClr>
        </a:solidFill>
      </dgm:spPr>
      <dgm:t>
        <a:bodyPr/>
        <a:lstStyle/>
        <a:p>
          <a:r>
            <a:rPr lang="nb-NO" dirty="0"/>
            <a:t>WP1 – Establishing patient and public involvement in the research</a:t>
          </a:r>
          <a:endParaRPr lang="en-US" dirty="0"/>
        </a:p>
      </dgm:t>
    </dgm:pt>
    <dgm:pt modelId="{4571950C-7CF9-45FD-B270-1C52E1E76961}" type="parTrans" cxnId="{74C29C37-D3B6-4A7F-A4EE-2FFE6FCCD16D}">
      <dgm:prSet/>
      <dgm:spPr/>
      <dgm:t>
        <a:bodyPr/>
        <a:lstStyle/>
        <a:p>
          <a:endParaRPr lang="en-US"/>
        </a:p>
      </dgm:t>
    </dgm:pt>
    <dgm:pt modelId="{2EC50B4F-6986-4441-9C54-891EFF808D23}" type="sibTrans" cxnId="{74C29C37-D3B6-4A7F-A4EE-2FFE6FCCD16D}">
      <dgm:prSet/>
      <dgm:spPr/>
      <dgm:t>
        <a:bodyPr/>
        <a:lstStyle/>
        <a:p>
          <a:endParaRPr lang="en-US"/>
        </a:p>
      </dgm:t>
    </dgm:pt>
    <dgm:pt modelId="{5E2C0D1A-20ED-4762-85D1-129407D8CDDC}">
      <dgm:prSet phldrT="[Text]"/>
      <dgm:spPr/>
      <dgm:t>
        <a:bodyPr/>
        <a:lstStyle/>
        <a:p>
          <a:r>
            <a:rPr lang="nb-NO" dirty="0"/>
            <a:t>WP 6 – Project Management</a:t>
          </a:r>
          <a:endParaRPr lang="en-US" dirty="0"/>
        </a:p>
      </dgm:t>
    </dgm:pt>
    <dgm:pt modelId="{EFC3942B-6C14-4B5D-8B60-0BDF0DB36542}" type="parTrans" cxnId="{56DA478C-0BEE-45A6-A923-28135F8CFA06}">
      <dgm:prSet/>
      <dgm:spPr/>
      <dgm:t>
        <a:bodyPr/>
        <a:lstStyle/>
        <a:p>
          <a:endParaRPr lang="en-US"/>
        </a:p>
      </dgm:t>
    </dgm:pt>
    <dgm:pt modelId="{290B3B55-D885-4F8C-B582-3A8CAD1A4C3B}" type="sibTrans" cxnId="{56DA478C-0BEE-45A6-A923-28135F8CFA06}">
      <dgm:prSet/>
      <dgm:spPr/>
      <dgm:t>
        <a:bodyPr/>
        <a:lstStyle/>
        <a:p>
          <a:endParaRPr lang="en-US"/>
        </a:p>
      </dgm:t>
    </dgm:pt>
    <dgm:pt modelId="{7C6685B5-CFD9-45FB-A7A4-2CECBCD93365}" type="pres">
      <dgm:prSet presAssocID="{F4949AD5-5ADD-47A0-B9A0-D164F4F37B96}" presName="composite" presStyleCnt="0">
        <dgm:presLayoutVars>
          <dgm:chMax val="1"/>
          <dgm:dir/>
          <dgm:resizeHandles val="exact"/>
        </dgm:presLayoutVars>
      </dgm:prSet>
      <dgm:spPr/>
      <dgm:t>
        <a:bodyPr/>
        <a:lstStyle/>
        <a:p>
          <a:endParaRPr lang="en-GB"/>
        </a:p>
      </dgm:t>
    </dgm:pt>
    <dgm:pt modelId="{8A6D50AD-39C7-43E0-8126-91030103D28A}" type="pres">
      <dgm:prSet presAssocID="{77FBCDF1-8390-4B38-AB5C-496FF55053DA}" presName="roof" presStyleLbl="dkBgShp" presStyleIdx="0" presStyleCnt="2"/>
      <dgm:spPr/>
      <dgm:t>
        <a:bodyPr/>
        <a:lstStyle/>
        <a:p>
          <a:endParaRPr lang="en-GB"/>
        </a:p>
      </dgm:t>
    </dgm:pt>
    <dgm:pt modelId="{E1BDF0CD-3E61-4E99-BC46-53DB4402FB67}" type="pres">
      <dgm:prSet presAssocID="{77FBCDF1-8390-4B38-AB5C-496FF55053DA}" presName="pillars" presStyleCnt="0"/>
      <dgm:spPr/>
    </dgm:pt>
    <dgm:pt modelId="{4544712A-7604-4376-B753-A520F0B96699}" type="pres">
      <dgm:prSet presAssocID="{77FBCDF1-8390-4B38-AB5C-496FF55053DA}" presName="pillar1" presStyleLbl="node1" presStyleIdx="0" presStyleCnt="5">
        <dgm:presLayoutVars>
          <dgm:bulletEnabled val="1"/>
        </dgm:presLayoutVars>
      </dgm:prSet>
      <dgm:spPr/>
      <dgm:t>
        <a:bodyPr/>
        <a:lstStyle/>
        <a:p>
          <a:endParaRPr lang="en-GB"/>
        </a:p>
      </dgm:t>
    </dgm:pt>
    <dgm:pt modelId="{700688CA-A850-4C8B-938A-0D0379B3F2E0}" type="pres">
      <dgm:prSet presAssocID="{ED3E869D-68FF-4F27-B823-6AF7B2150E92}" presName="pillarX" presStyleLbl="node1" presStyleIdx="1" presStyleCnt="5">
        <dgm:presLayoutVars>
          <dgm:bulletEnabled val="1"/>
        </dgm:presLayoutVars>
      </dgm:prSet>
      <dgm:spPr/>
      <dgm:t>
        <a:bodyPr/>
        <a:lstStyle/>
        <a:p>
          <a:endParaRPr lang="en-GB"/>
        </a:p>
      </dgm:t>
    </dgm:pt>
    <dgm:pt modelId="{31950A30-B66F-42A9-A981-EDDB5E7B5C94}" type="pres">
      <dgm:prSet presAssocID="{568BB629-F0B4-4855-A842-0EF63801B52F}" presName="pillarX" presStyleLbl="node1" presStyleIdx="2" presStyleCnt="5">
        <dgm:presLayoutVars>
          <dgm:bulletEnabled val="1"/>
        </dgm:presLayoutVars>
      </dgm:prSet>
      <dgm:spPr/>
      <dgm:t>
        <a:bodyPr/>
        <a:lstStyle/>
        <a:p>
          <a:endParaRPr lang="en-GB"/>
        </a:p>
      </dgm:t>
    </dgm:pt>
    <dgm:pt modelId="{64E3F505-8BEF-4173-93C9-D87ED524AC07}" type="pres">
      <dgm:prSet presAssocID="{451E8F2A-BBB5-4306-8051-32FC8D2AB048}" presName="pillarX" presStyleLbl="node1" presStyleIdx="3" presStyleCnt="5">
        <dgm:presLayoutVars>
          <dgm:bulletEnabled val="1"/>
        </dgm:presLayoutVars>
      </dgm:prSet>
      <dgm:spPr/>
      <dgm:t>
        <a:bodyPr/>
        <a:lstStyle/>
        <a:p>
          <a:endParaRPr lang="en-GB"/>
        </a:p>
      </dgm:t>
    </dgm:pt>
    <dgm:pt modelId="{52306CE2-E578-494B-BADF-DE42AFC8CA06}" type="pres">
      <dgm:prSet presAssocID="{5E2C0D1A-20ED-4762-85D1-129407D8CDDC}" presName="pillarX" presStyleLbl="node1" presStyleIdx="4" presStyleCnt="5">
        <dgm:presLayoutVars>
          <dgm:bulletEnabled val="1"/>
        </dgm:presLayoutVars>
      </dgm:prSet>
      <dgm:spPr/>
      <dgm:t>
        <a:bodyPr/>
        <a:lstStyle/>
        <a:p>
          <a:endParaRPr lang="en-GB"/>
        </a:p>
      </dgm:t>
    </dgm:pt>
    <dgm:pt modelId="{892D60BA-4D11-4F17-8628-104E001EB6A4}" type="pres">
      <dgm:prSet presAssocID="{77FBCDF1-8390-4B38-AB5C-496FF55053DA}" presName="base" presStyleLbl="dkBgShp" presStyleIdx="1" presStyleCnt="2"/>
      <dgm:spPr>
        <a:solidFill>
          <a:schemeClr val="bg2">
            <a:lumMod val="75000"/>
          </a:schemeClr>
        </a:solidFill>
      </dgm:spPr>
    </dgm:pt>
  </dgm:ptLst>
  <dgm:cxnLst>
    <dgm:cxn modelId="{47F5179C-3D2D-8747-8994-5B0FCDF539C9}" type="presOf" srcId="{ED3E869D-68FF-4F27-B823-6AF7B2150E92}" destId="{700688CA-A850-4C8B-938A-0D0379B3F2E0}" srcOrd="0" destOrd="0" presId="urn:microsoft.com/office/officeart/2005/8/layout/hList3"/>
    <dgm:cxn modelId="{9FBFFA70-72A4-9F40-AFF7-C9BF75665688}" type="presOf" srcId="{7607E0FE-A825-4E8F-91C8-AE3C7638D2C7}" destId="{4544712A-7604-4376-B753-A520F0B96699}" srcOrd="0" destOrd="0" presId="urn:microsoft.com/office/officeart/2005/8/layout/hList3"/>
    <dgm:cxn modelId="{56DA478C-0BEE-45A6-A923-28135F8CFA06}" srcId="{77FBCDF1-8390-4B38-AB5C-496FF55053DA}" destId="{5E2C0D1A-20ED-4762-85D1-129407D8CDDC}" srcOrd="4" destOrd="0" parTransId="{EFC3942B-6C14-4B5D-8B60-0BDF0DB36542}" sibTransId="{290B3B55-D885-4F8C-B582-3A8CAD1A4C3B}"/>
    <dgm:cxn modelId="{D89338C0-93A5-480B-8183-4EC28AE35B51}" srcId="{77FBCDF1-8390-4B38-AB5C-496FF55053DA}" destId="{568BB629-F0B4-4855-A842-0EF63801B52F}" srcOrd="2" destOrd="0" parTransId="{0F633414-ADF3-4992-8733-8D100EA8B969}" sibTransId="{CFE7CE56-F3B0-47BB-BD3C-18C9980B046B}"/>
    <dgm:cxn modelId="{37B18DCD-6B72-C145-A15B-DE6D7B206407}" type="presOf" srcId="{451E8F2A-BBB5-4306-8051-32FC8D2AB048}" destId="{64E3F505-8BEF-4173-93C9-D87ED524AC07}" srcOrd="0" destOrd="0" presId="urn:microsoft.com/office/officeart/2005/8/layout/hList3"/>
    <dgm:cxn modelId="{B0A2A3F5-FED3-F442-9187-8E86DEAFD559}" type="presOf" srcId="{77FBCDF1-8390-4B38-AB5C-496FF55053DA}" destId="{8A6D50AD-39C7-43E0-8126-91030103D28A}" srcOrd="0" destOrd="0" presId="urn:microsoft.com/office/officeart/2005/8/layout/hList3"/>
    <dgm:cxn modelId="{74C29C37-D3B6-4A7F-A4EE-2FFE6FCCD16D}" srcId="{F4949AD5-5ADD-47A0-B9A0-D164F4F37B96}" destId="{77FBCDF1-8390-4B38-AB5C-496FF55053DA}" srcOrd="0" destOrd="0" parTransId="{4571950C-7CF9-45FD-B270-1C52E1E76961}" sibTransId="{2EC50B4F-6986-4441-9C54-891EFF808D23}"/>
    <dgm:cxn modelId="{53547544-BADA-404F-86D4-0431BFE883F4}" srcId="{77FBCDF1-8390-4B38-AB5C-496FF55053DA}" destId="{7607E0FE-A825-4E8F-91C8-AE3C7638D2C7}" srcOrd="0" destOrd="0" parTransId="{1A616F7C-C2FA-4227-A11B-E0151D4EDB30}" sibTransId="{33F35D3C-3288-4297-8649-78446B181E54}"/>
    <dgm:cxn modelId="{628E3787-8E8A-1043-A604-E07FD8748395}" type="presOf" srcId="{F4949AD5-5ADD-47A0-B9A0-D164F4F37B96}" destId="{7C6685B5-CFD9-45FB-A7A4-2CECBCD93365}" srcOrd="0" destOrd="0" presId="urn:microsoft.com/office/officeart/2005/8/layout/hList3"/>
    <dgm:cxn modelId="{C7D0F74E-4B20-3444-94D8-706E68004B77}" type="presOf" srcId="{568BB629-F0B4-4855-A842-0EF63801B52F}" destId="{31950A30-B66F-42A9-A981-EDDB5E7B5C94}" srcOrd="0" destOrd="0" presId="urn:microsoft.com/office/officeart/2005/8/layout/hList3"/>
    <dgm:cxn modelId="{FD8E0B2E-01DC-E749-902B-74A9E1D6FB52}" type="presOf" srcId="{5E2C0D1A-20ED-4762-85D1-129407D8CDDC}" destId="{52306CE2-E578-494B-BADF-DE42AFC8CA06}" srcOrd="0" destOrd="0" presId="urn:microsoft.com/office/officeart/2005/8/layout/hList3"/>
    <dgm:cxn modelId="{7E986827-3B4D-47E6-90E7-BCBF1F84CCB7}" srcId="{77FBCDF1-8390-4B38-AB5C-496FF55053DA}" destId="{ED3E869D-68FF-4F27-B823-6AF7B2150E92}" srcOrd="1" destOrd="0" parTransId="{42A90FBF-E858-4CB9-B15A-7EB4664E4B18}" sibTransId="{642586AE-86D6-491B-84CA-969130388341}"/>
    <dgm:cxn modelId="{62C47638-A86D-4481-B7F2-8292FC72B4BA}" srcId="{77FBCDF1-8390-4B38-AB5C-496FF55053DA}" destId="{451E8F2A-BBB5-4306-8051-32FC8D2AB048}" srcOrd="3" destOrd="0" parTransId="{AF6B9C2A-6E4E-44D2-9839-D9454D4A55D1}" sibTransId="{14B2752D-53B0-47FE-BDFB-B4603F207703}"/>
    <dgm:cxn modelId="{D539F9E9-8AC6-C34F-913F-9B2C87F9A3C4}" type="presParOf" srcId="{7C6685B5-CFD9-45FB-A7A4-2CECBCD93365}" destId="{8A6D50AD-39C7-43E0-8126-91030103D28A}" srcOrd="0" destOrd="0" presId="urn:microsoft.com/office/officeart/2005/8/layout/hList3"/>
    <dgm:cxn modelId="{78B0F7E3-0996-E84D-8DDE-13EC7A398681}" type="presParOf" srcId="{7C6685B5-CFD9-45FB-A7A4-2CECBCD93365}" destId="{E1BDF0CD-3E61-4E99-BC46-53DB4402FB67}" srcOrd="1" destOrd="0" presId="urn:microsoft.com/office/officeart/2005/8/layout/hList3"/>
    <dgm:cxn modelId="{CA3321BF-EF0C-C342-B901-7F31131BF3DD}" type="presParOf" srcId="{E1BDF0CD-3E61-4E99-BC46-53DB4402FB67}" destId="{4544712A-7604-4376-B753-A520F0B96699}" srcOrd="0" destOrd="0" presId="urn:microsoft.com/office/officeart/2005/8/layout/hList3"/>
    <dgm:cxn modelId="{F96CDA87-1AC4-9E4D-8046-08860E752468}" type="presParOf" srcId="{E1BDF0CD-3E61-4E99-BC46-53DB4402FB67}" destId="{700688CA-A850-4C8B-938A-0D0379B3F2E0}" srcOrd="1" destOrd="0" presId="urn:microsoft.com/office/officeart/2005/8/layout/hList3"/>
    <dgm:cxn modelId="{B5BB3050-0DFD-8D40-8C61-DED7BE0E36D3}" type="presParOf" srcId="{E1BDF0CD-3E61-4E99-BC46-53DB4402FB67}" destId="{31950A30-B66F-42A9-A981-EDDB5E7B5C94}" srcOrd="2" destOrd="0" presId="urn:microsoft.com/office/officeart/2005/8/layout/hList3"/>
    <dgm:cxn modelId="{09D2E6B4-77E9-CE4C-9A34-F3188ECA8023}" type="presParOf" srcId="{E1BDF0CD-3E61-4E99-BC46-53DB4402FB67}" destId="{64E3F505-8BEF-4173-93C9-D87ED524AC07}" srcOrd="3" destOrd="0" presId="urn:microsoft.com/office/officeart/2005/8/layout/hList3"/>
    <dgm:cxn modelId="{F56A7224-E6DC-144E-A213-B0C1873C546A}" type="presParOf" srcId="{E1BDF0CD-3E61-4E99-BC46-53DB4402FB67}" destId="{52306CE2-E578-494B-BADF-DE42AFC8CA06}" srcOrd="4" destOrd="0" presId="urn:microsoft.com/office/officeart/2005/8/layout/hList3"/>
    <dgm:cxn modelId="{3BB3E354-4F52-3940-B2F0-D55028B77761}" type="presParOf" srcId="{7C6685B5-CFD9-45FB-A7A4-2CECBCD93365}" destId="{892D60BA-4D11-4F17-8628-104E001EB6A4}"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D50AD-39C7-43E0-8126-91030103D28A}">
      <dsp:nvSpPr>
        <dsp:cNvPr id="0" name=""/>
        <dsp:cNvSpPr/>
      </dsp:nvSpPr>
      <dsp:spPr>
        <a:xfrm>
          <a:off x="0" y="0"/>
          <a:ext cx="10515600" cy="1229029"/>
        </a:xfrm>
        <a:prstGeom prst="rect">
          <a:avLst/>
        </a:prstGeom>
        <a:solidFill>
          <a:schemeClr val="bg1">
            <a:lumMod val="6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nb-NO" sz="3400" kern="1200" dirty="0"/>
            <a:t>WP1 – Establishing patient and public involvement in the research</a:t>
          </a:r>
          <a:endParaRPr lang="en-US" sz="3400" kern="1200" dirty="0"/>
        </a:p>
      </dsp:txBody>
      <dsp:txXfrm>
        <a:off x="0" y="0"/>
        <a:ext cx="10515600" cy="1229029"/>
      </dsp:txXfrm>
    </dsp:sp>
    <dsp:sp modelId="{4544712A-7604-4376-B753-A520F0B96699}">
      <dsp:nvSpPr>
        <dsp:cNvPr id="0" name=""/>
        <dsp:cNvSpPr/>
      </dsp:nvSpPr>
      <dsp:spPr>
        <a:xfrm>
          <a:off x="1283" y="1229029"/>
          <a:ext cx="2102606" cy="2580962"/>
        </a:xfrm>
        <a:prstGeom prst="rect">
          <a:avLst/>
        </a:prstGeom>
        <a:solidFill>
          <a:srgbClr val="F9A9E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b-NO" sz="2000" kern="1200" dirty="0"/>
            <a:t>WP2 – Exploring what is know about the s</a:t>
          </a:r>
          <a:r>
            <a:rPr lang="en-US" sz="2000" kern="1200" dirty="0" err="1"/>
            <a:t>ystems</a:t>
          </a:r>
          <a:r>
            <a:rPr lang="en-US" sz="2000" kern="1200" dirty="0"/>
            <a:t> of support, and care available. Systematic literature review</a:t>
          </a:r>
        </a:p>
      </dsp:txBody>
      <dsp:txXfrm>
        <a:off x="1283" y="1229029"/>
        <a:ext cx="2102606" cy="2580962"/>
      </dsp:txXfrm>
    </dsp:sp>
    <dsp:sp modelId="{700688CA-A850-4C8B-938A-0D0379B3F2E0}">
      <dsp:nvSpPr>
        <dsp:cNvPr id="0" name=""/>
        <dsp:cNvSpPr/>
      </dsp:nvSpPr>
      <dsp:spPr>
        <a:xfrm>
          <a:off x="2103890" y="1229029"/>
          <a:ext cx="2102606" cy="2580962"/>
        </a:xfrm>
        <a:prstGeom prst="rect">
          <a:avLst/>
        </a:prstGeom>
        <a:solidFill>
          <a:srgbClr val="70F0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b-NO" sz="2000" kern="1200" dirty="0"/>
            <a:t>WP3 – Examining and exploring the r</a:t>
          </a:r>
          <a:r>
            <a:rPr lang="en-US" sz="2000" kern="1200" dirty="0" err="1"/>
            <a:t>oles</a:t>
          </a:r>
          <a:r>
            <a:rPr lang="en-US" sz="2000" kern="1200" dirty="0"/>
            <a:t> and working relationships and partnerships between sectors</a:t>
          </a:r>
        </a:p>
      </dsp:txBody>
      <dsp:txXfrm>
        <a:off x="2103890" y="1229029"/>
        <a:ext cx="2102606" cy="2580962"/>
      </dsp:txXfrm>
    </dsp:sp>
    <dsp:sp modelId="{31950A30-B66F-42A9-A981-EDDB5E7B5C94}">
      <dsp:nvSpPr>
        <dsp:cNvPr id="0" name=""/>
        <dsp:cNvSpPr/>
      </dsp:nvSpPr>
      <dsp:spPr>
        <a:xfrm>
          <a:off x="4206496" y="1229029"/>
          <a:ext cx="2102606" cy="2580962"/>
        </a:xfrm>
        <a:prstGeom prst="rect">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b-NO" sz="2000" kern="1200" dirty="0"/>
            <a:t>WP4 - </a:t>
          </a:r>
          <a:r>
            <a:rPr lang="en-US" sz="2000" kern="1200" dirty="0"/>
            <a:t>Feasibility trial and integrated care pathway for multisectoral action</a:t>
          </a:r>
        </a:p>
      </dsp:txBody>
      <dsp:txXfrm>
        <a:off x="4206496" y="1229029"/>
        <a:ext cx="2102606" cy="2580962"/>
      </dsp:txXfrm>
    </dsp:sp>
    <dsp:sp modelId="{64E3F505-8BEF-4173-93C9-D87ED524AC07}">
      <dsp:nvSpPr>
        <dsp:cNvPr id="0" name=""/>
        <dsp:cNvSpPr/>
      </dsp:nvSpPr>
      <dsp:spPr>
        <a:xfrm>
          <a:off x="6309103" y="1229029"/>
          <a:ext cx="2102606" cy="2580962"/>
        </a:xfrm>
        <a:prstGeom prst="rect">
          <a:avLst/>
        </a:prstGeom>
        <a:solidFill>
          <a:schemeClr val="accent4">
            <a:hueOff val="7350668"/>
            <a:satOff val="-30583"/>
            <a:lumOff val="72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b-NO" sz="2000" kern="1200" dirty="0"/>
            <a:t>WP5 – Sharing the study results and communicating with important stakeholders (dissemination and commuication)</a:t>
          </a:r>
          <a:endParaRPr lang="en-US" sz="2000" kern="1200" dirty="0"/>
        </a:p>
      </dsp:txBody>
      <dsp:txXfrm>
        <a:off x="6309103" y="1229029"/>
        <a:ext cx="2102606" cy="2580962"/>
      </dsp:txXfrm>
    </dsp:sp>
    <dsp:sp modelId="{52306CE2-E578-494B-BADF-DE42AFC8CA06}">
      <dsp:nvSpPr>
        <dsp:cNvPr id="0" name=""/>
        <dsp:cNvSpPr/>
      </dsp:nvSpPr>
      <dsp:spPr>
        <a:xfrm>
          <a:off x="8411709" y="1229029"/>
          <a:ext cx="2102606" cy="2580962"/>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b-NO" sz="2000" kern="1200" dirty="0"/>
            <a:t>WP 6 – Project Management</a:t>
          </a:r>
          <a:endParaRPr lang="en-US" sz="2000" kern="1200" dirty="0"/>
        </a:p>
      </dsp:txBody>
      <dsp:txXfrm>
        <a:off x="8411709" y="1229029"/>
        <a:ext cx="2102606" cy="2580962"/>
      </dsp:txXfrm>
    </dsp:sp>
    <dsp:sp modelId="{892D60BA-4D11-4F17-8628-104E001EB6A4}">
      <dsp:nvSpPr>
        <dsp:cNvPr id="0" name=""/>
        <dsp:cNvSpPr/>
      </dsp:nvSpPr>
      <dsp:spPr>
        <a:xfrm>
          <a:off x="0" y="3809992"/>
          <a:ext cx="10515600" cy="286773"/>
        </a:xfrm>
        <a:prstGeom prst="rect">
          <a:avLst/>
        </a:prstGeom>
        <a:solidFill>
          <a:schemeClr val="bg2">
            <a:lumMod val="7500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049AEDC1-0304-4F63-8434-C922ADF0D80A}"/>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s-ES"/>
          </a:p>
        </p:txBody>
      </p:sp>
      <p:sp>
        <p:nvSpPr>
          <p:cNvPr id="3" name="Marcador de fecha 2">
            <a:extLst>
              <a:ext uri="{FF2B5EF4-FFF2-40B4-BE49-F238E27FC236}">
                <a16:creationId xmlns:a16="http://schemas.microsoft.com/office/drawing/2014/main" xmlns="" id="{F7A170AB-84E3-4D8A-BA6B-31B4B9E6D7DB}"/>
              </a:ext>
            </a:extLst>
          </p:cNvPr>
          <p:cNvSpPr>
            <a:spLocks noGrp="1"/>
          </p:cNvSpPr>
          <p:nvPr>
            <p:ph type="dt" idx="1"/>
          </p:nvPr>
        </p:nvSpPr>
        <p:spPr>
          <a:xfrm>
            <a:off x="3850443" y="0"/>
            <a:ext cx="2945659" cy="498056"/>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4D0F7030-5A09-4C16-B601-A67AC0D808C9}" type="datetimeFigureOut">
              <a:rPr lang="es-ES" altLang="es-ES"/>
              <a:pPr>
                <a:defRPr/>
              </a:pPr>
              <a:t>12/5/22</a:t>
            </a:fld>
            <a:endParaRPr lang="es-ES" altLang="es-ES"/>
          </a:p>
        </p:txBody>
      </p:sp>
      <p:sp>
        <p:nvSpPr>
          <p:cNvPr id="4" name="Marcador de imagen de diapositiva 3">
            <a:extLst>
              <a:ext uri="{FF2B5EF4-FFF2-40B4-BE49-F238E27FC236}">
                <a16:creationId xmlns:a16="http://schemas.microsoft.com/office/drawing/2014/main" xmlns="" id="{5BAB209E-347F-4791-910D-050C90D8A2F5}"/>
              </a:ext>
            </a:extLst>
          </p:cNvPr>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a:extLst>
              <a:ext uri="{FF2B5EF4-FFF2-40B4-BE49-F238E27FC236}">
                <a16:creationId xmlns:a16="http://schemas.microsoft.com/office/drawing/2014/main" xmlns="" id="{4B1BBA55-F660-45CF-AA4D-31E0F0B4F7FE}"/>
              </a:ext>
            </a:extLst>
          </p:cNvPr>
          <p:cNvSpPr>
            <a:spLocks noGrp="1"/>
          </p:cNvSpPr>
          <p:nvPr>
            <p:ph type="body" sz="quarter" idx="3"/>
          </p:nvPr>
        </p:nvSpPr>
        <p:spPr>
          <a:xfrm>
            <a:off x="679768" y="4777194"/>
            <a:ext cx="5438140" cy="3908614"/>
          </a:xfrm>
          <a:prstGeom prst="rect">
            <a:avLst/>
          </a:prstGeom>
        </p:spPr>
        <p:txBody>
          <a:bodyPr vert="horz" wrap="square" lIns="91440" tIns="45720" rIns="91440" bIns="45720" numCol="1" anchor="t" anchorCtr="0" compatLnSpc="1">
            <a:prstTxWarp prst="textNoShape">
              <a:avLst/>
            </a:prstTxWarp>
          </a:bodyPr>
          <a:lstStyle/>
          <a:p>
            <a:pPr lvl="0"/>
            <a:r>
              <a:rPr lang="es-ES" altLang="es-ES" noProof="0"/>
              <a:t>Haga clic para modificar los estilos de texto del patrón</a:t>
            </a:r>
          </a:p>
          <a:p>
            <a:pPr lvl="1"/>
            <a:r>
              <a:rPr lang="es-ES" altLang="es-ES" noProof="0"/>
              <a:t>Segundo nivel</a:t>
            </a:r>
          </a:p>
          <a:p>
            <a:pPr lvl="2"/>
            <a:r>
              <a:rPr lang="es-ES" altLang="es-ES" noProof="0"/>
              <a:t>Tercer nivel</a:t>
            </a:r>
          </a:p>
          <a:p>
            <a:pPr lvl="3"/>
            <a:r>
              <a:rPr lang="es-ES" altLang="es-ES" noProof="0"/>
              <a:t>Cuarto nivel</a:t>
            </a:r>
          </a:p>
          <a:p>
            <a:pPr lvl="4"/>
            <a:r>
              <a:rPr lang="es-ES" altLang="es-ES" noProof="0"/>
              <a:t>Quinto nivel</a:t>
            </a:r>
          </a:p>
        </p:txBody>
      </p:sp>
      <p:sp>
        <p:nvSpPr>
          <p:cNvPr id="6" name="Marcador de pie de página 5">
            <a:extLst>
              <a:ext uri="{FF2B5EF4-FFF2-40B4-BE49-F238E27FC236}">
                <a16:creationId xmlns:a16="http://schemas.microsoft.com/office/drawing/2014/main" xmlns="" id="{DA9AE104-C4F2-4154-A785-68B91B4DA317}"/>
              </a:ext>
            </a:extLst>
          </p:cNvPr>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s-ES"/>
          </a:p>
        </p:txBody>
      </p:sp>
      <p:sp>
        <p:nvSpPr>
          <p:cNvPr id="7" name="Marcador de número de diapositiva 6">
            <a:extLst>
              <a:ext uri="{FF2B5EF4-FFF2-40B4-BE49-F238E27FC236}">
                <a16:creationId xmlns:a16="http://schemas.microsoft.com/office/drawing/2014/main" xmlns="" id="{80573F02-8C1C-4E7F-B278-E3408B4B8D2E}"/>
              </a:ext>
            </a:extLst>
          </p:cNvPr>
          <p:cNvSpPr>
            <a:spLocks noGrp="1"/>
          </p:cNvSpPr>
          <p:nvPr>
            <p:ph type="sldNum" sz="quarter" idx="5"/>
          </p:nvPr>
        </p:nvSpPr>
        <p:spPr>
          <a:xfrm>
            <a:off x="3850443" y="9428584"/>
            <a:ext cx="2945659" cy="49805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875518E-994A-4AEF-B41F-FF21979BDAB2}" type="slidenum">
              <a:rPr lang="es-ES" altLang="es-ES"/>
              <a:pPr>
                <a:defRPr/>
              </a:pPr>
              <a:t>‹Nr.›</a:t>
            </a:fld>
            <a:endParaRPr lang="es-ES" altLang="es-ES"/>
          </a:p>
        </p:txBody>
      </p:sp>
    </p:spTree>
    <p:extLst>
      <p:ext uri="{BB962C8B-B14F-4D97-AF65-F5344CB8AC3E}">
        <p14:creationId xmlns:p14="http://schemas.microsoft.com/office/powerpoint/2010/main" val="1349186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Marcador de imagen de diapositiva 1">
            <a:extLst>
              <a:ext uri="{FF2B5EF4-FFF2-40B4-BE49-F238E27FC236}">
                <a16:creationId xmlns:a16="http://schemas.microsoft.com/office/drawing/2014/main" xmlns="" id="{2D8ADFB3-8410-4DC3-9592-CEAC3388763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Marcador de notas 2">
            <a:extLst>
              <a:ext uri="{FF2B5EF4-FFF2-40B4-BE49-F238E27FC236}">
                <a16:creationId xmlns:a16="http://schemas.microsoft.com/office/drawing/2014/main" xmlns="" id="{B160F0C7-8515-49E4-A194-D721B4C75E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latin typeface="Times New Roman" panose="02020603050405020304" pitchFamily="18" charset="0"/>
            </a:endParaRPr>
          </a:p>
        </p:txBody>
      </p:sp>
      <p:sp>
        <p:nvSpPr>
          <p:cNvPr id="4100" name="Marcador de número de diapositiva 3">
            <a:extLst>
              <a:ext uri="{FF2B5EF4-FFF2-40B4-BE49-F238E27FC236}">
                <a16:creationId xmlns:a16="http://schemas.microsoft.com/office/drawing/2014/main" xmlns="" id="{96127058-88D0-49D6-BA53-F9B78CA1D3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85BF211-11ED-4930-81E3-4371C193938B}" type="slidenum">
              <a:rPr lang="es-ES_tradnl" altLang="es-ES">
                <a:solidFill>
                  <a:srgbClr val="000000"/>
                </a:solidFill>
                <a:latin typeface="Times New Roman" panose="02020603050405020304" pitchFamily="18" charset="0"/>
              </a:rPr>
              <a:pPr/>
              <a:t>1</a:t>
            </a:fld>
            <a:endParaRPr lang="es-ES_tradnl" altLang="es-ES">
              <a:solidFill>
                <a:srgbClr val="000000"/>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pPr>
              <a:defRPr/>
            </a:pPr>
            <a:fld id="{B875518E-994A-4AEF-B41F-FF21979BDAB2}" type="slidenum">
              <a:rPr lang="es-ES" altLang="es-ES" smtClean="0"/>
              <a:pPr>
                <a:defRPr/>
              </a:pPr>
              <a:t>2</a:t>
            </a:fld>
            <a:endParaRPr lang="es-ES" altLang="es-ES"/>
          </a:p>
        </p:txBody>
      </p:sp>
    </p:spTree>
    <p:extLst>
      <p:ext uri="{BB962C8B-B14F-4D97-AF65-F5344CB8AC3E}">
        <p14:creationId xmlns:p14="http://schemas.microsoft.com/office/powerpoint/2010/main" val="1760747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b="1" dirty="0"/>
          </a:p>
        </p:txBody>
      </p:sp>
      <p:sp>
        <p:nvSpPr>
          <p:cNvPr id="4" name="Marcador de número de diapositiva 3"/>
          <p:cNvSpPr>
            <a:spLocks noGrp="1"/>
          </p:cNvSpPr>
          <p:nvPr>
            <p:ph type="sldNum" sz="quarter" idx="10"/>
          </p:nvPr>
        </p:nvSpPr>
        <p:spPr/>
        <p:txBody>
          <a:bodyPr/>
          <a:lstStyle/>
          <a:p>
            <a:fld id="{51525847-1289-470B-B18A-66B163CDDE23}" type="slidenum">
              <a:rPr lang="en-GB" smtClean="0"/>
              <a:t>3</a:t>
            </a:fld>
            <a:endParaRPr lang="en-GB"/>
          </a:p>
        </p:txBody>
      </p:sp>
    </p:spTree>
    <p:extLst>
      <p:ext uri="{BB962C8B-B14F-4D97-AF65-F5344CB8AC3E}">
        <p14:creationId xmlns:p14="http://schemas.microsoft.com/office/powerpoint/2010/main" val="4221345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FF64DF-A00B-4B5C-B538-5AC49651AC01}" type="slidenum">
              <a:rPr lang="en-US" smtClean="0"/>
              <a:t>4</a:t>
            </a:fld>
            <a:endParaRPr lang="en-US"/>
          </a:p>
        </p:txBody>
      </p:sp>
    </p:spTree>
    <p:extLst>
      <p:ext uri="{BB962C8B-B14F-4D97-AF65-F5344CB8AC3E}">
        <p14:creationId xmlns:p14="http://schemas.microsoft.com/office/powerpoint/2010/main" val="2282455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pPr>
              <a:defRPr/>
            </a:pPr>
            <a:fld id="{B875518E-994A-4AEF-B41F-FF21979BDAB2}" type="slidenum">
              <a:rPr lang="es-ES" altLang="es-ES" smtClean="0"/>
              <a:pPr>
                <a:defRPr/>
              </a:pPr>
              <a:t>5</a:t>
            </a:fld>
            <a:endParaRPr lang="es-ES" altLang="es-ES"/>
          </a:p>
        </p:txBody>
      </p:sp>
    </p:spTree>
    <p:extLst>
      <p:ext uri="{BB962C8B-B14F-4D97-AF65-F5344CB8AC3E}">
        <p14:creationId xmlns:p14="http://schemas.microsoft.com/office/powerpoint/2010/main" val="465479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B875518E-994A-4AEF-B41F-FF21979BDAB2}" type="slidenum">
              <a:rPr lang="es-ES" altLang="es-ES" smtClean="0"/>
              <a:pPr>
                <a:defRPr/>
              </a:pPr>
              <a:t>6</a:t>
            </a:fld>
            <a:endParaRPr lang="es-ES" altLang="es-ES"/>
          </a:p>
        </p:txBody>
      </p:sp>
    </p:spTree>
    <p:extLst>
      <p:ext uri="{BB962C8B-B14F-4D97-AF65-F5344CB8AC3E}">
        <p14:creationId xmlns:p14="http://schemas.microsoft.com/office/powerpoint/2010/main" val="403195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are/were the successes and challenges of your project? Lessons learned from working together across institutions.  </a:t>
            </a:r>
          </a:p>
          <a:p>
            <a:endParaRPr lang="en-GB" dirty="0"/>
          </a:p>
        </p:txBody>
      </p:sp>
      <p:sp>
        <p:nvSpPr>
          <p:cNvPr id="4" name="Slide Number Placeholder 3"/>
          <p:cNvSpPr>
            <a:spLocks noGrp="1"/>
          </p:cNvSpPr>
          <p:nvPr>
            <p:ph type="sldNum" sz="quarter" idx="5"/>
          </p:nvPr>
        </p:nvSpPr>
        <p:spPr/>
        <p:txBody>
          <a:bodyPr/>
          <a:lstStyle/>
          <a:p>
            <a:pPr>
              <a:defRPr/>
            </a:pPr>
            <a:fld id="{B875518E-994A-4AEF-B41F-FF21979BDAB2}" type="slidenum">
              <a:rPr lang="es-ES" altLang="es-ES" smtClean="0"/>
              <a:pPr>
                <a:defRPr/>
              </a:pPr>
              <a:t>7</a:t>
            </a:fld>
            <a:endParaRPr lang="es-ES" altLang="es-ES"/>
          </a:p>
        </p:txBody>
      </p:sp>
    </p:spTree>
    <p:extLst>
      <p:ext uri="{BB962C8B-B14F-4D97-AF65-F5344CB8AC3E}">
        <p14:creationId xmlns:p14="http://schemas.microsoft.com/office/powerpoint/2010/main" val="1330178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B875518E-994A-4AEF-B41F-FF21979BDAB2}" type="slidenum">
              <a:rPr lang="es-ES" altLang="es-ES" smtClean="0"/>
              <a:pPr>
                <a:defRPr/>
              </a:pPr>
              <a:t>8</a:t>
            </a:fld>
            <a:endParaRPr lang="es-ES" altLang="es-ES"/>
          </a:p>
        </p:txBody>
      </p:sp>
    </p:spTree>
    <p:extLst>
      <p:ext uri="{BB962C8B-B14F-4D97-AF65-F5344CB8AC3E}">
        <p14:creationId xmlns:p14="http://schemas.microsoft.com/office/powerpoint/2010/main" val="3982609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endParaRPr lang="en-US"/>
          </a:p>
        </p:txBody>
      </p:sp>
      <p:sp>
        <p:nvSpPr>
          <p:cNvPr id="4" name="Date Placeholder 3">
            <a:extLst>
              <a:ext uri="{FF2B5EF4-FFF2-40B4-BE49-F238E27FC236}">
                <a16:creationId xmlns:a16="http://schemas.microsoft.com/office/drawing/2014/main" xmlns="" id="{0A8DAC90-E5CF-4F6D-9DD1-87BFCF78E78E}"/>
              </a:ext>
            </a:extLst>
          </p:cNvPr>
          <p:cNvSpPr>
            <a:spLocks noGrp="1"/>
          </p:cNvSpPr>
          <p:nvPr>
            <p:ph type="dt" sz="half" idx="10"/>
          </p:nvPr>
        </p:nvSpPr>
        <p:spPr/>
        <p:txBody>
          <a:bodyPr/>
          <a:lstStyle>
            <a:lvl1pPr>
              <a:defRPr/>
            </a:lvl1pPr>
          </a:lstStyle>
          <a:p>
            <a:pPr>
              <a:defRPr/>
            </a:pPr>
            <a:fld id="{4E994C8D-A009-40B4-8775-8BFA4F399638}" type="datetimeFigureOut">
              <a:rPr lang="en-US" altLang="es-ES"/>
              <a:pPr>
                <a:defRPr/>
              </a:pPr>
              <a:t>12/5/22</a:t>
            </a:fld>
            <a:endParaRPr lang="en-US" altLang="es-ES"/>
          </a:p>
        </p:txBody>
      </p:sp>
      <p:sp>
        <p:nvSpPr>
          <p:cNvPr id="5" name="Footer Placeholder 4">
            <a:extLst>
              <a:ext uri="{FF2B5EF4-FFF2-40B4-BE49-F238E27FC236}">
                <a16:creationId xmlns:a16="http://schemas.microsoft.com/office/drawing/2014/main" xmlns="" id="{64E487DD-3DEF-45E4-B1AC-6000E32ED0E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35EE1F6-751C-4342-B9FE-3D08F619A306}"/>
              </a:ext>
            </a:extLst>
          </p:cNvPr>
          <p:cNvSpPr>
            <a:spLocks noGrp="1"/>
          </p:cNvSpPr>
          <p:nvPr>
            <p:ph type="sldNum" sz="quarter" idx="12"/>
          </p:nvPr>
        </p:nvSpPr>
        <p:spPr/>
        <p:txBody>
          <a:bodyPr/>
          <a:lstStyle>
            <a:lvl1pPr>
              <a:defRPr/>
            </a:lvl1pPr>
          </a:lstStyle>
          <a:p>
            <a:pPr>
              <a:defRPr/>
            </a:pPr>
            <a:fld id="{770A330D-3E46-44E0-8C22-21662CE544F8}" type="slidenum">
              <a:rPr lang="en-US" altLang="es-ES"/>
              <a:pPr>
                <a:defRPr/>
              </a:pPr>
              <a:t>‹Nr.›</a:t>
            </a:fld>
            <a:endParaRPr lang="en-US" altLang="es-ES"/>
          </a:p>
        </p:txBody>
      </p:sp>
    </p:spTree>
    <p:extLst>
      <p:ext uri="{BB962C8B-B14F-4D97-AF65-F5344CB8AC3E}">
        <p14:creationId xmlns:p14="http://schemas.microsoft.com/office/powerpoint/2010/main" val="4260919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a:extLst>
              <a:ext uri="{FF2B5EF4-FFF2-40B4-BE49-F238E27FC236}">
                <a16:creationId xmlns:a16="http://schemas.microsoft.com/office/drawing/2014/main" xmlns="" id="{AC4CF32E-3C0F-4D1F-A948-0F4AF7267105}"/>
              </a:ext>
            </a:extLst>
          </p:cNvPr>
          <p:cNvSpPr>
            <a:spLocks noGrp="1"/>
          </p:cNvSpPr>
          <p:nvPr>
            <p:ph type="dt" sz="half" idx="10"/>
          </p:nvPr>
        </p:nvSpPr>
        <p:spPr/>
        <p:txBody>
          <a:bodyPr/>
          <a:lstStyle>
            <a:lvl1pPr>
              <a:defRPr/>
            </a:lvl1pPr>
          </a:lstStyle>
          <a:p>
            <a:pPr>
              <a:defRPr/>
            </a:pPr>
            <a:fld id="{D1599954-C1DB-4A79-9F0C-FE38E3477DE1}" type="datetimeFigureOut">
              <a:rPr lang="en-US" altLang="es-ES"/>
              <a:pPr>
                <a:defRPr/>
              </a:pPr>
              <a:t>12/5/22</a:t>
            </a:fld>
            <a:endParaRPr lang="en-US" altLang="es-ES"/>
          </a:p>
        </p:txBody>
      </p:sp>
      <p:sp>
        <p:nvSpPr>
          <p:cNvPr id="5" name="Footer Placeholder 4">
            <a:extLst>
              <a:ext uri="{FF2B5EF4-FFF2-40B4-BE49-F238E27FC236}">
                <a16:creationId xmlns:a16="http://schemas.microsoft.com/office/drawing/2014/main" xmlns="" id="{8D92B3DA-A213-4F95-AED2-713FFEA788D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D63371CA-4413-46C3-BF9E-E699EB8060E9}"/>
              </a:ext>
            </a:extLst>
          </p:cNvPr>
          <p:cNvSpPr>
            <a:spLocks noGrp="1"/>
          </p:cNvSpPr>
          <p:nvPr>
            <p:ph type="sldNum" sz="quarter" idx="12"/>
          </p:nvPr>
        </p:nvSpPr>
        <p:spPr/>
        <p:txBody>
          <a:bodyPr/>
          <a:lstStyle>
            <a:lvl1pPr>
              <a:defRPr/>
            </a:lvl1pPr>
          </a:lstStyle>
          <a:p>
            <a:pPr>
              <a:defRPr/>
            </a:pPr>
            <a:fld id="{6CD9E453-D1A9-4446-BDB7-455AA47AEB27}" type="slidenum">
              <a:rPr lang="en-US" altLang="es-ES"/>
              <a:pPr>
                <a:defRPr/>
              </a:pPr>
              <a:t>‹Nr.›</a:t>
            </a:fld>
            <a:endParaRPr lang="en-US" altLang="es-ES"/>
          </a:p>
        </p:txBody>
      </p:sp>
    </p:spTree>
    <p:extLst>
      <p:ext uri="{BB962C8B-B14F-4D97-AF65-F5344CB8AC3E}">
        <p14:creationId xmlns:p14="http://schemas.microsoft.com/office/powerpoint/2010/main" val="782419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54157"/>
            <a:ext cx="2628900" cy="5222806"/>
          </a:xfrm>
        </p:spPr>
        <p:txBody>
          <a:bodyPr vert="eaVert"/>
          <a:lstStyle/>
          <a:p>
            <a:r>
              <a:rPr lang="es-ES_tradnl"/>
              <a:t>Clic para editar título</a:t>
            </a:r>
            <a:endParaRPr lang="en-US" dirty="0"/>
          </a:p>
        </p:txBody>
      </p:sp>
      <p:sp>
        <p:nvSpPr>
          <p:cNvPr id="3" name="Vertical Text Placeholder 2"/>
          <p:cNvSpPr>
            <a:spLocks noGrp="1"/>
          </p:cNvSpPr>
          <p:nvPr>
            <p:ph type="body" orient="vert" idx="1"/>
          </p:nvPr>
        </p:nvSpPr>
        <p:spPr>
          <a:xfrm>
            <a:off x="838200" y="954157"/>
            <a:ext cx="7734300" cy="5222806"/>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a:extLst>
              <a:ext uri="{FF2B5EF4-FFF2-40B4-BE49-F238E27FC236}">
                <a16:creationId xmlns:a16="http://schemas.microsoft.com/office/drawing/2014/main" xmlns="" id="{D29ADD9C-F799-4FF2-912F-1510FD9D5E44}"/>
              </a:ext>
            </a:extLst>
          </p:cNvPr>
          <p:cNvSpPr>
            <a:spLocks noGrp="1"/>
          </p:cNvSpPr>
          <p:nvPr>
            <p:ph type="dt" sz="half" idx="10"/>
          </p:nvPr>
        </p:nvSpPr>
        <p:spPr/>
        <p:txBody>
          <a:bodyPr/>
          <a:lstStyle>
            <a:lvl1pPr>
              <a:defRPr/>
            </a:lvl1pPr>
          </a:lstStyle>
          <a:p>
            <a:pPr>
              <a:defRPr/>
            </a:pPr>
            <a:fld id="{5B7EAE73-3D63-402D-A928-B87DAC67E5CD}" type="datetimeFigureOut">
              <a:rPr lang="en-US" altLang="es-ES"/>
              <a:pPr>
                <a:defRPr/>
              </a:pPr>
              <a:t>12/5/22</a:t>
            </a:fld>
            <a:endParaRPr lang="en-US" altLang="es-ES"/>
          </a:p>
        </p:txBody>
      </p:sp>
      <p:sp>
        <p:nvSpPr>
          <p:cNvPr id="5" name="Footer Placeholder 4">
            <a:extLst>
              <a:ext uri="{FF2B5EF4-FFF2-40B4-BE49-F238E27FC236}">
                <a16:creationId xmlns:a16="http://schemas.microsoft.com/office/drawing/2014/main" xmlns="" id="{37884759-13E7-4B9A-BD90-3173C8D8A6C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A76FBF6-29CD-4F23-8DCF-FF338D884D98}"/>
              </a:ext>
            </a:extLst>
          </p:cNvPr>
          <p:cNvSpPr>
            <a:spLocks noGrp="1"/>
          </p:cNvSpPr>
          <p:nvPr>
            <p:ph type="sldNum" sz="quarter" idx="12"/>
          </p:nvPr>
        </p:nvSpPr>
        <p:spPr/>
        <p:txBody>
          <a:bodyPr/>
          <a:lstStyle>
            <a:lvl1pPr>
              <a:defRPr/>
            </a:lvl1pPr>
          </a:lstStyle>
          <a:p>
            <a:pPr>
              <a:defRPr/>
            </a:pPr>
            <a:fld id="{18E08AB4-8BB5-4B4D-9C2D-CB7D27399350}" type="slidenum">
              <a:rPr lang="en-US" altLang="es-ES"/>
              <a:pPr>
                <a:defRPr/>
              </a:pPr>
              <a:t>‹Nr.›</a:t>
            </a:fld>
            <a:endParaRPr lang="en-US" altLang="es-ES"/>
          </a:p>
        </p:txBody>
      </p:sp>
    </p:spTree>
    <p:extLst>
      <p:ext uri="{BB962C8B-B14F-4D97-AF65-F5344CB8AC3E}">
        <p14:creationId xmlns:p14="http://schemas.microsoft.com/office/powerpoint/2010/main" val="277502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a:extLst>
              <a:ext uri="{FF2B5EF4-FFF2-40B4-BE49-F238E27FC236}">
                <a16:creationId xmlns:a16="http://schemas.microsoft.com/office/drawing/2014/main" xmlns="" id="{AB32EACB-8106-41EF-B49B-C8D9D1C6B5A9}"/>
              </a:ext>
            </a:extLst>
          </p:cNvPr>
          <p:cNvSpPr>
            <a:spLocks noGrp="1"/>
          </p:cNvSpPr>
          <p:nvPr>
            <p:ph type="dt" sz="half" idx="10"/>
          </p:nvPr>
        </p:nvSpPr>
        <p:spPr/>
        <p:txBody>
          <a:bodyPr/>
          <a:lstStyle>
            <a:lvl1pPr>
              <a:defRPr/>
            </a:lvl1pPr>
          </a:lstStyle>
          <a:p>
            <a:pPr>
              <a:defRPr/>
            </a:pPr>
            <a:fld id="{E9A5B003-E664-41E4-9437-8FB9ACC7C1B7}" type="datetimeFigureOut">
              <a:rPr lang="en-US" altLang="es-ES"/>
              <a:pPr>
                <a:defRPr/>
              </a:pPr>
              <a:t>12/5/22</a:t>
            </a:fld>
            <a:endParaRPr lang="en-US" altLang="es-ES"/>
          </a:p>
        </p:txBody>
      </p:sp>
      <p:sp>
        <p:nvSpPr>
          <p:cNvPr id="5" name="Footer Placeholder 4">
            <a:extLst>
              <a:ext uri="{FF2B5EF4-FFF2-40B4-BE49-F238E27FC236}">
                <a16:creationId xmlns:a16="http://schemas.microsoft.com/office/drawing/2014/main" xmlns="" id="{A14D9500-B8D7-4F16-9B33-0EE547B8491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C71C79FD-1A7A-496F-A74D-3BE8BF33AAA0}"/>
              </a:ext>
            </a:extLst>
          </p:cNvPr>
          <p:cNvSpPr>
            <a:spLocks noGrp="1"/>
          </p:cNvSpPr>
          <p:nvPr>
            <p:ph type="sldNum" sz="quarter" idx="12"/>
          </p:nvPr>
        </p:nvSpPr>
        <p:spPr/>
        <p:txBody>
          <a:bodyPr/>
          <a:lstStyle>
            <a:lvl1pPr>
              <a:defRPr/>
            </a:lvl1pPr>
          </a:lstStyle>
          <a:p>
            <a:pPr>
              <a:defRPr/>
            </a:pPr>
            <a:fld id="{0C7DF6B3-95AF-4534-96A0-F2BF877758FF}" type="slidenum">
              <a:rPr lang="en-US" altLang="es-ES"/>
              <a:pPr>
                <a:defRPr/>
              </a:pPr>
              <a:t>‹Nr.›</a:t>
            </a:fld>
            <a:endParaRPr lang="en-US" altLang="es-ES"/>
          </a:p>
        </p:txBody>
      </p:sp>
    </p:spTree>
    <p:extLst>
      <p:ext uri="{BB962C8B-B14F-4D97-AF65-F5344CB8AC3E}">
        <p14:creationId xmlns:p14="http://schemas.microsoft.com/office/powerpoint/2010/main" val="283796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047129"/>
            <a:ext cx="10515600" cy="2852737"/>
          </a:xfrm>
        </p:spPr>
        <p:txBody>
          <a:bodyPr anchor="b"/>
          <a:lstStyle>
            <a:lvl1pPr>
              <a:defRPr sz="6000"/>
            </a:lvl1pPr>
          </a:lstStyle>
          <a:p>
            <a:r>
              <a:rPr lang="es-ES_tradnl"/>
              <a:t>Clic para editar título</a:t>
            </a:r>
            <a:endParaRPr lang="en-US"/>
          </a:p>
        </p:txBody>
      </p:sp>
      <p:sp>
        <p:nvSpPr>
          <p:cNvPr id="3" name="Text Placeholder 2"/>
          <p:cNvSpPr>
            <a:spLocks noGrp="1"/>
          </p:cNvSpPr>
          <p:nvPr>
            <p:ph type="body" idx="1"/>
          </p:nvPr>
        </p:nvSpPr>
        <p:spPr>
          <a:xfrm>
            <a:off x="831850" y="431068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Date Placeholder 3">
            <a:extLst>
              <a:ext uri="{FF2B5EF4-FFF2-40B4-BE49-F238E27FC236}">
                <a16:creationId xmlns:a16="http://schemas.microsoft.com/office/drawing/2014/main" xmlns="" id="{5D969542-FCB0-4A8C-B744-3012C02B9BDD}"/>
              </a:ext>
            </a:extLst>
          </p:cNvPr>
          <p:cNvSpPr>
            <a:spLocks noGrp="1"/>
          </p:cNvSpPr>
          <p:nvPr>
            <p:ph type="dt" sz="half" idx="10"/>
          </p:nvPr>
        </p:nvSpPr>
        <p:spPr/>
        <p:txBody>
          <a:bodyPr/>
          <a:lstStyle>
            <a:lvl1pPr>
              <a:defRPr/>
            </a:lvl1pPr>
          </a:lstStyle>
          <a:p>
            <a:pPr>
              <a:defRPr/>
            </a:pPr>
            <a:fld id="{F2D3257F-FFB7-4E42-996D-B2F1A967EC9B}" type="datetimeFigureOut">
              <a:rPr lang="en-US" altLang="es-ES"/>
              <a:pPr>
                <a:defRPr/>
              </a:pPr>
              <a:t>12/5/22</a:t>
            </a:fld>
            <a:endParaRPr lang="en-US" altLang="es-ES"/>
          </a:p>
        </p:txBody>
      </p:sp>
      <p:sp>
        <p:nvSpPr>
          <p:cNvPr id="5" name="Footer Placeholder 4">
            <a:extLst>
              <a:ext uri="{FF2B5EF4-FFF2-40B4-BE49-F238E27FC236}">
                <a16:creationId xmlns:a16="http://schemas.microsoft.com/office/drawing/2014/main" xmlns="" id="{3D3C491C-3889-4979-AA00-0FB21E5396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D8BA709F-F7E5-44B9-8185-3AEF5EEE94D2}"/>
              </a:ext>
            </a:extLst>
          </p:cNvPr>
          <p:cNvSpPr>
            <a:spLocks noGrp="1"/>
          </p:cNvSpPr>
          <p:nvPr>
            <p:ph type="sldNum" sz="quarter" idx="12"/>
          </p:nvPr>
        </p:nvSpPr>
        <p:spPr/>
        <p:txBody>
          <a:bodyPr/>
          <a:lstStyle>
            <a:lvl1pPr>
              <a:defRPr/>
            </a:lvl1pPr>
          </a:lstStyle>
          <a:p>
            <a:pPr>
              <a:defRPr/>
            </a:pPr>
            <a:fld id="{74BB545B-C5CC-4646-BCCA-D0A1A866D659}" type="slidenum">
              <a:rPr lang="en-US" altLang="es-ES"/>
              <a:pPr>
                <a:defRPr/>
              </a:pPr>
              <a:t>‹Nr.›</a:t>
            </a:fld>
            <a:endParaRPr lang="en-US" altLang="es-ES"/>
          </a:p>
        </p:txBody>
      </p:sp>
    </p:spTree>
    <p:extLst>
      <p:ext uri="{BB962C8B-B14F-4D97-AF65-F5344CB8AC3E}">
        <p14:creationId xmlns:p14="http://schemas.microsoft.com/office/powerpoint/2010/main" val="41390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5" name="Date Placeholder 3">
            <a:extLst>
              <a:ext uri="{FF2B5EF4-FFF2-40B4-BE49-F238E27FC236}">
                <a16:creationId xmlns:a16="http://schemas.microsoft.com/office/drawing/2014/main" xmlns="" id="{FC794546-15DE-44D6-B76A-EF2A15B92FF9}"/>
              </a:ext>
            </a:extLst>
          </p:cNvPr>
          <p:cNvSpPr>
            <a:spLocks noGrp="1"/>
          </p:cNvSpPr>
          <p:nvPr>
            <p:ph type="dt" sz="half" idx="10"/>
          </p:nvPr>
        </p:nvSpPr>
        <p:spPr/>
        <p:txBody>
          <a:bodyPr/>
          <a:lstStyle>
            <a:lvl1pPr>
              <a:defRPr/>
            </a:lvl1pPr>
          </a:lstStyle>
          <a:p>
            <a:pPr>
              <a:defRPr/>
            </a:pPr>
            <a:fld id="{4866066B-C32D-4799-80F6-413CF156590A}" type="datetimeFigureOut">
              <a:rPr lang="en-US" altLang="es-ES"/>
              <a:pPr>
                <a:defRPr/>
              </a:pPr>
              <a:t>12/5/22</a:t>
            </a:fld>
            <a:endParaRPr lang="en-US" altLang="es-ES"/>
          </a:p>
        </p:txBody>
      </p:sp>
      <p:sp>
        <p:nvSpPr>
          <p:cNvPr id="6" name="Footer Placeholder 4">
            <a:extLst>
              <a:ext uri="{FF2B5EF4-FFF2-40B4-BE49-F238E27FC236}">
                <a16:creationId xmlns:a16="http://schemas.microsoft.com/office/drawing/2014/main" xmlns="" id="{FBC3EBDA-1623-405B-BDD8-6AF2DA3450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FE55F3E-6246-4050-9D60-AF55E098174D}"/>
              </a:ext>
            </a:extLst>
          </p:cNvPr>
          <p:cNvSpPr>
            <a:spLocks noGrp="1"/>
          </p:cNvSpPr>
          <p:nvPr>
            <p:ph type="sldNum" sz="quarter" idx="12"/>
          </p:nvPr>
        </p:nvSpPr>
        <p:spPr/>
        <p:txBody>
          <a:bodyPr/>
          <a:lstStyle>
            <a:lvl1pPr>
              <a:defRPr/>
            </a:lvl1pPr>
          </a:lstStyle>
          <a:p>
            <a:pPr>
              <a:defRPr/>
            </a:pPr>
            <a:fld id="{D7B23C50-2C28-40E2-8995-ADE48615E7E4}" type="slidenum">
              <a:rPr lang="en-US" altLang="es-ES"/>
              <a:pPr>
                <a:defRPr/>
              </a:pPr>
              <a:t>‹Nr.›</a:t>
            </a:fld>
            <a:endParaRPr lang="en-US" altLang="es-ES"/>
          </a:p>
        </p:txBody>
      </p:sp>
    </p:spTree>
    <p:extLst>
      <p:ext uri="{BB962C8B-B14F-4D97-AF65-F5344CB8AC3E}">
        <p14:creationId xmlns:p14="http://schemas.microsoft.com/office/powerpoint/2010/main" val="67978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8200" y="967409"/>
            <a:ext cx="10515600" cy="580888"/>
          </a:xfrm>
        </p:spPr>
        <p:txBody>
          <a:bodyPr/>
          <a:lstStyle/>
          <a:p>
            <a:r>
              <a:rPr lang="es-ES_tradnl"/>
              <a:t>Clic para editar título</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839788" y="2637941"/>
            <a:ext cx="5157787" cy="3551722"/>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6172200" y="2637941"/>
            <a:ext cx="5183188" cy="3551722"/>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7" name="Date Placeholder 3">
            <a:extLst>
              <a:ext uri="{FF2B5EF4-FFF2-40B4-BE49-F238E27FC236}">
                <a16:creationId xmlns:a16="http://schemas.microsoft.com/office/drawing/2014/main" xmlns="" id="{DEFA7659-AEFA-4A4E-A1EE-3EDF0C16272B}"/>
              </a:ext>
            </a:extLst>
          </p:cNvPr>
          <p:cNvSpPr>
            <a:spLocks noGrp="1"/>
          </p:cNvSpPr>
          <p:nvPr>
            <p:ph type="dt" sz="half" idx="10"/>
          </p:nvPr>
        </p:nvSpPr>
        <p:spPr/>
        <p:txBody>
          <a:bodyPr/>
          <a:lstStyle>
            <a:lvl1pPr>
              <a:defRPr/>
            </a:lvl1pPr>
          </a:lstStyle>
          <a:p>
            <a:pPr>
              <a:defRPr/>
            </a:pPr>
            <a:fld id="{4A408FC9-6630-4D90-AC7D-84BB44FBF990}" type="datetimeFigureOut">
              <a:rPr lang="en-US" altLang="es-ES"/>
              <a:pPr>
                <a:defRPr/>
              </a:pPr>
              <a:t>12/5/22</a:t>
            </a:fld>
            <a:endParaRPr lang="en-US" altLang="es-ES"/>
          </a:p>
        </p:txBody>
      </p:sp>
      <p:sp>
        <p:nvSpPr>
          <p:cNvPr id="8" name="Footer Placeholder 4">
            <a:extLst>
              <a:ext uri="{FF2B5EF4-FFF2-40B4-BE49-F238E27FC236}">
                <a16:creationId xmlns:a16="http://schemas.microsoft.com/office/drawing/2014/main" xmlns="" id="{4F9D6EEE-F776-41C7-9516-837CF9121E4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72660379-7D34-4AFB-A1AC-34D2D9B23F1B}"/>
              </a:ext>
            </a:extLst>
          </p:cNvPr>
          <p:cNvSpPr>
            <a:spLocks noGrp="1"/>
          </p:cNvSpPr>
          <p:nvPr>
            <p:ph type="sldNum" sz="quarter" idx="12"/>
          </p:nvPr>
        </p:nvSpPr>
        <p:spPr/>
        <p:txBody>
          <a:bodyPr/>
          <a:lstStyle>
            <a:lvl1pPr>
              <a:defRPr/>
            </a:lvl1pPr>
          </a:lstStyle>
          <a:p>
            <a:pPr>
              <a:defRPr/>
            </a:pPr>
            <a:fld id="{E2B143B8-4775-4B30-876C-892F17373FD5}" type="slidenum">
              <a:rPr lang="en-US" altLang="es-ES"/>
              <a:pPr>
                <a:defRPr/>
              </a:pPr>
              <a:t>‹Nr.›</a:t>
            </a:fld>
            <a:endParaRPr lang="en-US" altLang="es-ES"/>
          </a:p>
        </p:txBody>
      </p:sp>
    </p:spTree>
    <p:extLst>
      <p:ext uri="{BB962C8B-B14F-4D97-AF65-F5344CB8AC3E}">
        <p14:creationId xmlns:p14="http://schemas.microsoft.com/office/powerpoint/2010/main" val="65997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Date Placeholder 3">
            <a:extLst>
              <a:ext uri="{FF2B5EF4-FFF2-40B4-BE49-F238E27FC236}">
                <a16:creationId xmlns:a16="http://schemas.microsoft.com/office/drawing/2014/main" xmlns="" id="{FE72795B-A584-4303-A418-ABA42469701F}"/>
              </a:ext>
            </a:extLst>
          </p:cNvPr>
          <p:cNvSpPr>
            <a:spLocks noGrp="1"/>
          </p:cNvSpPr>
          <p:nvPr>
            <p:ph type="dt" sz="half" idx="10"/>
          </p:nvPr>
        </p:nvSpPr>
        <p:spPr/>
        <p:txBody>
          <a:bodyPr/>
          <a:lstStyle>
            <a:lvl1pPr>
              <a:defRPr/>
            </a:lvl1pPr>
          </a:lstStyle>
          <a:p>
            <a:pPr>
              <a:defRPr/>
            </a:pPr>
            <a:fld id="{A8649DD7-63E0-47AB-8C65-FB7A48BF82EA}" type="datetimeFigureOut">
              <a:rPr lang="en-US" altLang="es-ES"/>
              <a:pPr>
                <a:defRPr/>
              </a:pPr>
              <a:t>12/5/22</a:t>
            </a:fld>
            <a:endParaRPr lang="en-US" altLang="es-ES"/>
          </a:p>
        </p:txBody>
      </p:sp>
      <p:sp>
        <p:nvSpPr>
          <p:cNvPr id="4" name="Footer Placeholder 4">
            <a:extLst>
              <a:ext uri="{FF2B5EF4-FFF2-40B4-BE49-F238E27FC236}">
                <a16:creationId xmlns:a16="http://schemas.microsoft.com/office/drawing/2014/main" xmlns="" id="{6F1D5D2C-979C-4499-9F7F-F9A345A1B37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85103E46-6911-4D7E-BC56-FC9F75D0F2B4}"/>
              </a:ext>
            </a:extLst>
          </p:cNvPr>
          <p:cNvSpPr>
            <a:spLocks noGrp="1"/>
          </p:cNvSpPr>
          <p:nvPr>
            <p:ph type="sldNum" sz="quarter" idx="12"/>
          </p:nvPr>
        </p:nvSpPr>
        <p:spPr/>
        <p:txBody>
          <a:bodyPr/>
          <a:lstStyle>
            <a:lvl1pPr>
              <a:defRPr/>
            </a:lvl1pPr>
          </a:lstStyle>
          <a:p>
            <a:pPr>
              <a:defRPr/>
            </a:pPr>
            <a:fld id="{9A40C890-9B6B-4F32-9002-A5FD249CD4D3}" type="slidenum">
              <a:rPr lang="en-US" altLang="es-ES"/>
              <a:pPr>
                <a:defRPr/>
              </a:pPr>
              <a:t>‹Nr.›</a:t>
            </a:fld>
            <a:endParaRPr lang="en-US" altLang="es-ES"/>
          </a:p>
        </p:txBody>
      </p:sp>
    </p:spTree>
    <p:extLst>
      <p:ext uri="{BB962C8B-B14F-4D97-AF65-F5344CB8AC3E}">
        <p14:creationId xmlns:p14="http://schemas.microsoft.com/office/powerpoint/2010/main" val="2107967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AEAFAE52-A18A-47E7-8262-E981E3B36561}"/>
              </a:ext>
            </a:extLst>
          </p:cNvPr>
          <p:cNvSpPr>
            <a:spLocks noGrp="1"/>
          </p:cNvSpPr>
          <p:nvPr>
            <p:ph type="dt" sz="half" idx="10"/>
          </p:nvPr>
        </p:nvSpPr>
        <p:spPr/>
        <p:txBody>
          <a:bodyPr/>
          <a:lstStyle>
            <a:lvl1pPr>
              <a:defRPr/>
            </a:lvl1pPr>
          </a:lstStyle>
          <a:p>
            <a:pPr>
              <a:defRPr/>
            </a:pPr>
            <a:fld id="{AA176DA1-F1A7-4A8D-A77B-4EC4D0DFC008}" type="datetimeFigureOut">
              <a:rPr lang="en-US" altLang="es-ES"/>
              <a:pPr>
                <a:defRPr/>
              </a:pPr>
              <a:t>12/5/22</a:t>
            </a:fld>
            <a:endParaRPr lang="en-US" altLang="es-ES"/>
          </a:p>
        </p:txBody>
      </p:sp>
      <p:sp>
        <p:nvSpPr>
          <p:cNvPr id="3" name="Footer Placeholder 4">
            <a:extLst>
              <a:ext uri="{FF2B5EF4-FFF2-40B4-BE49-F238E27FC236}">
                <a16:creationId xmlns:a16="http://schemas.microsoft.com/office/drawing/2014/main" xmlns="" id="{64E260A0-70C4-4EBA-ACEE-8136AB71943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2CA0068C-5482-4ACC-B3CB-F9C9085F61D3}"/>
              </a:ext>
            </a:extLst>
          </p:cNvPr>
          <p:cNvSpPr>
            <a:spLocks noGrp="1"/>
          </p:cNvSpPr>
          <p:nvPr>
            <p:ph type="sldNum" sz="quarter" idx="12"/>
          </p:nvPr>
        </p:nvSpPr>
        <p:spPr/>
        <p:txBody>
          <a:bodyPr/>
          <a:lstStyle>
            <a:lvl1pPr>
              <a:defRPr/>
            </a:lvl1pPr>
          </a:lstStyle>
          <a:p>
            <a:pPr>
              <a:defRPr/>
            </a:pPr>
            <a:fld id="{4879F4EB-1F86-4B11-A0A0-07CAF389B2EB}" type="slidenum">
              <a:rPr lang="en-US" altLang="es-ES"/>
              <a:pPr>
                <a:defRPr/>
              </a:pPr>
              <a:t>‹Nr.›</a:t>
            </a:fld>
            <a:endParaRPr lang="en-US" altLang="es-ES"/>
          </a:p>
        </p:txBody>
      </p:sp>
    </p:spTree>
    <p:extLst>
      <p:ext uri="{BB962C8B-B14F-4D97-AF65-F5344CB8AC3E}">
        <p14:creationId xmlns:p14="http://schemas.microsoft.com/office/powerpoint/2010/main" val="340630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s-ES_tradnl"/>
              <a:t>Clic para editar título</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Text Placeholder 3"/>
          <p:cNvSpPr>
            <a:spLocks noGrp="1"/>
          </p:cNvSpPr>
          <p:nvPr>
            <p:ph type="body" sz="half" idx="2"/>
          </p:nvPr>
        </p:nvSpPr>
        <p:spPr>
          <a:xfrm>
            <a:off x="839788" y="2239616"/>
            <a:ext cx="3932237" cy="36293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3">
            <a:extLst>
              <a:ext uri="{FF2B5EF4-FFF2-40B4-BE49-F238E27FC236}">
                <a16:creationId xmlns:a16="http://schemas.microsoft.com/office/drawing/2014/main" xmlns="" id="{89938AE4-15ED-486D-A21D-F74918AAD9FA}"/>
              </a:ext>
            </a:extLst>
          </p:cNvPr>
          <p:cNvSpPr>
            <a:spLocks noGrp="1"/>
          </p:cNvSpPr>
          <p:nvPr>
            <p:ph type="dt" sz="half" idx="10"/>
          </p:nvPr>
        </p:nvSpPr>
        <p:spPr/>
        <p:txBody>
          <a:bodyPr/>
          <a:lstStyle>
            <a:lvl1pPr>
              <a:defRPr/>
            </a:lvl1pPr>
          </a:lstStyle>
          <a:p>
            <a:pPr>
              <a:defRPr/>
            </a:pPr>
            <a:fld id="{AD3D568E-1C46-411B-81DD-99F476522F39}" type="datetimeFigureOut">
              <a:rPr lang="en-US" altLang="es-ES"/>
              <a:pPr>
                <a:defRPr/>
              </a:pPr>
              <a:t>12/5/22</a:t>
            </a:fld>
            <a:endParaRPr lang="en-US" altLang="es-ES"/>
          </a:p>
        </p:txBody>
      </p:sp>
      <p:sp>
        <p:nvSpPr>
          <p:cNvPr id="6" name="Footer Placeholder 4">
            <a:extLst>
              <a:ext uri="{FF2B5EF4-FFF2-40B4-BE49-F238E27FC236}">
                <a16:creationId xmlns:a16="http://schemas.microsoft.com/office/drawing/2014/main" xmlns="" id="{2E07DECC-F301-4655-8D8A-E5B4D0DE32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5D19F839-6051-4280-B433-3CB3BAE06540}"/>
              </a:ext>
            </a:extLst>
          </p:cNvPr>
          <p:cNvSpPr>
            <a:spLocks noGrp="1"/>
          </p:cNvSpPr>
          <p:nvPr>
            <p:ph type="sldNum" sz="quarter" idx="12"/>
          </p:nvPr>
        </p:nvSpPr>
        <p:spPr/>
        <p:txBody>
          <a:bodyPr/>
          <a:lstStyle>
            <a:lvl1pPr>
              <a:defRPr/>
            </a:lvl1pPr>
          </a:lstStyle>
          <a:p>
            <a:pPr>
              <a:defRPr/>
            </a:pPr>
            <a:fld id="{C5990580-1520-4119-B29F-6C0A95C0C8A7}" type="slidenum">
              <a:rPr lang="en-US" altLang="es-ES"/>
              <a:pPr>
                <a:defRPr/>
              </a:pPr>
              <a:t>‹Nr.›</a:t>
            </a:fld>
            <a:endParaRPr lang="en-US" altLang="es-ES"/>
          </a:p>
        </p:txBody>
      </p:sp>
    </p:spTree>
    <p:extLst>
      <p:ext uri="{BB962C8B-B14F-4D97-AF65-F5344CB8AC3E}">
        <p14:creationId xmlns:p14="http://schemas.microsoft.com/office/powerpoint/2010/main" val="234515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s-ES_tradnl"/>
              <a:t>Clic para editar título</a:t>
            </a:r>
            <a:endParaRPr lang="en-US"/>
          </a:p>
        </p:txBody>
      </p:sp>
      <p:sp>
        <p:nvSpPr>
          <p:cNvPr id="3" name="Picture Placeholder 2"/>
          <p:cNvSpPr>
            <a:spLocks noGrp="1"/>
          </p:cNvSpPr>
          <p:nvPr>
            <p:ph type="pic" idx="1"/>
          </p:nvPr>
        </p:nvSpPr>
        <p:spPr>
          <a:xfrm>
            <a:off x="5526156" y="995363"/>
            <a:ext cx="4716049" cy="4873625"/>
          </a:xfrm>
          <a:prstGeom prst="round2Same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_tradnl" noProof="0"/>
              <a:t>Arrastre la imagen al marcador de posición o haga clic en el icono para agregar</a:t>
            </a:r>
            <a:endParaRPr lang="en-US" noProof="0"/>
          </a:p>
        </p:txBody>
      </p:sp>
      <p:sp>
        <p:nvSpPr>
          <p:cNvPr id="4" name="Text Placeholder 3"/>
          <p:cNvSpPr>
            <a:spLocks noGrp="1"/>
          </p:cNvSpPr>
          <p:nvPr>
            <p:ph type="body" sz="half" idx="2"/>
          </p:nvPr>
        </p:nvSpPr>
        <p:spPr>
          <a:xfrm>
            <a:off x="839788" y="2305878"/>
            <a:ext cx="3932237" cy="35631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3">
            <a:extLst>
              <a:ext uri="{FF2B5EF4-FFF2-40B4-BE49-F238E27FC236}">
                <a16:creationId xmlns:a16="http://schemas.microsoft.com/office/drawing/2014/main" xmlns="" id="{1F8BBD6B-B614-48FD-BE4F-E2F3F4156EC8}"/>
              </a:ext>
            </a:extLst>
          </p:cNvPr>
          <p:cNvSpPr>
            <a:spLocks noGrp="1"/>
          </p:cNvSpPr>
          <p:nvPr>
            <p:ph type="dt" sz="half" idx="10"/>
          </p:nvPr>
        </p:nvSpPr>
        <p:spPr/>
        <p:txBody>
          <a:bodyPr/>
          <a:lstStyle>
            <a:lvl1pPr>
              <a:defRPr/>
            </a:lvl1pPr>
          </a:lstStyle>
          <a:p>
            <a:pPr>
              <a:defRPr/>
            </a:pPr>
            <a:fld id="{D44F8159-B13F-4ADA-B7D4-B4BC5039C3AF}" type="datetimeFigureOut">
              <a:rPr lang="en-US" altLang="es-ES"/>
              <a:pPr>
                <a:defRPr/>
              </a:pPr>
              <a:t>12/5/22</a:t>
            </a:fld>
            <a:endParaRPr lang="en-US" altLang="es-ES"/>
          </a:p>
        </p:txBody>
      </p:sp>
      <p:sp>
        <p:nvSpPr>
          <p:cNvPr id="6" name="Footer Placeholder 4">
            <a:extLst>
              <a:ext uri="{FF2B5EF4-FFF2-40B4-BE49-F238E27FC236}">
                <a16:creationId xmlns:a16="http://schemas.microsoft.com/office/drawing/2014/main" xmlns="" id="{F88D7B77-9FE0-4962-882C-20E4FC767FA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70CE335-948A-4256-A63D-A25426CE58BD}"/>
              </a:ext>
            </a:extLst>
          </p:cNvPr>
          <p:cNvSpPr>
            <a:spLocks noGrp="1"/>
          </p:cNvSpPr>
          <p:nvPr>
            <p:ph type="sldNum" sz="quarter" idx="12"/>
          </p:nvPr>
        </p:nvSpPr>
        <p:spPr/>
        <p:txBody>
          <a:bodyPr/>
          <a:lstStyle>
            <a:lvl1pPr>
              <a:defRPr/>
            </a:lvl1pPr>
          </a:lstStyle>
          <a:p>
            <a:pPr>
              <a:defRPr/>
            </a:pPr>
            <a:fld id="{9F3298A2-38EA-4097-8B15-11A7614031BA}" type="slidenum">
              <a:rPr lang="en-US" altLang="es-ES"/>
              <a:pPr>
                <a:defRPr/>
              </a:pPr>
              <a:t>‹Nr.›</a:t>
            </a:fld>
            <a:endParaRPr lang="en-US" altLang="es-ES"/>
          </a:p>
        </p:txBody>
      </p:sp>
    </p:spTree>
    <p:extLst>
      <p:ext uri="{BB962C8B-B14F-4D97-AF65-F5344CB8AC3E}">
        <p14:creationId xmlns:p14="http://schemas.microsoft.com/office/powerpoint/2010/main" val="13672407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4AA2B043-C76F-4CF8-9E41-0B4B5A36C3B5}"/>
              </a:ext>
            </a:extLst>
          </p:cNvPr>
          <p:cNvSpPr>
            <a:spLocks noGrp="1" noChangeArrowheads="1"/>
          </p:cNvSpPr>
          <p:nvPr>
            <p:ph type="title"/>
          </p:nvPr>
        </p:nvSpPr>
        <p:spPr bwMode="auto">
          <a:xfrm>
            <a:off x="838200" y="1087438"/>
            <a:ext cx="10515600" cy="60325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ES"/>
              <a:t>Clic para editar título</a:t>
            </a:r>
            <a:endParaRPr lang="en-US" altLang="es-ES"/>
          </a:p>
        </p:txBody>
      </p:sp>
      <p:sp>
        <p:nvSpPr>
          <p:cNvPr id="1027" name="Text Placeholder 2">
            <a:extLst>
              <a:ext uri="{FF2B5EF4-FFF2-40B4-BE49-F238E27FC236}">
                <a16:creationId xmlns:a16="http://schemas.microsoft.com/office/drawing/2014/main" xmlns="" id="{DE61DE82-D16B-4AB7-B171-5FFDA5A112E7}"/>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ES"/>
              <a:t>Haga clic para modificar el estilo de texto del patrón</a:t>
            </a:r>
          </a:p>
          <a:p>
            <a:pPr lvl="1"/>
            <a:r>
              <a:rPr lang="es-ES_tradnl" altLang="es-ES"/>
              <a:t>Segundo nivel</a:t>
            </a:r>
          </a:p>
          <a:p>
            <a:pPr lvl="2"/>
            <a:r>
              <a:rPr lang="es-ES_tradnl" altLang="es-ES"/>
              <a:t>Tercer nivel</a:t>
            </a:r>
          </a:p>
          <a:p>
            <a:pPr lvl="3"/>
            <a:r>
              <a:rPr lang="es-ES_tradnl" altLang="es-ES"/>
              <a:t>Cuarto nivel</a:t>
            </a:r>
          </a:p>
          <a:p>
            <a:pPr lvl="4"/>
            <a:r>
              <a:rPr lang="es-ES_tradnl" altLang="es-ES"/>
              <a:t>Quinto nivel</a:t>
            </a:r>
            <a:endParaRPr lang="en-US" altLang="es-ES"/>
          </a:p>
        </p:txBody>
      </p:sp>
      <p:sp>
        <p:nvSpPr>
          <p:cNvPr id="4" name="Date Placeholder 3">
            <a:extLst>
              <a:ext uri="{FF2B5EF4-FFF2-40B4-BE49-F238E27FC236}">
                <a16:creationId xmlns:a16="http://schemas.microsoft.com/office/drawing/2014/main" xmlns="" id="{3E78E47D-B86D-420E-829A-51D5CB16B66B}"/>
              </a:ext>
            </a:extLst>
          </p:cNvPr>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Arial" panose="020B0604020202020204" pitchFamily="34" charset="0"/>
                <a:cs typeface="Arial" panose="020B0604020202020204" pitchFamily="34" charset="0"/>
              </a:defRPr>
            </a:lvl1pPr>
          </a:lstStyle>
          <a:p>
            <a:pPr>
              <a:defRPr/>
            </a:pPr>
            <a:fld id="{B079E3D5-364E-49FB-A029-515691B89CA3}" type="datetimeFigureOut">
              <a:rPr lang="en-US" altLang="es-ES"/>
              <a:pPr>
                <a:defRPr/>
              </a:pPr>
              <a:t>12/5/22</a:t>
            </a:fld>
            <a:endParaRPr lang="en-US" altLang="es-ES"/>
          </a:p>
        </p:txBody>
      </p:sp>
      <p:sp>
        <p:nvSpPr>
          <p:cNvPr id="5" name="Footer Placeholder 4">
            <a:extLst>
              <a:ext uri="{FF2B5EF4-FFF2-40B4-BE49-F238E27FC236}">
                <a16:creationId xmlns:a16="http://schemas.microsoft.com/office/drawing/2014/main" xmlns="" id="{6E8EFCA9-C1B8-47B6-ADB8-A3A9B4545F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xmlns="" id="{144DC78D-2130-4246-B1A1-4185E2E5ADB4}"/>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Arial" panose="020B0604020202020204" pitchFamily="34" charset="0"/>
                <a:cs typeface="Arial" panose="020B0604020202020204" pitchFamily="34" charset="0"/>
              </a:defRPr>
            </a:lvl1pPr>
          </a:lstStyle>
          <a:p>
            <a:pPr>
              <a:defRPr/>
            </a:pPr>
            <a:fld id="{896C5F7F-C0D3-4C6E-9F3C-89CE09FC08F6}" type="slidenum">
              <a:rPr lang="en-US" altLang="es-ES"/>
              <a:pPr>
                <a:defRPr/>
              </a:pPr>
              <a:t>‹Nr.›</a:t>
            </a:fld>
            <a:endParaRPr lang="en-US" altLang="es-ES"/>
          </a:p>
        </p:txBody>
      </p:sp>
      <p:sp>
        <p:nvSpPr>
          <p:cNvPr id="15" name="Rectangle 14">
            <a:extLst>
              <a:ext uri="{FF2B5EF4-FFF2-40B4-BE49-F238E27FC236}">
                <a16:creationId xmlns:a16="http://schemas.microsoft.com/office/drawing/2014/main" xmlns="" id="{9D9491B0-F055-41EA-B421-4EA7F8C5B2B5}"/>
              </a:ext>
            </a:extLst>
          </p:cNvPr>
          <p:cNvSpPr/>
          <p:nvPr/>
        </p:nvSpPr>
        <p:spPr>
          <a:xfrm>
            <a:off x="11903075" y="0"/>
            <a:ext cx="106363" cy="6858000"/>
          </a:xfrm>
          <a:prstGeom prst="rect">
            <a:avLst/>
          </a:prstGeom>
          <a:solidFill>
            <a:srgbClr val="50E3C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ectangle 15">
            <a:extLst>
              <a:ext uri="{FF2B5EF4-FFF2-40B4-BE49-F238E27FC236}">
                <a16:creationId xmlns:a16="http://schemas.microsoft.com/office/drawing/2014/main" xmlns="" id="{4CBA1ACD-369C-444C-90F1-89D0D2C8A4FB}"/>
              </a:ext>
            </a:extLst>
          </p:cNvPr>
          <p:cNvSpPr/>
          <p:nvPr/>
        </p:nvSpPr>
        <p:spPr>
          <a:xfrm>
            <a:off x="12004675" y="0"/>
            <a:ext cx="106363" cy="6858000"/>
          </a:xfrm>
          <a:prstGeom prst="rect">
            <a:avLst/>
          </a:prstGeom>
          <a:solidFill>
            <a:srgbClr val="8698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Rectangle 16">
            <a:extLst>
              <a:ext uri="{FF2B5EF4-FFF2-40B4-BE49-F238E27FC236}">
                <a16:creationId xmlns:a16="http://schemas.microsoft.com/office/drawing/2014/main" xmlns="" id="{E3302CF8-1ABA-4C76-977D-27C1075B1B58}"/>
              </a:ext>
            </a:extLst>
          </p:cNvPr>
          <p:cNvSpPr/>
          <p:nvPr/>
        </p:nvSpPr>
        <p:spPr>
          <a:xfrm>
            <a:off x="12103100" y="0"/>
            <a:ext cx="106363" cy="6858000"/>
          </a:xfrm>
          <a:prstGeom prst="rect">
            <a:avLst/>
          </a:prstGeom>
          <a:solidFill>
            <a:srgbClr val="4A8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Rectangle 18">
            <a:extLst>
              <a:ext uri="{FF2B5EF4-FFF2-40B4-BE49-F238E27FC236}">
                <a16:creationId xmlns:a16="http://schemas.microsoft.com/office/drawing/2014/main" xmlns="" id="{EF0E31F8-2E81-4E5A-A175-395C222165E5}"/>
              </a:ext>
            </a:extLst>
          </p:cNvPr>
          <p:cNvSpPr/>
          <p:nvPr/>
        </p:nvSpPr>
        <p:spPr>
          <a:xfrm>
            <a:off x="-36513" y="0"/>
            <a:ext cx="104776" cy="6858000"/>
          </a:xfrm>
          <a:prstGeom prst="rect">
            <a:avLst/>
          </a:prstGeom>
          <a:solidFill>
            <a:srgbClr val="FFCD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5" name="Picture 20">
            <a:extLst>
              <a:ext uri="{FF2B5EF4-FFF2-40B4-BE49-F238E27FC236}">
                <a16:creationId xmlns:a16="http://schemas.microsoft.com/office/drawing/2014/main" xmlns="" id="{93112800-FFA9-4D8D-AE74-6E64C562DAD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16769" t="9723" r="21916" b="14903"/>
          <a:stretch>
            <a:fillRect/>
          </a:stretch>
        </p:blipFill>
        <p:spPr bwMode="auto">
          <a:xfrm>
            <a:off x="838200" y="88900"/>
            <a:ext cx="32004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rgbClr val="4A8FE2"/>
          </a:solidFill>
          <a:latin typeface="Arial" panose="020B0604020202020204" pitchFamily="34" charset="0"/>
          <a:ea typeface="MS PGothic" panose="020B0600070205080204" pitchFamily="34" charset="-128"/>
          <a:cs typeface="Arial" panose="020B0604020202020204" pitchFamily="34" charset="0"/>
        </a:defRPr>
      </a:lvl1pPr>
      <a:lvl2pPr algn="l" rtl="0" eaLnBrk="0" fontAlgn="base" hangingPunct="0">
        <a:lnSpc>
          <a:spcPct val="90000"/>
        </a:lnSpc>
        <a:spcBef>
          <a:spcPct val="0"/>
        </a:spcBef>
        <a:spcAft>
          <a:spcPct val="0"/>
        </a:spcAft>
        <a:defRPr sz="4400">
          <a:solidFill>
            <a:srgbClr val="4A8FE2"/>
          </a:solidFill>
          <a:latin typeface="Arial" panose="020B0604020202020204" pitchFamily="34" charset="0"/>
          <a:ea typeface="MS PGothic" panose="020B0600070205080204" pitchFamily="34" charset="-128"/>
          <a:cs typeface="Arial" panose="020B0604020202020204" pitchFamily="34" charset="0"/>
        </a:defRPr>
      </a:lvl2pPr>
      <a:lvl3pPr algn="l" rtl="0" eaLnBrk="0" fontAlgn="base" hangingPunct="0">
        <a:lnSpc>
          <a:spcPct val="90000"/>
        </a:lnSpc>
        <a:spcBef>
          <a:spcPct val="0"/>
        </a:spcBef>
        <a:spcAft>
          <a:spcPct val="0"/>
        </a:spcAft>
        <a:defRPr sz="4400">
          <a:solidFill>
            <a:srgbClr val="4A8FE2"/>
          </a:solidFill>
          <a:latin typeface="Arial" panose="020B0604020202020204" pitchFamily="34" charset="0"/>
          <a:ea typeface="MS PGothic" panose="020B0600070205080204" pitchFamily="34" charset="-128"/>
          <a:cs typeface="Arial" panose="020B0604020202020204" pitchFamily="34" charset="0"/>
        </a:defRPr>
      </a:lvl3pPr>
      <a:lvl4pPr algn="l" rtl="0" eaLnBrk="0" fontAlgn="base" hangingPunct="0">
        <a:lnSpc>
          <a:spcPct val="90000"/>
        </a:lnSpc>
        <a:spcBef>
          <a:spcPct val="0"/>
        </a:spcBef>
        <a:spcAft>
          <a:spcPct val="0"/>
        </a:spcAft>
        <a:defRPr sz="4400">
          <a:solidFill>
            <a:srgbClr val="4A8FE2"/>
          </a:solidFill>
          <a:latin typeface="Arial" panose="020B0604020202020204" pitchFamily="34" charset="0"/>
          <a:ea typeface="MS PGothic" panose="020B0600070205080204" pitchFamily="34" charset="-128"/>
          <a:cs typeface="Arial" panose="020B0604020202020204" pitchFamily="34" charset="0"/>
        </a:defRPr>
      </a:lvl4pPr>
      <a:lvl5pPr algn="l" rtl="0" eaLnBrk="0" fontAlgn="base" hangingPunct="0">
        <a:lnSpc>
          <a:spcPct val="90000"/>
        </a:lnSpc>
        <a:spcBef>
          <a:spcPct val="0"/>
        </a:spcBef>
        <a:spcAft>
          <a:spcPct val="0"/>
        </a:spcAft>
        <a:defRPr sz="4400">
          <a:solidFill>
            <a:srgbClr val="4A8FE2"/>
          </a:solidFill>
          <a:latin typeface="Arial" panose="020B0604020202020204" pitchFamily="34" charset="0"/>
          <a:ea typeface="MS PGothic" panose="020B0600070205080204" pitchFamily="34" charset="-128"/>
          <a:cs typeface="Arial" panose="020B0604020202020204" pitchFamily="34" charset="0"/>
        </a:defRPr>
      </a:lvl5pPr>
      <a:lvl6pPr marL="457200" algn="l" rtl="0" fontAlgn="base">
        <a:lnSpc>
          <a:spcPct val="90000"/>
        </a:lnSpc>
        <a:spcBef>
          <a:spcPct val="0"/>
        </a:spcBef>
        <a:spcAft>
          <a:spcPct val="0"/>
        </a:spcAft>
        <a:defRPr sz="4400">
          <a:solidFill>
            <a:srgbClr val="4A8FE2"/>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400">
          <a:solidFill>
            <a:srgbClr val="4A8FE2"/>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400">
          <a:solidFill>
            <a:srgbClr val="4A8FE2"/>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400">
          <a:solidFill>
            <a:srgbClr val="4A8FE2"/>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4A8FE2"/>
          </a:solidFill>
          <a:latin typeface="Arial" panose="020B0604020202020204" pitchFamily="34" charset="0"/>
          <a:ea typeface="MS PGothic" panose="020B0600070205080204" pitchFamily="34" charset="-128"/>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4A8FE2"/>
          </a:solidFill>
          <a:latin typeface="Arial" panose="020B0604020202020204" pitchFamily="34" charset="0"/>
          <a:ea typeface="Arial" charset="0"/>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4A8FE2"/>
          </a:solidFill>
          <a:latin typeface="Arial" panose="020B0604020202020204" pitchFamily="34" charset="0"/>
          <a:ea typeface="Arial" charset="0"/>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4A8FE2"/>
          </a:solidFill>
          <a:latin typeface="Arial" panose="020B0604020202020204" pitchFamily="34" charset="0"/>
          <a:ea typeface="Arial" charset="0"/>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4A8FE2"/>
          </a:solidFill>
          <a:latin typeface="Arial" panose="020B0604020202020204" pitchFamily="34" charset="0"/>
          <a:ea typeface="Arial"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www.uam.es/uam/noticias/optim-park-202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Rectángulo">
            <a:extLst>
              <a:ext uri="{FF2B5EF4-FFF2-40B4-BE49-F238E27FC236}">
                <a16:creationId xmlns:a16="http://schemas.microsoft.com/office/drawing/2014/main" xmlns="" id="{2DC42A02-5D31-4A7B-BCCC-9C7F6CC58850}"/>
              </a:ext>
            </a:extLst>
          </p:cNvPr>
          <p:cNvSpPr/>
          <p:nvPr/>
        </p:nvSpPr>
        <p:spPr bwMode="auto">
          <a:xfrm>
            <a:off x="1882775" y="4781550"/>
            <a:ext cx="8258175" cy="1728788"/>
          </a:xfrm>
          <a:prstGeom prst="rect">
            <a:avLst/>
          </a:prstGeom>
          <a:noFill/>
          <a:ln>
            <a:no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wrap="none" anchor="ctr"/>
          <a:lstStyle/>
          <a:p>
            <a:pPr algn="ctr">
              <a:defRPr/>
            </a:pPr>
            <a:r>
              <a:rPr lang="es-ES_tradnl" sz="2200" b="1" dirty="0" err="1">
                <a:solidFill>
                  <a:srgbClr val="4A8FE2"/>
                </a:solidFill>
                <a:latin typeface="Arial"/>
                <a:ea typeface="ＭＳ Ｐゴシック" charset="0"/>
                <a:cs typeface="Arial"/>
              </a:rPr>
              <a:t>Prof</a:t>
            </a:r>
            <a:r>
              <a:rPr lang="es-ES_tradnl" sz="2200" b="1" dirty="0">
                <a:solidFill>
                  <a:srgbClr val="4A8FE2"/>
                </a:solidFill>
                <a:latin typeface="Arial"/>
                <a:ea typeface="ＭＳ Ｐゴシック" charset="0"/>
                <a:cs typeface="Arial"/>
              </a:rPr>
              <a:t> MC Portillo </a:t>
            </a:r>
            <a:r>
              <a:rPr lang="es-ES_tradnl" sz="2200" b="1" dirty="0" err="1">
                <a:solidFill>
                  <a:srgbClr val="4A8FE2"/>
                </a:solidFill>
                <a:latin typeface="Arial"/>
                <a:ea typeface="ＭＳ Ｐゴシック" charset="0"/>
                <a:cs typeface="Arial"/>
              </a:rPr>
              <a:t>on</a:t>
            </a:r>
            <a:r>
              <a:rPr lang="es-ES_tradnl" sz="2200" b="1" dirty="0">
                <a:solidFill>
                  <a:srgbClr val="4A8FE2"/>
                </a:solidFill>
                <a:latin typeface="Arial"/>
                <a:ea typeface="ＭＳ Ｐゴシック" charset="0"/>
                <a:cs typeface="Arial"/>
              </a:rPr>
              <a:t> </a:t>
            </a:r>
            <a:r>
              <a:rPr lang="es-ES_tradnl" sz="2200" b="1" dirty="0" err="1">
                <a:solidFill>
                  <a:srgbClr val="4A8FE2"/>
                </a:solidFill>
                <a:latin typeface="Arial"/>
                <a:ea typeface="ＭＳ Ｐゴシック" charset="0"/>
                <a:cs typeface="Arial"/>
              </a:rPr>
              <a:t>behalf</a:t>
            </a:r>
            <a:r>
              <a:rPr lang="es-ES_tradnl" sz="2200" b="1" dirty="0">
                <a:solidFill>
                  <a:srgbClr val="4A8FE2"/>
                </a:solidFill>
                <a:latin typeface="Arial"/>
                <a:ea typeface="ＭＳ Ｐゴシック" charset="0"/>
                <a:cs typeface="Arial"/>
              </a:rPr>
              <a:t> of </a:t>
            </a:r>
            <a:r>
              <a:rPr lang="es-ES_tradnl" sz="2200" b="1" dirty="0" err="1">
                <a:solidFill>
                  <a:srgbClr val="4A8FE2"/>
                </a:solidFill>
                <a:latin typeface="Arial"/>
                <a:ea typeface="ＭＳ Ｐゴシック" charset="0"/>
                <a:cs typeface="Arial"/>
              </a:rPr>
              <a:t>Optim</a:t>
            </a:r>
            <a:r>
              <a:rPr lang="es-ES_tradnl" sz="2200" b="1" dirty="0">
                <a:solidFill>
                  <a:srgbClr val="4A8FE2"/>
                </a:solidFill>
                <a:latin typeface="Arial"/>
                <a:ea typeface="ＭＳ Ｐゴシック" charset="0"/>
                <a:cs typeface="Arial"/>
              </a:rPr>
              <a:t> Park </a:t>
            </a:r>
            <a:r>
              <a:rPr lang="es-ES_tradnl" sz="2200" b="1" dirty="0" err="1">
                <a:solidFill>
                  <a:srgbClr val="4A8FE2"/>
                </a:solidFill>
                <a:latin typeface="Arial"/>
                <a:ea typeface="ＭＳ Ｐゴシック" charset="0"/>
                <a:cs typeface="Arial"/>
              </a:rPr>
              <a:t>Consortium</a:t>
            </a:r>
            <a:endParaRPr lang="es-ES_tradnl" sz="2200" b="1" dirty="0">
              <a:solidFill>
                <a:srgbClr val="4A8FE2"/>
              </a:solidFill>
              <a:latin typeface="Arial"/>
              <a:ea typeface="ＭＳ Ｐゴシック" charset="0"/>
              <a:cs typeface="Arial"/>
            </a:endParaRPr>
          </a:p>
          <a:p>
            <a:pPr algn="ctr">
              <a:defRPr/>
            </a:pPr>
            <a:endParaRPr lang="es-ES_tradnl" sz="2200" b="1" dirty="0">
              <a:solidFill>
                <a:srgbClr val="4A8FE2"/>
              </a:solidFill>
              <a:latin typeface="Arial"/>
              <a:ea typeface="ＭＳ Ｐゴシック" charset="0"/>
              <a:cs typeface="Arial"/>
            </a:endParaRPr>
          </a:p>
          <a:p>
            <a:pPr algn="ctr">
              <a:defRPr/>
            </a:pPr>
            <a:r>
              <a:rPr lang="es-ES_tradnl" altLang="es-ES" sz="2200" b="1" dirty="0" smtClean="0">
                <a:solidFill>
                  <a:srgbClr val="4A8FE2"/>
                </a:solidFill>
                <a:latin typeface="Arial"/>
                <a:ea typeface="ＭＳ Ｐゴシック" charset="0"/>
                <a:cs typeface="Arial"/>
              </a:rPr>
              <a:t>28</a:t>
            </a:r>
            <a:r>
              <a:rPr lang="en-US" altLang="es-ES" sz="2400" baseline="30000" dirty="0" err="1" smtClean="0">
                <a:solidFill>
                  <a:srgbClr val="4A8FE2"/>
                </a:solidFill>
                <a:latin typeface="Arial"/>
                <a:cs typeface="Arial"/>
              </a:rPr>
              <a:t>th</a:t>
            </a:r>
            <a:r>
              <a:rPr lang="es-ES_tradnl" altLang="es-ES" sz="2200" b="1" baseline="30000" dirty="0" smtClean="0">
                <a:solidFill>
                  <a:srgbClr val="4A8FE2"/>
                </a:solidFill>
                <a:latin typeface="Arial"/>
                <a:ea typeface="ＭＳ Ｐゴシック" charset="0"/>
                <a:cs typeface="Arial"/>
              </a:rPr>
              <a:t> </a:t>
            </a:r>
            <a:r>
              <a:rPr lang="es-ES_tradnl" sz="2200" b="1" dirty="0" smtClean="0">
                <a:solidFill>
                  <a:srgbClr val="4A8FE2"/>
                </a:solidFill>
                <a:latin typeface="Arial"/>
                <a:ea typeface="ＭＳ Ｐゴシック" charset="0"/>
                <a:cs typeface="Arial"/>
              </a:rPr>
              <a:t> </a:t>
            </a:r>
            <a:r>
              <a:rPr lang="es-ES_tradnl" sz="2200" b="1" dirty="0" err="1" smtClean="0">
                <a:solidFill>
                  <a:srgbClr val="4A8FE2"/>
                </a:solidFill>
                <a:latin typeface="Arial"/>
                <a:ea typeface="ＭＳ Ｐゴシック" charset="0"/>
                <a:cs typeface="Arial"/>
              </a:rPr>
              <a:t>April</a:t>
            </a:r>
            <a:r>
              <a:rPr lang="es-ES_tradnl" sz="2200" b="1" dirty="0" smtClean="0">
                <a:solidFill>
                  <a:srgbClr val="4A8FE2"/>
                </a:solidFill>
                <a:latin typeface="Arial"/>
                <a:ea typeface="ＭＳ Ｐゴシック" charset="0"/>
                <a:cs typeface="Arial"/>
              </a:rPr>
              <a:t> 2022</a:t>
            </a:r>
          </a:p>
          <a:p>
            <a:pPr algn="ctr">
              <a:defRPr/>
            </a:pPr>
            <a:r>
              <a:rPr lang="es-ES_tradnl" sz="2200" b="1" dirty="0" err="1" smtClean="0">
                <a:solidFill>
                  <a:srgbClr val="4A8FE2"/>
                </a:solidFill>
                <a:latin typeface="Arial"/>
                <a:ea typeface="ＭＳ Ｐゴシック" charset="0"/>
                <a:cs typeface="Arial"/>
              </a:rPr>
              <a:t>Brussels</a:t>
            </a:r>
            <a:r>
              <a:rPr lang="es-ES_tradnl" sz="2200" b="1" dirty="0" smtClean="0">
                <a:solidFill>
                  <a:srgbClr val="4A8FE2"/>
                </a:solidFill>
                <a:latin typeface="Arial"/>
                <a:ea typeface="ＭＳ Ｐゴシック" charset="0"/>
                <a:cs typeface="Arial"/>
              </a:rPr>
              <a:t>. </a:t>
            </a:r>
            <a:endParaRPr lang="es-ES_tradnl" sz="2200" b="1" dirty="0">
              <a:solidFill>
                <a:srgbClr val="4A8FE2"/>
              </a:solidFill>
              <a:latin typeface="Arial"/>
              <a:ea typeface="ＭＳ Ｐゴシック" charset="0"/>
              <a:cs typeface="Arial"/>
            </a:endParaRPr>
          </a:p>
          <a:p>
            <a:pPr algn="ctr">
              <a:defRPr/>
            </a:pPr>
            <a:endParaRPr lang="es-ES_tradnl" sz="2200" dirty="0">
              <a:solidFill>
                <a:srgbClr val="000000"/>
              </a:solidFill>
              <a:latin typeface="Arial Narrow" charset="0"/>
              <a:ea typeface="ＭＳ Ｐゴシック" charset="0"/>
              <a:cs typeface="ＭＳ Ｐゴシック" charset="0"/>
            </a:endParaRPr>
          </a:p>
        </p:txBody>
      </p:sp>
      <p:sp>
        <p:nvSpPr>
          <p:cNvPr id="3075" name="Rectángulo 1">
            <a:extLst>
              <a:ext uri="{FF2B5EF4-FFF2-40B4-BE49-F238E27FC236}">
                <a16:creationId xmlns:a16="http://schemas.microsoft.com/office/drawing/2014/main" xmlns="" id="{5E8DAB0C-510F-40ED-A66B-86DA6AD736D6}"/>
              </a:ext>
            </a:extLst>
          </p:cNvPr>
          <p:cNvSpPr>
            <a:spLocks noChangeArrowheads="1"/>
          </p:cNvSpPr>
          <p:nvPr/>
        </p:nvSpPr>
        <p:spPr bwMode="auto">
          <a:xfrm>
            <a:off x="2870200" y="460375"/>
            <a:ext cx="6624638"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rgbClr val="4A8FE2"/>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rgbClr val="4A8FE2"/>
                </a:solidFill>
                <a:latin typeface="Arial" panose="020B0604020202020204" pitchFamily="34" charset="0"/>
                <a:ea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rgbClr val="4A8FE2"/>
                </a:solidFill>
                <a:latin typeface="Arial" panose="020B0604020202020204" pitchFamily="34" charset="0"/>
                <a:ea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9pPr>
          </a:lstStyle>
          <a:p>
            <a:pPr algn="ctr">
              <a:lnSpc>
                <a:spcPct val="100000"/>
              </a:lnSpc>
              <a:spcBef>
                <a:spcPct val="0"/>
              </a:spcBef>
              <a:buFont typeface="Wingdings 3" panose="05040102010807070707" pitchFamily="18" charset="2"/>
              <a:buNone/>
            </a:pPr>
            <a:endParaRPr lang="es-ES_tradnl" altLang="es-ES" sz="2000">
              <a:solidFill>
                <a:srgbClr val="000000"/>
              </a:solidFill>
              <a:latin typeface="Arial Narrow" panose="020B0606020202030204" pitchFamily="34" charset="0"/>
            </a:endParaRPr>
          </a:p>
        </p:txBody>
      </p:sp>
      <p:sp>
        <p:nvSpPr>
          <p:cNvPr id="3076" name="1 Título">
            <a:extLst>
              <a:ext uri="{FF2B5EF4-FFF2-40B4-BE49-F238E27FC236}">
                <a16:creationId xmlns:a16="http://schemas.microsoft.com/office/drawing/2014/main" xmlns="" id="{D4D235E7-043B-4B8B-984B-983255AF95DF}"/>
              </a:ext>
            </a:extLst>
          </p:cNvPr>
          <p:cNvSpPr txBox="1">
            <a:spLocks/>
          </p:cNvSpPr>
          <p:nvPr/>
        </p:nvSpPr>
        <p:spPr bwMode="auto">
          <a:xfrm>
            <a:off x="1882775" y="18923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rgbClr val="4A8FE2"/>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rgbClr val="4A8FE2"/>
                </a:solidFill>
                <a:latin typeface="Arial" panose="020B0604020202020204" pitchFamily="34" charset="0"/>
                <a:ea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rgbClr val="4A8FE2"/>
                </a:solidFill>
                <a:latin typeface="Arial" panose="020B0604020202020204" pitchFamily="34" charset="0"/>
                <a:ea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lnSpc>
                <a:spcPct val="100000"/>
              </a:lnSpc>
              <a:spcBef>
                <a:spcPct val="0"/>
              </a:spcBef>
              <a:buFontTx/>
              <a:buNone/>
            </a:pPr>
            <a:endParaRPr lang="es-ES" altLang="es-ES" sz="2400">
              <a:solidFill>
                <a:srgbClr val="86002C"/>
              </a:solidFill>
            </a:endParaRPr>
          </a:p>
        </p:txBody>
      </p:sp>
      <p:sp>
        <p:nvSpPr>
          <p:cNvPr id="3077" name="1 Título">
            <a:extLst>
              <a:ext uri="{FF2B5EF4-FFF2-40B4-BE49-F238E27FC236}">
                <a16:creationId xmlns:a16="http://schemas.microsoft.com/office/drawing/2014/main" xmlns="" id="{62100039-3619-4F0B-959F-1348620AD426}"/>
              </a:ext>
            </a:extLst>
          </p:cNvPr>
          <p:cNvSpPr txBox="1">
            <a:spLocks/>
          </p:cNvSpPr>
          <p:nvPr/>
        </p:nvSpPr>
        <p:spPr bwMode="auto">
          <a:xfrm>
            <a:off x="398411" y="1319213"/>
            <a:ext cx="11255111"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lnSpc>
                <a:spcPct val="90000"/>
              </a:lnSpc>
              <a:spcBef>
                <a:spcPts val="1000"/>
              </a:spcBef>
              <a:buFont typeface="Arial" panose="020B0604020202020204" pitchFamily="34" charset="0"/>
              <a:buChar char="•"/>
              <a:defRPr sz="2800">
                <a:solidFill>
                  <a:srgbClr val="4A8FE2"/>
                </a:solidFill>
                <a:latin typeface="Arial" panose="020B0604020202020204" pitchFamily="34" charset="0"/>
                <a:ea typeface="MS PGothic" panose="020B0600070205080204" pitchFamily="34" charset="-128"/>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rgbClr val="4A8FE2"/>
                </a:solidFill>
                <a:latin typeface="Arial" panose="020B0604020202020204" pitchFamily="34" charset="0"/>
                <a:ea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rgbClr val="4A8FE2"/>
                </a:solidFill>
                <a:latin typeface="Arial" panose="020B0604020202020204" pitchFamily="34" charset="0"/>
                <a:ea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rgbClr val="4A8FE2"/>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lnSpc>
                <a:spcPct val="100000"/>
              </a:lnSpc>
              <a:spcBef>
                <a:spcPct val="0"/>
              </a:spcBef>
              <a:buNone/>
            </a:pPr>
            <a:r>
              <a:rPr lang="es-ES" altLang="es-ES" sz="3600" b="1" dirty="0" err="1">
                <a:solidFill>
                  <a:srgbClr val="F5A623"/>
                </a:solidFill>
                <a:latin typeface="Arial"/>
                <a:cs typeface="Arial"/>
              </a:rPr>
              <a:t>Optimization</a:t>
            </a:r>
            <a:r>
              <a:rPr lang="es-ES" altLang="es-ES" sz="3600" b="1" dirty="0">
                <a:solidFill>
                  <a:srgbClr val="F5A623"/>
                </a:solidFill>
                <a:latin typeface="Arial"/>
                <a:cs typeface="Arial"/>
              </a:rPr>
              <a:t> of </a:t>
            </a:r>
            <a:r>
              <a:rPr lang="es-ES" altLang="es-ES" sz="3600" b="1" dirty="0" err="1">
                <a:solidFill>
                  <a:srgbClr val="F5A623"/>
                </a:solidFill>
                <a:latin typeface="Arial"/>
                <a:cs typeface="Arial"/>
              </a:rPr>
              <a:t>community</a:t>
            </a:r>
            <a:r>
              <a:rPr lang="es-ES" altLang="es-ES" sz="3600" b="1" dirty="0">
                <a:solidFill>
                  <a:srgbClr val="F5A623"/>
                </a:solidFill>
                <a:latin typeface="Arial"/>
                <a:cs typeface="Arial"/>
              </a:rPr>
              <a:t> </a:t>
            </a:r>
            <a:r>
              <a:rPr lang="es-ES" altLang="es-ES" sz="3600" b="1" dirty="0" err="1">
                <a:solidFill>
                  <a:srgbClr val="F5A623"/>
                </a:solidFill>
                <a:latin typeface="Arial"/>
                <a:cs typeface="Arial"/>
              </a:rPr>
              <a:t>resources</a:t>
            </a:r>
            <a:r>
              <a:rPr lang="es-ES" altLang="es-ES" sz="3600" b="1" dirty="0">
                <a:solidFill>
                  <a:srgbClr val="F5A623"/>
                </a:solidFill>
                <a:latin typeface="Arial"/>
                <a:cs typeface="Arial"/>
              </a:rPr>
              <a:t> and </a:t>
            </a:r>
            <a:r>
              <a:rPr lang="es-ES" altLang="es-ES" sz="3600" b="1" dirty="0" err="1">
                <a:solidFill>
                  <a:srgbClr val="F5A623"/>
                </a:solidFill>
                <a:latin typeface="Arial"/>
                <a:cs typeface="Arial"/>
              </a:rPr>
              <a:t>systems</a:t>
            </a:r>
            <a:r>
              <a:rPr lang="es-ES" altLang="es-ES" sz="3600" b="1" dirty="0">
                <a:solidFill>
                  <a:srgbClr val="F5A623"/>
                </a:solidFill>
                <a:latin typeface="Arial"/>
                <a:cs typeface="Arial"/>
              </a:rPr>
              <a:t> of </a:t>
            </a:r>
            <a:r>
              <a:rPr lang="es-ES" altLang="es-ES" sz="3600" b="1" dirty="0" err="1">
                <a:solidFill>
                  <a:srgbClr val="F5A623"/>
                </a:solidFill>
                <a:latin typeface="Arial"/>
                <a:cs typeface="Arial"/>
              </a:rPr>
              <a:t>support</a:t>
            </a:r>
            <a:r>
              <a:rPr lang="es-ES" altLang="es-ES" sz="3600" b="1" dirty="0">
                <a:solidFill>
                  <a:srgbClr val="F5A623"/>
                </a:solidFill>
                <a:latin typeface="Arial"/>
                <a:cs typeface="Arial"/>
              </a:rPr>
              <a:t> </a:t>
            </a:r>
            <a:r>
              <a:rPr lang="es-ES" altLang="es-ES" sz="3600" b="1" dirty="0" err="1" smtClean="0">
                <a:solidFill>
                  <a:srgbClr val="F5A623"/>
                </a:solidFill>
                <a:latin typeface="Arial"/>
                <a:cs typeface="Arial"/>
              </a:rPr>
              <a:t>to</a:t>
            </a:r>
            <a:r>
              <a:rPr lang="es-ES" altLang="es-ES" sz="3600" b="1" dirty="0" smtClean="0">
                <a:solidFill>
                  <a:srgbClr val="F5A623"/>
                </a:solidFill>
                <a:latin typeface="Arial"/>
                <a:cs typeface="Arial"/>
              </a:rPr>
              <a:t> </a:t>
            </a:r>
            <a:r>
              <a:rPr lang="es-ES" altLang="es-ES" sz="3600" b="1" dirty="0" err="1" smtClean="0">
                <a:solidFill>
                  <a:srgbClr val="F5A623"/>
                </a:solidFill>
                <a:latin typeface="Arial"/>
                <a:cs typeface="Arial"/>
              </a:rPr>
              <a:t>enhance</a:t>
            </a:r>
            <a:r>
              <a:rPr lang="es-ES" altLang="es-ES" sz="3600" b="1" dirty="0" smtClean="0">
                <a:solidFill>
                  <a:srgbClr val="F5A623"/>
                </a:solidFill>
                <a:latin typeface="Arial"/>
                <a:cs typeface="Arial"/>
              </a:rPr>
              <a:t> </a:t>
            </a:r>
            <a:r>
              <a:rPr lang="es-ES" altLang="es-ES" sz="3600" b="1" dirty="0" err="1">
                <a:solidFill>
                  <a:srgbClr val="F5A623"/>
                </a:solidFill>
                <a:latin typeface="Arial"/>
                <a:cs typeface="Arial"/>
              </a:rPr>
              <a:t>the</a:t>
            </a:r>
            <a:r>
              <a:rPr lang="es-ES" altLang="es-ES" sz="3600" b="1" dirty="0">
                <a:solidFill>
                  <a:srgbClr val="F5A623"/>
                </a:solidFill>
                <a:latin typeface="Arial"/>
                <a:cs typeface="Arial"/>
              </a:rPr>
              <a:t> </a:t>
            </a:r>
            <a:r>
              <a:rPr lang="es-ES" altLang="es-ES" sz="3600" b="1" dirty="0" err="1">
                <a:solidFill>
                  <a:srgbClr val="F5A623"/>
                </a:solidFill>
                <a:latin typeface="Arial"/>
                <a:cs typeface="Arial"/>
              </a:rPr>
              <a:t>process</a:t>
            </a:r>
            <a:r>
              <a:rPr lang="es-ES" altLang="es-ES" sz="3600" b="1" dirty="0">
                <a:solidFill>
                  <a:srgbClr val="F5A623"/>
                </a:solidFill>
                <a:latin typeface="Arial"/>
                <a:cs typeface="Arial"/>
              </a:rPr>
              <a:t> of living </a:t>
            </a:r>
            <a:r>
              <a:rPr lang="es-ES" altLang="es-ES" sz="3600" b="1" dirty="0" err="1">
                <a:solidFill>
                  <a:srgbClr val="F5A623"/>
                </a:solidFill>
                <a:latin typeface="Arial"/>
                <a:cs typeface="Arial"/>
              </a:rPr>
              <a:t>with</a:t>
            </a:r>
            <a:r>
              <a:rPr lang="es-ES" altLang="es-ES" sz="3600" b="1" dirty="0">
                <a:solidFill>
                  <a:srgbClr val="F5A623"/>
                </a:solidFill>
                <a:latin typeface="Arial"/>
                <a:cs typeface="Arial"/>
              </a:rPr>
              <a:t> </a:t>
            </a:r>
            <a:r>
              <a:rPr lang="es-ES" altLang="es-ES" sz="3600" b="1" dirty="0" err="1">
                <a:solidFill>
                  <a:srgbClr val="F5A623"/>
                </a:solidFill>
                <a:latin typeface="Arial"/>
                <a:cs typeface="Arial"/>
              </a:rPr>
              <a:t>Parkinson’s</a:t>
            </a:r>
            <a:r>
              <a:rPr lang="es-ES" altLang="es-ES" sz="3600" b="1" dirty="0">
                <a:solidFill>
                  <a:srgbClr val="F5A623"/>
                </a:solidFill>
                <a:latin typeface="Arial"/>
                <a:cs typeface="Arial"/>
              </a:rPr>
              <a:t> </a:t>
            </a:r>
            <a:r>
              <a:rPr lang="es-ES" altLang="es-ES" sz="3600" b="1" dirty="0" err="1">
                <a:solidFill>
                  <a:srgbClr val="F5A623"/>
                </a:solidFill>
                <a:latin typeface="Arial"/>
                <a:cs typeface="Arial"/>
              </a:rPr>
              <a:t>Disease</a:t>
            </a:r>
            <a:r>
              <a:rPr lang="es-ES" altLang="es-ES" sz="3600" b="1" dirty="0">
                <a:solidFill>
                  <a:srgbClr val="F5A623"/>
                </a:solidFill>
                <a:latin typeface="Arial"/>
                <a:cs typeface="Arial"/>
              </a:rPr>
              <a:t>: a multisectoral </a:t>
            </a:r>
            <a:r>
              <a:rPr lang="es-ES" altLang="es-ES" sz="3600" b="1" dirty="0" err="1">
                <a:solidFill>
                  <a:srgbClr val="F5A623"/>
                </a:solidFill>
                <a:latin typeface="Arial"/>
                <a:cs typeface="Arial"/>
              </a:rPr>
              <a:t>intervention</a:t>
            </a:r>
            <a:endParaRPr lang="es-ES" altLang="es-ES" sz="3600" dirty="0">
              <a:solidFill>
                <a:srgbClr val="F5A623"/>
              </a:solidFill>
              <a:latin typeface="Arial"/>
              <a:cs typeface="Arial"/>
            </a:endParaRPr>
          </a:p>
        </p:txBody>
      </p:sp>
      <p:pic>
        <p:nvPicPr>
          <p:cNvPr id="7" name="Grafik 1"/>
          <p:cNvPicPr/>
          <p:nvPr/>
        </p:nvPicPr>
        <p:blipFill>
          <a:blip r:embed="rId3">
            <a:extLst>
              <a:ext uri="{28A0092B-C50C-407E-A947-70E740481C1C}">
                <a14:useLocalDpi xmlns:a14="http://schemas.microsoft.com/office/drawing/2010/main" val="0"/>
              </a:ext>
            </a:extLst>
          </a:blip>
          <a:srcRect/>
          <a:stretch>
            <a:fillRect/>
          </a:stretch>
        </p:blipFill>
        <p:spPr bwMode="auto">
          <a:xfrm>
            <a:off x="9333728" y="37003"/>
            <a:ext cx="2431725" cy="1194976"/>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5100" y="1222374"/>
            <a:ext cx="11480800" cy="603250"/>
          </a:xfrm>
        </p:spPr>
        <p:txBody>
          <a:bodyPr/>
          <a:lstStyle/>
          <a:p>
            <a:r>
              <a:rPr lang="en-GB" dirty="0">
                <a:solidFill>
                  <a:srgbClr val="F5A623"/>
                </a:solidFill>
              </a:rPr>
              <a:t>What is the focus of the </a:t>
            </a:r>
            <a:r>
              <a:rPr lang="en-GB" dirty="0" err="1">
                <a:solidFill>
                  <a:srgbClr val="F5A623"/>
                </a:solidFill>
              </a:rPr>
              <a:t>Optim</a:t>
            </a:r>
            <a:r>
              <a:rPr lang="en-GB" dirty="0">
                <a:solidFill>
                  <a:srgbClr val="F5A623"/>
                </a:solidFill>
              </a:rPr>
              <a:t> Park project?</a:t>
            </a:r>
          </a:p>
        </p:txBody>
      </p:sp>
      <p:sp>
        <p:nvSpPr>
          <p:cNvPr id="5" name="Marcador de contenido 4"/>
          <p:cNvSpPr>
            <a:spLocks noGrp="1"/>
          </p:cNvSpPr>
          <p:nvPr>
            <p:ph idx="1"/>
          </p:nvPr>
        </p:nvSpPr>
        <p:spPr>
          <a:xfrm>
            <a:off x="292100" y="1825624"/>
            <a:ext cx="11353800" cy="4646063"/>
          </a:xfrm>
        </p:spPr>
        <p:txBody>
          <a:bodyPr/>
          <a:lstStyle/>
          <a:p>
            <a:r>
              <a:rPr lang="en-US" sz="2600" b="1" dirty="0"/>
              <a:t>What are participants’ needs, knowledge, attitudes, towards </a:t>
            </a:r>
            <a:r>
              <a:rPr lang="en-US" sz="2600" b="1" dirty="0">
                <a:solidFill>
                  <a:srgbClr val="F5A623"/>
                </a:solidFill>
              </a:rPr>
              <a:t>community resources and systems of support</a:t>
            </a:r>
            <a:r>
              <a:rPr lang="en-US" sz="2600" b="1" dirty="0">
                <a:solidFill>
                  <a:srgbClr val="FF0000"/>
                </a:solidFill>
              </a:rPr>
              <a:t> </a:t>
            </a:r>
            <a:r>
              <a:rPr lang="en-US" sz="2600" b="1" dirty="0"/>
              <a:t>for better PD management?</a:t>
            </a:r>
          </a:p>
          <a:p>
            <a:r>
              <a:rPr lang="en-GB" sz="2600" b="1" dirty="0"/>
              <a:t>Can an intervention involving </a:t>
            </a:r>
            <a:r>
              <a:rPr lang="en-GB" sz="2600" b="1" dirty="0">
                <a:solidFill>
                  <a:srgbClr val="F5A623"/>
                </a:solidFill>
              </a:rPr>
              <a:t>different agents, sectors and levels of care </a:t>
            </a:r>
            <a:r>
              <a:rPr lang="en-GB" sz="2600" b="1" dirty="0"/>
              <a:t>be developed across countries to improve the access to resources in the community and the wellbeing of people with Parkinson’s Disease and family carers? </a:t>
            </a:r>
          </a:p>
          <a:p>
            <a:pPr lvl="1"/>
            <a:r>
              <a:rPr lang="en-GB" sz="2600" b="1" dirty="0"/>
              <a:t>What could this </a:t>
            </a:r>
            <a:r>
              <a:rPr lang="en-GB" sz="2600" b="1" dirty="0">
                <a:solidFill>
                  <a:srgbClr val="F5A623"/>
                </a:solidFill>
              </a:rPr>
              <a:t>intervention </a:t>
            </a:r>
            <a:r>
              <a:rPr lang="en-GB" sz="2600" b="1" dirty="0"/>
              <a:t>consist of?</a:t>
            </a:r>
          </a:p>
          <a:p>
            <a:pPr lvl="1"/>
            <a:r>
              <a:rPr lang="en-GB" sz="2600" b="1" dirty="0"/>
              <a:t>Will the intervention be </a:t>
            </a:r>
            <a:r>
              <a:rPr lang="en-GB" sz="2600" b="1" dirty="0">
                <a:solidFill>
                  <a:srgbClr val="F5A623"/>
                </a:solidFill>
              </a:rPr>
              <a:t>feasible</a:t>
            </a:r>
            <a:r>
              <a:rPr lang="en-GB" sz="2600" b="1" dirty="0"/>
              <a:t>? </a:t>
            </a:r>
          </a:p>
          <a:p>
            <a:r>
              <a:rPr lang="en-GB" sz="2600" b="1" dirty="0"/>
              <a:t>How could the intervention benefit people with Parkinson’s Disease, family carers and other agents involved?</a:t>
            </a:r>
          </a:p>
          <a:p>
            <a:r>
              <a:rPr lang="en-GB" sz="2600" b="1" dirty="0"/>
              <a:t>4 Countries </a:t>
            </a:r>
            <a:r>
              <a:rPr lang="en-GB" sz="2600" b="1" dirty="0" smtClean="0"/>
              <a:t>involved: </a:t>
            </a:r>
            <a:r>
              <a:rPr lang="en-GB" sz="2600" b="1" dirty="0" smtClean="0">
                <a:solidFill>
                  <a:srgbClr val="F5A623"/>
                </a:solidFill>
              </a:rPr>
              <a:t>Denmark, Norway, Spain, UK</a:t>
            </a:r>
            <a:endParaRPr lang="en-GB" sz="2600" b="1" dirty="0">
              <a:solidFill>
                <a:srgbClr val="F5A623"/>
              </a:solidFill>
            </a:endParaRPr>
          </a:p>
          <a:p>
            <a:endParaRPr lang="en-GB" sz="2600" dirty="0"/>
          </a:p>
        </p:txBody>
      </p:sp>
    </p:spTree>
    <p:extLst>
      <p:ext uri="{BB962C8B-B14F-4D97-AF65-F5344CB8AC3E}">
        <p14:creationId xmlns:p14="http://schemas.microsoft.com/office/powerpoint/2010/main" val="28742441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362888" y="3507791"/>
            <a:ext cx="4173202" cy="924557"/>
          </a:xfrm>
          <a:prstGeom prst="rect">
            <a:avLst/>
          </a:prstGeom>
        </p:spPr>
      </p:pic>
      <p:pic>
        <p:nvPicPr>
          <p:cNvPr id="9" name="Imagen 8" descr="\\Anaparsagrario\anapar data storage\ANAPAR DOCUMENTOS\ESTUDIO PARKINSON NAVARRA\Proyecto Renace\Estudio intervencion\Logo_6_Página_1.jpg"/>
          <p:cNvPicPr/>
          <p:nvPr/>
        </p:nvPicPr>
        <p:blipFill>
          <a:blip r:embed="rId4"/>
          <a:srcRect l="16578" t="17207" r="59083" b="59850"/>
          <a:stretch>
            <a:fillRect/>
          </a:stretch>
        </p:blipFill>
        <p:spPr bwMode="auto">
          <a:xfrm>
            <a:off x="70211" y="1257114"/>
            <a:ext cx="3679623" cy="1687861"/>
          </a:xfrm>
          <a:prstGeom prst="rect">
            <a:avLst/>
          </a:prstGeom>
          <a:noFill/>
          <a:ln w="9525">
            <a:noFill/>
            <a:miter lim="800000"/>
            <a:headEnd/>
            <a:tailEnd/>
          </a:ln>
        </p:spPr>
      </p:pic>
      <p:pic>
        <p:nvPicPr>
          <p:cNvPr id="6" name="Picture 2"/>
          <p:cNvPicPr/>
          <p:nvPr/>
        </p:nvPicPr>
        <p:blipFill>
          <a:blip r:embed="rId5">
            <a:extLst>
              <a:ext uri="{28A0092B-C50C-407E-A947-70E740481C1C}">
                <a14:useLocalDpi xmlns:a14="http://schemas.microsoft.com/office/drawing/2010/main" val="0"/>
              </a:ext>
            </a:extLst>
          </a:blip>
          <a:stretch>
            <a:fillRect/>
          </a:stretch>
        </p:blipFill>
        <p:spPr>
          <a:xfrm>
            <a:off x="609600" y="4831699"/>
            <a:ext cx="3578822" cy="890394"/>
          </a:xfrm>
          <a:prstGeom prst="rect">
            <a:avLst/>
          </a:prstGeom>
        </p:spPr>
      </p:pic>
      <p:sp>
        <p:nvSpPr>
          <p:cNvPr id="3" name="CuadroTexto 2"/>
          <p:cNvSpPr txBox="1"/>
          <p:nvPr/>
        </p:nvSpPr>
        <p:spPr>
          <a:xfrm>
            <a:off x="6511808" y="1744647"/>
            <a:ext cx="5423148" cy="1200328"/>
          </a:xfrm>
          <a:prstGeom prst="rect">
            <a:avLst/>
          </a:prstGeom>
          <a:solidFill>
            <a:srgbClr val="E59688"/>
          </a:solidFill>
        </p:spPr>
        <p:txBody>
          <a:bodyPr wrap="square" rtlCol="0">
            <a:spAutoFit/>
          </a:bodyPr>
          <a:lstStyle/>
          <a:p>
            <a:r>
              <a:rPr lang="en-GB" sz="2400" dirty="0" smtClean="0"/>
              <a:t>LIVING WITH LONG TERM CONDITIONS (LTC)</a:t>
            </a:r>
          </a:p>
          <a:p>
            <a:r>
              <a:rPr lang="en-GB" sz="2400" dirty="0" smtClean="0"/>
              <a:t>i.e. Parkinson´s Disease (PD)</a:t>
            </a:r>
          </a:p>
        </p:txBody>
      </p:sp>
      <p:sp>
        <p:nvSpPr>
          <p:cNvPr id="7" name="CuadroTexto 6"/>
          <p:cNvSpPr txBox="1"/>
          <p:nvPr/>
        </p:nvSpPr>
        <p:spPr>
          <a:xfrm>
            <a:off x="5987639" y="4891096"/>
            <a:ext cx="5947318" cy="1200328"/>
          </a:xfrm>
          <a:prstGeom prst="rect">
            <a:avLst/>
          </a:prstGeom>
          <a:solidFill>
            <a:srgbClr val="3C70E4"/>
          </a:solidFill>
        </p:spPr>
        <p:txBody>
          <a:bodyPr wrap="square" rtlCol="0">
            <a:spAutoFit/>
          </a:bodyPr>
          <a:lstStyle/>
          <a:p>
            <a:r>
              <a:rPr lang="en-GB" sz="2400" dirty="0" smtClean="0">
                <a:solidFill>
                  <a:schemeClr val="bg1"/>
                </a:solidFill>
              </a:rPr>
              <a:t>MULTISECTORAL ACTION &amp; OPTIMISING RESOURCES IN THE COMMUNITY BETTER LIVING WITH PD</a:t>
            </a:r>
            <a:endParaRPr lang="en-GB" sz="2400" dirty="0">
              <a:solidFill>
                <a:schemeClr val="bg1"/>
              </a:solidFill>
            </a:endParaRPr>
          </a:p>
        </p:txBody>
      </p:sp>
      <p:sp>
        <p:nvSpPr>
          <p:cNvPr id="8" name="CuadroTexto 7"/>
          <p:cNvSpPr txBox="1"/>
          <p:nvPr/>
        </p:nvSpPr>
        <p:spPr>
          <a:xfrm>
            <a:off x="6269883" y="3314307"/>
            <a:ext cx="5665073" cy="1200328"/>
          </a:xfrm>
          <a:prstGeom prst="rect">
            <a:avLst/>
          </a:prstGeom>
          <a:solidFill>
            <a:srgbClr val="C4AFEC"/>
          </a:solidFill>
        </p:spPr>
        <p:txBody>
          <a:bodyPr wrap="square" rtlCol="0">
            <a:spAutoFit/>
          </a:bodyPr>
          <a:lstStyle/>
          <a:p>
            <a:r>
              <a:rPr lang="en-GB" sz="2400" dirty="0" smtClean="0"/>
              <a:t>SOCIAL SUPPORT AND COMMUNITY RESOURCES FOR PEOPLE WITH LTCs</a:t>
            </a:r>
            <a:endParaRPr lang="en-GB" sz="2400" dirty="0"/>
          </a:p>
        </p:txBody>
      </p:sp>
      <p:sp>
        <p:nvSpPr>
          <p:cNvPr id="10" name="Flecha derecha 9"/>
          <p:cNvSpPr/>
          <p:nvPr/>
        </p:nvSpPr>
        <p:spPr>
          <a:xfrm>
            <a:off x="4536089" y="2237290"/>
            <a:ext cx="1451550" cy="443427"/>
          </a:xfrm>
          <a:prstGeom prst="rightArrow">
            <a:avLst/>
          </a:prstGeom>
          <a:solidFill>
            <a:srgbClr val="E5968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Flecha derecha 10"/>
          <p:cNvSpPr/>
          <p:nvPr/>
        </p:nvSpPr>
        <p:spPr>
          <a:xfrm>
            <a:off x="4688489" y="3740126"/>
            <a:ext cx="1451550" cy="443427"/>
          </a:xfrm>
          <a:prstGeom prst="rightArrow">
            <a:avLst/>
          </a:prstGeom>
          <a:solidFill>
            <a:srgbClr val="C4AFE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Flecha derecha 11"/>
          <p:cNvSpPr/>
          <p:nvPr/>
        </p:nvSpPr>
        <p:spPr>
          <a:xfrm>
            <a:off x="4374805" y="5278666"/>
            <a:ext cx="1451550" cy="443427"/>
          </a:xfrm>
          <a:prstGeom prst="rightArrow">
            <a:avLst/>
          </a:prstGeom>
          <a:solidFill>
            <a:srgbClr val="3C70E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CuadroTexto 3"/>
          <p:cNvSpPr txBox="1"/>
          <p:nvPr/>
        </p:nvSpPr>
        <p:spPr>
          <a:xfrm>
            <a:off x="70211" y="1475119"/>
            <a:ext cx="11864745" cy="5016758"/>
          </a:xfrm>
          <a:prstGeom prst="rect">
            <a:avLst/>
          </a:prstGeom>
          <a:solidFill>
            <a:schemeClr val="bg1"/>
          </a:solidFill>
        </p:spPr>
        <p:txBody>
          <a:bodyPr wrap="square" rtlCol="0">
            <a:spAutoFit/>
          </a:bodyPr>
          <a:lstStyle/>
          <a:p>
            <a:r>
              <a:rPr lang="en-GB" sz="2600" b="1" i="1" dirty="0">
                <a:solidFill>
                  <a:srgbClr val="E3927B"/>
                </a:solidFill>
              </a:rPr>
              <a:t>Multisectoral approach: </a:t>
            </a:r>
            <a:r>
              <a:rPr lang="en-GB" sz="2600" dirty="0"/>
              <a:t>collaboration between various stakeholder groups </a:t>
            </a:r>
          </a:p>
          <a:p>
            <a:pPr marL="457200" indent="-457200">
              <a:buFont typeface="Arial"/>
              <a:buChar char="•"/>
            </a:pPr>
            <a:r>
              <a:rPr lang="en-GB" sz="2600" u="sng" dirty="0"/>
              <a:t>macro</a:t>
            </a:r>
            <a:r>
              <a:rPr lang="en-GB" sz="2600" dirty="0"/>
              <a:t> (society structures at national or governmental levels),</a:t>
            </a:r>
          </a:p>
          <a:p>
            <a:pPr marL="457200" indent="-457200">
              <a:buFont typeface="Arial"/>
              <a:buChar char="•"/>
            </a:pPr>
            <a:r>
              <a:rPr lang="en-GB" sz="2600" u="sng" dirty="0" err="1"/>
              <a:t>meso</a:t>
            </a:r>
            <a:r>
              <a:rPr lang="en-GB" sz="2600" dirty="0"/>
              <a:t> (middle groups of organisations like communities, voluntary sector or neighbourhoods) </a:t>
            </a:r>
          </a:p>
          <a:p>
            <a:pPr marL="457200" indent="-457200">
              <a:buFont typeface="Arial"/>
              <a:buChar char="•"/>
            </a:pPr>
            <a:r>
              <a:rPr lang="en-GB" sz="2600" u="sng" dirty="0"/>
              <a:t>micro</a:t>
            </a:r>
            <a:r>
              <a:rPr lang="en-GB" sz="2600" dirty="0"/>
              <a:t> (local individual level e.g. personal networks) societal levels of action to achieve policy, health and practice related outcomes. </a:t>
            </a:r>
          </a:p>
          <a:p>
            <a:endParaRPr lang="en-GB" sz="2600" dirty="0"/>
          </a:p>
          <a:p>
            <a:r>
              <a:rPr lang="en-GB" sz="2600" dirty="0"/>
              <a:t>The foundations of this collaboration will be based on the principles of assistance, support, sharing and link, benefiting from the strengths of working together towards the promotion of better living with </a:t>
            </a:r>
            <a:r>
              <a:rPr lang="en-GB" sz="2600" dirty="0" smtClean="0"/>
              <a:t>Parkinson´s Disease (Portillo et al 2017).</a:t>
            </a:r>
          </a:p>
          <a:p>
            <a:endParaRPr lang="en-GB" sz="2400" dirty="0"/>
          </a:p>
          <a:p>
            <a:endParaRPr lang="en-GB" dirty="0" smtClean="0"/>
          </a:p>
          <a:p>
            <a:endParaRPr lang="en-GB" dirty="0"/>
          </a:p>
        </p:txBody>
      </p:sp>
    </p:spTree>
    <p:extLst>
      <p:ext uri="{BB962C8B-B14F-4D97-AF65-F5344CB8AC3E}">
        <p14:creationId xmlns:p14="http://schemas.microsoft.com/office/powerpoint/2010/main" val="1636057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129217"/>
            <a:ext cx="10515600" cy="604010"/>
          </a:xfrm>
        </p:spPr>
        <p:txBody>
          <a:bodyPr>
            <a:normAutofit fontScale="90000"/>
          </a:bodyPr>
          <a:lstStyle/>
          <a:p>
            <a:r>
              <a:rPr lang="nb-NO" dirty="0"/>
              <a:t/>
            </a:r>
            <a:br>
              <a:rPr lang="nb-NO" dirty="0"/>
            </a:br>
            <a:r>
              <a:rPr lang="nb-NO" dirty="0"/>
              <a:t/>
            </a:r>
            <a:br>
              <a:rPr lang="nb-NO" dirty="0"/>
            </a:br>
            <a:r>
              <a:rPr lang="nb-NO" dirty="0"/>
              <a:t>The </a:t>
            </a:r>
            <a:r>
              <a:rPr lang="nb-NO" dirty="0" err="1"/>
              <a:t>project</a:t>
            </a:r>
            <a:r>
              <a:rPr lang="nb-NO" dirty="0"/>
              <a:t> at a </a:t>
            </a:r>
            <a:r>
              <a:rPr lang="nb-NO" dirty="0" err="1"/>
              <a:t>glance</a:t>
            </a:r>
            <a:r>
              <a:rPr lang="nb-NO" dirty="0"/>
              <a:t/>
            </a:r>
            <a:br>
              <a:rPr lang="nb-NO" dirty="0"/>
            </a:br>
            <a:endParaRPr lang="en-US" sz="27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7501500"/>
              </p:ext>
            </p:extLst>
          </p:nvPr>
        </p:nvGraphicFramePr>
        <p:xfrm>
          <a:off x="838200" y="2463219"/>
          <a:ext cx="10515600" cy="40967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5201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54F7047-5A11-4EA2-B685-E2CA8803657D}"/>
              </a:ext>
            </a:extLst>
          </p:cNvPr>
          <p:cNvSpPr>
            <a:spLocks noGrp="1"/>
          </p:cNvSpPr>
          <p:nvPr>
            <p:ph type="title"/>
          </p:nvPr>
        </p:nvSpPr>
        <p:spPr>
          <a:xfrm>
            <a:off x="319043" y="1659643"/>
            <a:ext cx="10515600" cy="1376605"/>
          </a:xfrm>
        </p:spPr>
        <p:txBody>
          <a:bodyPr>
            <a:noAutofit/>
          </a:bodyPr>
          <a:lstStyle/>
          <a:p>
            <a:pPr lvl="1"/>
            <a:r>
              <a:rPr lang="da-DK" sz="2400" b="1" dirty="0" smtClean="0">
                <a:solidFill>
                  <a:srgbClr val="F5A623"/>
                </a:solidFill>
              </a:rPr>
              <a:t>-C</a:t>
            </a:r>
            <a:r>
              <a:rPr lang="en-GB" sz="2400" b="1" dirty="0" err="1" smtClean="0">
                <a:solidFill>
                  <a:srgbClr val="F5A623"/>
                </a:solidFill>
              </a:rPr>
              <a:t>haracteristics</a:t>
            </a:r>
            <a:r>
              <a:rPr lang="en-GB" sz="2400" b="1" dirty="0" smtClean="0">
                <a:solidFill>
                  <a:srgbClr val="F5A623"/>
                </a:solidFill>
              </a:rPr>
              <a:t> </a:t>
            </a:r>
            <a:r>
              <a:rPr lang="en-GB" sz="2400" b="1" dirty="0">
                <a:solidFill>
                  <a:srgbClr val="F5A623"/>
                </a:solidFill>
              </a:rPr>
              <a:t>of disadvantaged populations and </a:t>
            </a:r>
            <a:r>
              <a:rPr lang="en-GB" sz="2400" b="1" dirty="0" smtClean="0">
                <a:solidFill>
                  <a:srgbClr val="F5A623"/>
                </a:solidFill>
              </a:rPr>
              <a:t>area</a:t>
            </a:r>
            <a:br>
              <a:rPr lang="en-GB" sz="2400" b="1" dirty="0" smtClean="0">
                <a:solidFill>
                  <a:srgbClr val="F5A623"/>
                </a:solidFill>
              </a:rPr>
            </a:br>
            <a:r>
              <a:rPr lang="en-GB" sz="2400" b="1" dirty="0" smtClean="0">
                <a:solidFill>
                  <a:srgbClr val="F5A623"/>
                </a:solidFill>
              </a:rPr>
              <a:t>-</a:t>
            </a:r>
            <a:r>
              <a:rPr lang="da-DK" sz="2400" b="1" dirty="0" err="1" smtClean="0">
                <a:solidFill>
                  <a:srgbClr val="F5A623"/>
                </a:solidFill>
              </a:rPr>
              <a:t>Specific</a:t>
            </a:r>
            <a:r>
              <a:rPr lang="da-DK" sz="2400" b="1" dirty="0" smtClean="0">
                <a:solidFill>
                  <a:srgbClr val="F5A623"/>
                </a:solidFill>
              </a:rPr>
              <a:t> </a:t>
            </a:r>
            <a:r>
              <a:rPr lang="da-DK" sz="2400" b="1" dirty="0">
                <a:solidFill>
                  <a:srgbClr val="F5A623"/>
                </a:solidFill>
              </a:rPr>
              <a:t>policy. </a:t>
            </a:r>
            <a:r>
              <a:rPr lang="en-GB" sz="2400" b="1" dirty="0">
                <a:solidFill>
                  <a:srgbClr val="F5A623"/>
                </a:solidFill>
              </a:rPr>
              <a:t>The Environmental Factors SERVICES, SYSTEMS AND </a:t>
            </a:r>
            <a:r>
              <a:rPr lang="en-GB" sz="2400" b="1" dirty="0" smtClean="0">
                <a:solidFill>
                  <a:srgbClr val="F5A623"/>
                </a:solidFill>
              </a:rPr>
              <a:t>POLICIES</a:t>
            </a:r>
            <a:br>
              <a:rPr lang="en-GB" sz="2400" b="1" dirty="0" smtClean="0">
                <a:solidFill>
                  <a:srgbClr val="F5A623"/>
                </a:solidFill>
              </a:rPr>
            </a:br>
            <a:r>
              <a:rPr lang="en-GB" sz="2400" b="1" dirty="0" smtClean="0">
                <a:solidFill>
                  <a:srgbClr val="F5A623"/>
                </a:solidFill>
              </a:rPr>
              <a:t>-</a:t>
            </a:r>
            <a:r>
              <a:rPr lang="en-US" sz="2400" b="1" dirty="0" smtClean="0">
                <a:solidFill>
                  <a:srgbClr val="F5A623"/>
                </a:solidFill>
              </a:rPr>
              <a:t>SCOPING </a:t>
            </a:r>
            <a:r>
              <a:rPr lang="en-US" sz="2400" b="1" dirty="0">
                <a:solidFill>
                  <a:srgbClr val="F5A623"/>
                </a:solidFill>
              </a:rPr>
              <a:t>REVIEW. Multi-</a:t>
            </a:r>
            <a:r>
              <a:rPr lang="en-US" sz="2400" b="1" dirty="0" err="1">
                <a:solidFill>
                  <a:srgbClr val="F5A623"/>
                </a:solidFill>
              </a:rPr>
              <a:t>sectoral</a:t>
            </a:r>
            <a:r>
              <a:rPr lang="en-US" sz="2400" b="1" dirty="0">
                <a:solidFill>
                  <a:srgbClr val="F5A623"/>
                </a:solidFill>
              </a:rPr>
              <a:t> and integrated care initiatives for people with Parkinson’s Disease and their family carers: A scoping review</a:t>
            </a:r>
            <a:br>
              <a:rPr lang="en-US" sz="2400" b="1" dirty="0">
                <a:solidFill>
                  <a:srgbClr val="F5A623"/>
                </a:solidFill>
              </a:rPr>
            </a:br>
            <a:endParaRPr lang="en-GB" sz="2400" b="1" dirty="0">
              <a:solidFill>
                <a:srgbClr val="F5A623"/>
              </a:solidFill>
            </a:endParaRPr>
          </a:p>
        </p:txBody>
      </p:sp>
      <p:sp>
        <p:nvSpPr>
          <p:cNvPr id="3" name="Pladsholder til indhold 2">
            <a:extLst>
              <a:ext uri="{FF2B5EF4-FFF2-40B4-BE49-F238E27FC236}">
                <a16:creationId xmlns:a16="http://schemas.microsoft.com/office/drawing/2014/main" xmlns="" id="{0802B5DF-3C93-437F-81EA-8C783C410196}"/>
              </a:ext>
            </a:extLst>
          </p:cNvPr>
          <p:cNvSpPr>
            <a:spLocks noGrp="1"/>
          </p:cNvSpPr>
          <p:nvPr>
            <p:ph idx="1"/>
          </p:nvPr>
        </p:nvSpPr>
        <p:spPr>
          <a:xfrm>
            <a:off x="823748" y="3222962"/>
            <a:ext cx="10515600" cy="2255968"/>
          </a:xfrm>
        </p:spPr>
        <p:txBody>
          <a:bodyPr/>
          <a:lstStyle/>
          <a:p>
            <a:endParaRPr lang="da-DK" b="1" dirty="0"/>
          </a:p>
          <a:p>
            <a:pPr marL="0" indent="0">
              <a:buNone/>
            </a:pPr>
            <a:endParaRPr lang="da-DK" dirty="0"/>
          </a:p>
        </p:txBody>
      </p:sp>
      <p:grpSp>
        <p:nvGrpSpPr>
          <p:cNvPr id="7" name="Agrupar 6"/>
          <p:cNvGrpSpPr/>
          <p:nvPr/>
        </p:nvGrpSpPr>
        <p:grpSpPr>
          <a:xfrm>
            <a:off x="2094184" y="2567742"/>
            <a:ext cx="8581864" cy="4308452"/>
            <a:chOff x="4253444" y="2018772"/>
            <a:chExt cx="8440082" cy="3826990"/>
          </a:xfrm>
        </p:grpSpPr>
        <p:pic>
          <p:nvPicPr>
            <p:cNvPr id="8" name="Billede 3">
              <a:extLst>
                <a:ext uri="{FF2B5EF4-FFF2-40B4-BE49-F238E27FC236}">
                  <a16:creationId xmlns:a16="http://schemas.microsoft.com/office/drawing/2014/main" xmlns="" id="{9D93ECAC-00D1-47E2-8FBF-CC0DAE94C5D9}"/>
                </a:ext>
              </a:extLst>
            </p:cNvPr>
            <p:cNvPicPr>
              <a:picLocks noChangeAspect="1"/>
            </p:cNvPicPr>
            <p:nvPr/>
          </p:nvPicPr>
          <p:blipFill>
            <a:blip r:embed="rId3"/>
            <a:stretch>
              <a:fillRect/>
            </a:stretch>
          </p:blipFill>
          <p:spPr>
            <a:xfrm>
              <a:off x="4253444" y="2018772"/>
              <a:ext cx="5308841" cy="2693692"/>
            </a:xfrm>
            <a:prstGeom prst="rect">
              <a:avLst/>
            </a:prstGeom>
          </p:spPr>
        </p:pic>
        <p:pic>
          <p:nvPicPr>
            <p:cNvPr id="9" name="Billede 5">
              <a:extLst>
                <a:ext uri="{FF2B5EF4-FFF2-40B4-BE49-F238E27FC236}">
                  <a16:creationId xmlns:a16="http://schemas.microsoft.com/office/drawing/2014/main" xmlns="" id="{10B2C1C5-D6F9-4712-A6BF-558FC8552C1A}"/>
                </a:ext>
              </a:extLst>
            </p:cNvPr>
            <p:cNvPicPr>
              <a:picLocks noChangeAspect="1"/>
            </p:cNvPicPr>
            <p:nvPr/>
          </p:nvPicPr>
          <p:blipFill>
            <a:blip r:embed="rId4"/>
            <a:stretch>
              <a:fillRect/>
            </a:stretch>
          </p:blipFill>
          <p:spPr>
            <a:xfrm>
              <a:off x="5914644" y="3216103"/>
              <a:ext cx="1966487" cy="452292"/>
            </a:xfrm>
            <a:prstGeom prst="rect">
              <a:avLst/>
            </a:prstGeom>
          </p:spPr>
        </p:pic>
        <p:pic>
          <p:nvPicPr>
            <p:cNvPr id="10" name="Billede 7">
              <a:extLst>
                <a:ext uri="{FF2B5EF4-FFF2-40B4-BE49-F238E27FC236}">
                  <a16:creationId xmlns:a16="http://schemas.microsoft.com/office/drawing/2014/main" xmlns="" id="{149169EA-C1B4-4CF7-8DF6-248DE6C541A9}"/>
                </a:ext>
              </a:extLst>
            </p:cNvPr>
            <p:cNvPicPr>
              <a:picLocks noChangeAspect="1"/>
            </p:cNvPicPr>
            <p:nvPr/>
          </p:nvPicPr>
          <p:blipFill>
            <a:blip r:embed="rId5"/>
            <a:stretch>
              <a:fillRect/>
            </a:stretch>
          </p:blipFill>
          <p:spPr>
            <a:xfrm>
              <a:off x="7405671" y="3061255"/>
              <a:ext cx="5287855" cy="2784507"/>
            </a:xfrm>
            <a:prstGeom prst="rect">
              <a:avLst/>
            </a:prstGeom>
          </p:spPr>
        </p:pic>
        <p:pic>
          <p:nvPicPr>
            <p:cNvPr id="11" name="Billede 8">
              <a:extLst>
                <a:ext uri="{FF2B5EF4-FFF2-40B4-BE49-F238E27FC236}">
                  <a16:creationId xmlns:a16="http://schemas.microsoft.com/office/drawing/2014/main" xmlns="" id="{E07F7994-4AB6-4C01-8F47-44527195EDC5}"/>
                </a:ext>
              </a:extLst>
            </p:cNvPr>
            <p:cNvPicPr>
              <a:picLocks noChangeAspect="1"/>
            </p:cNvPicPr>
            <p:nvPr/>
          </p:nvPicPr>
          <p:blipFill>
            <a:blip r:embed="rId6"/>
            <a:stretch>
              <a:fillRect/>
            </a:stretch>
          </p:blipFill>
          <p:spPr>
            <a:xfrm>
              <a:off x="9171762" y="4300787"/>
              <a:ext cx="1620728" cy="411677"/>
            </a:xfrm>
            <a:prstGeom prst="rect">
              <a:avLst/>
            </a:prstGeom>
          </p:spPr>
        </p:pic>
      </p:grpSp>
      <p:sp>
        <p:nvSpPr>
          <p:cNvPr id="12" name="Rectángulo 11">
            <a:extLst>
              <a:ext uri="{FF2B5EF4-FFF2-40B4-BE49-F238E27FC236}">
                <a16:creationId xmlns:a16="http://schemas.microsoft.com/office/drawing/2014/main" xmlns="" id="{D8096CD1-073C-48CB-9082-EEEC2B1CF4E0}"/>
              </a:ext>
            </a:extLst>
          </p:cNvPr>
          <p:cNvSpPr/>
          <p:nvPr/>
        </p:nvSpPr>
        <p:spPr>
          <a:xfrm>
            <a:off x="10854955" y="112146"/>
            <a:ext cx="997689" cy="7390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smtClean="0"/>
              <a:t>WP2 </a:t>
            </a:r>
            <a:endParaRPr lang="es-ES" sz="2800" dirty="0"/>
          </a:p>
        </p:txBody>
      </p:sp>
    </p:spTree>
    <p:extLst>
      <p:ext uri="{BB962C8B-B14F-4D97-AF65-F5344CB8AC3E}">
        <p14:creationId xmlns:p14="http://schemas.microsoft.com/office/powerpoint/2010/main" val="35494278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xmlns="" id="{3AD2E93B-A44C-44E6-B260-3ADAAD29FA8B}"/>
              </a:ext>
            </a:extLst>
          </p:cNvPr>
          <p:cNvSpPr/>
          <p:nvPr/>
        </p:nvSpPr>
        <p:spPr>
          <a:xfrm>
            <a:off x="4810826" y="2032775"/>
            <a:ext cx="6796975" cy="853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WP3- </a:t>
            </a:r>
            <a:r>
              <a:rPr lang="en-US" dirty="0"/>
              <a:t>Clinical strategies and mechanisms to sustain a more connected system of care for better PD management in the community. </a:t>
            </a:r>
            <a:r>
              <a:rPr lang="en-US" dirty="0" smtClean="0"/>
              <a:t>Qualitative research</a:t>
            </a:r>
            <a:r>
              <a:rPr lang="es-ES" dirty="0" smtClean="0"/>
              <a:t> </a:t>
            </a:r>
            <a:endParaRPr lang="es-ES" dirty="0"/>
          </a:p>
        </p:txBody>
      </p:sp>
      <p:graphicFrame>
        <p:nvGraphicFramePr>
          <p:cNvPr id="5" name="Tabla 4">
            <a:extLst>
              <a:ext uri="{FF2B5EF4-FFF2-40B4-BE49-F238E27FC236}">
                <a16:creationId xmlns:a16="http://schemas.microsoft.com/office/drawing/2014/main" xmlns="" id="{0B85A6D6-FA34-4D21-BCA7-E648D9709745}"/>
              </a:ext>
            </a:extLst>
          </p:cNvPr>
          <p:cNvGraphicFramePr>
            <a:graphicFrameLocks noGrp="1"/>
          </p:cNvGraphicFramePr>
          <p:nvPr>
            <p:extLst>
              <p:ext uri="{D42A27DB-BD31-4B8C-83A1-F6EECF244321}">
                <p14:modId xmlns:p14="http://schemas.microsoft.com/office/powerpoint/2010/main" val="3063006445"/>
              </p:ext>
            </p:extLst>
          </p:nvPr>
        </p:nvGraphicFramePr>
        <p:xfrm>
          <a:off x="6024851" y="3138470"/>
          <a:ext cx="4602127" cy="2803877"/>
        </p:xfrm>
        <a:graphic>
          <a:graphicData uri="http://schemas.openxmlformats.org/drawingml/2006/table">
            <a:tbl>
              <a:tblPr firstRow="1" firstCol="1" bandRow="1">
                <a:tableStyleId>{5C22544A-7EE6-4342-B048-85BDC9FD1C3A}</a:tableStyleId>
              </a:tblPr>
              <a:tblGrid>
                <a:gridCol w="986170">
                  <a:extLst>
                    <a:ext uri="{9D8B030D-6E8A-4147-A177-3AD203B41FA5}">
                      <a16:colId xmlns:a16="http://schemas.microsoft.com/office/drawing/2014/main" xmlns="" val="1902943737"/>
                    </a:ext>
                  </a:extLst>
                </a:gridCol>
                <a:gridCol w="618445">
                  <a:extLst>
                    <a:ext uri="{9D8B030D-6E8A-4147-A177-3AD203B41FA5}">
                      <a16:colId xmlns:a16="http://schemas.microsoft.com/office/drawing/2014/main" xmlns="" val="3309793982"/>
                    </a:ext>
                  </a:extLst>
                </a:gridCol>
                <a:gridCol w="702019">
                  <a:extLst>
                    <a:ext uri="{9D8B030D-6E8A-4147-A177-3AD203B41FA5}">
                      <a16:colId xmlns:a16="http://schemas.microsoft.com/office/drawing/2014/main" xmlns="" val="1626215788"/>
                    </a:ext>
                  </a:extLst>
                </a:gridCol>
                <a:gridCol w="501442">
                  <a:extLst>
                    <a:ext uri="{9D8B030D-6E8A-4147-A177-3AD203B41FA5}">
                      <a16:colId xmlns:a16="http://schemas.microsoft.com/office/drawing/2014/main" xmlns="" val="1880088556"/>
                    </a:ext>
                  </a:extLst>
                </a:gridCol>
                <a:gridCol w="835737">
                  <a:extLst>
                    <a:ext uri="{9D8B030D-6E8A-4147-A177-3AD203B41FA5}">
                      <a16:colId xmlns:a16="http://schemas.microsoft.com/office/drawing/2014/main" xmlns="" val="4266856451"/>
                    </a:ext>
                  </a:extLst>
                </a:gridCol>
                <a:gridCol w="958314">
                  <a:extLst>
                    <a:ext uri="{9D8B030D-6E8A-4147-A177-3AD203B41FA5}">
                      <a16:colId xmlns:a16="http://schemas.microsoft.com/office/drawing/2014/main" xmlns="" val="1688962157"/>
                    </a:ext>
                  </a:extLst>
                </a:gridCol>
              </a:tblGrid>
              <a:tr h="730954">
                <a:tc>
                  <a:txBody>
                    <a:bodyPr/>
                    <a:lstStyle/>
                    <a:p>
                      <a:pPr>
                        <a:lnSpc>
                          <a:spcPct val="107000"/>
                        </a:lnSpc>
                        <a:spcAft>
                          <a:spcPts val="800"/>
                        </a:spcAft>
                      </a:pPr>
                      <a:r>
                        <a:rPr lang="en-GB" sz="1800" dirty="0">
                          <a:effectLst/>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DK</a:t>
                      </a:r>
                    </a:p>
                  </a:txBody>
                  <a:tcPr marL="68580" marR="68580" marT="0" marB="0"/>
                </a:tc>
                <a:tc>
                  <a:txBody>
                    <a:bodyPr/>
                    <a:lstStyle/>
                    <a:p>
                      <a:pPr algn="ctr">
                        <a:lnSpc>
                          <a:spcPct val="107000"/>
                        </a:lnSpc>
                        <a:spcAft>
                          <a:spcPts val="800"/>
                        </a:spcAft>
                      </a:pPr>
                      <a:r>
                        <a:rPr lang="es-ES" sz="1800" dirty="0">
                          <a:effectLst/>
                        </a:rPr>
                        <a:t>NW</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dirty="0">
                          <a:effectLst/>
                        </a:rPr>
                        <a:t>SP</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dirty="0">
                          <a:effectLst/>
                        </a:rPr>
                        <a:t>UK</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dirty="0">
                          <a:effectLst/>
                        </a:rPr>
                        <a:t>TOTAL</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23135735"/>
                  </a:ext>
                </a:extLst>
              </a:tr>
              <a:tr h="411549">
                <a:tc>
                  <a:txBody>
                    <a:bodyPr/>
                    <a:lstStyle/>
                    <a:p>
                      <a:pPr>
                        <a:lnSpc>
                          <a:spcPct val="107000"/>
                        </a:lnSpc>
                        <a:spcAft>
                          <a:spcPts val="800"/>
                        </a:spcAft>
                      </a:pPr>
                      <a:r>
                        <a:rPr lang="es-ES" sz="1800" dirty="0">
                          <a:effectLst/>
                        </a:rPr>
                        <a:t>FC</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dirty="0">
                          <a:effectLst/>
                        </a:rPr>
                        <a:t>10</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dirty="0">
                          <a:effectLst/>
                        </a:rPr>
                        <a:t>9</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a:effectLst/>
                        </a:rPr>
                        <a:t>10</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a:effectLst/>
                        </a:rPr>
                        <a:t>10</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b="1" dirty="0">
                          <a:solidFill>
                            <a:srgbClr val="D900E7"/>
                          </a:solidFill>
                          <a:effectLst/>
                        </a:rPr>
                        <a:t>39</a:t>
                      </a:r>
                      <a:endParaRPr lang="es-ES" sz="1800" b="1" dirty="0">
                        <a:solidFill>
                          <a:srgbClr val="D900E7"/>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87906484"/>
                  </a:ext>
                </a:extLst>
              </a:tr>
              <a:tr h="426727">
                <a:tc>
                  <a:txBody>
                    <a:bodyPr/>
                    <a:lstStyle/>
                    <a:p>
                      <a:pPr>
                        <a:lnSpc>
                          <a:spcPct val="107000"/>
                        </a:lnSpc>
                        <a:spcAft>
                          <a:spcPts val="800"/>
                        </a:spcAft>
                      </a:pPr>
                      <a:r>
                        <a:rPr lang="es-ES" sz="1800" dirty="0" err="1">
                          <a:effectLst/>
                        </a:rPr>
                        <a:t>PwPD</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a:effectLst/>
                        </a:rPr>
                        <a:t>11</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a:effectLst/>
                        </a:rPr>
                        <a:t>15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dirty="0">
                          <a:effectLst/>
                        </a:rPr>
                        <a:t>10</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a:effectLst/>
                        </a:rPr>
                        <a:t>11</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b="1" dirty="0">
                          <a:solidFill>
                            <a:srgbClr val="D900E7"/>
                          </a:solidFill>
                          <a:effectLst/>
                        </a:rPr>
                        <a:t>47</a:t>
                      </a:r>
                      <a:endParaRPr lang="es-ES" sz="1800" b="1" dirty="0">
                        <a:solidFill>
                          <a:srgbClr val="D900E7"/>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53719351"/>
                  </a:ext>
                </a:extLst>
              </a:tr>
              <a:tr h="411549">
                <a:tc>
                  <a:txBody>
                    <a:bodyPr/>
                    <a:lstStyle/>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HCP</a:t>
                      </a:r>
                    </a:p>
                  </a:txBody>
                  <a:tcPr marL="68580" marR="68580" marT="0" marB="0"/>
                </a:tc>
                <a:tc>
                  <a:txBody>
                    <a:bodyPr/>
                    <a:lstStyle/>
                    <a:p>
                      <a:pPr algn="ctr">
                        <a:lnSpc>
                          <a:spcPct val="107000"/>
                        </a:lnSpc>
                        <a:spcAft>
                          <a:spcPts val="800"/>
                        </a:spcAft>
                      </a:pPr>
                      <a:r>
                        <a:rPr lang="es-ES" sz="1800">
                          <a:effectLst/>
                        </a:rPr>
                        <a:t>10</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a:effectLst/>
                        </a:rPr>
                        <a:t>10</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dirty="0">
                          <a:effectLst/>
                        </a:rPr>
                        <a:t>11</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a:effectLst/>
                        </a:rPr>
                        <a:t>10</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b="1" dirty="0">
                          <a:solidFill>
                            <a:srgbClr val="D900E7"/>
                          </a:solidFill>
                          <a:effectLst/>
                        </a:rPr>
                        <a:t>41</a:t>
                      </a:r>
                      <a:endParaRPr lang="es-ES" sz="1800" b="1" dirty="0">
                        <a:solidFill>
                          <a:srgbClr val="D900E7"/>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04897409"/>
                  </a:ext>
                </a:extLst>
              </a:tr>
              <a:tr h="411549">
                <a:tc>
                  <a:txBody>
                    <a:bodyPr/>
                    <a:lstStyle/>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STK</a:t>
                      </a:r>
                    </a:p>
                  </a:txBody>
                  <a:tcPr marL="68580" marR="68580" marT="0" marB="0"/>
                </a:tc>
                <a:tc>
                  <a:txBody>
                    <a:bodyPr/>
                    <a:lstStyle/>
                    <a:p>
                      <a:pPr algn="ctr">
                        <a:lnSpc>
                          <a:spcPct val="107000"/>
                        </a:lnSpc>
                        <a:spcAft>
                          <a:spcPts val="800"/>
                        </a:spcAft>
                      </a:pPr>
                      <a:r>
                        <a:rPr lang="es-ES" sz="1800" dirty="0">
                          <a:effectLst/>
                        </a:rPr>
                        <a:t>9</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a:effectLst/>
                        </a:rPr>
                        <a:t>9</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dirty="0">
                          <a:effectLst/>
                        </a:rPr>
                        <a:t>10</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dirty="0">
                          <a:effectLst/>
                        </a:rPr>
                        <a:t>11</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b="1" dirty="0">
                          <a:solidFill>
                            <a:srgbClr val="D900E7"/>
                          </a:solidFill>
                          <a:effectLst/>
                        </a:rPr>
                        <a:t>39</a:t>
                      </a:r>
                      <a:endParaRPr lang="es-ES" sz="1800" b="1" dirty="0">
                        <a:solidFill>
                          <a:srgbClr val="D900E7"/>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04640313"/>
                  </a:ext>
                </a:extLst>
              </a:tr>
              <a:tr h="411549">
                <a:tc gridSpan="5">
                  <a:txBody>
                    <a:bodyPr/>
                    <a:lstStyle/>
                    <a:p>
                      <a:pPr>
                        <a:lnSpc>
                          <a:spcPct val="107000"/>
                        </a:lnSpc>
                        <a:spcAft>
                          <a:spcPts val="800"/>
                        </a:spcAft>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pP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pP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800" b="1" dirty="0" smtClean="0">
                          <a:solidFill>
                            <a:srgbClr val="D900E7"/>
                          </a:solidFill>
                          <a:effectLst/>
                          <a:latin typeface="Calibri" panose="020F0502020204030204" pitchFamily="34" charset="0"/>
                          <a:ea typeface="Calibri" panose="020F0502020204030204" pitchFamily="34" charset="0"/>
                          <a:cs typeface="Times New Roman" panose="02020603050405020304" pitchFamily="18" charset="0"/>
                        </a:rPr>
                        <a:t>166</a:t>
                      </a:r>
                      <a:endParaRPr lang="es-ES" sz="1800" b="1" dirty="0">
                        <a:solidFill>
                          <a:srgbClr val="D900E7"/>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487074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3786" y="1087438"/>
            <a:ext cx="11136571" cy="603250"/>
          </a:xfrm>
        </p:spPr>
        <p:txBody>
          <a:bodyPr/>
          <a:lstStyle/>
          <a:p>
            <a:r>
              <a:rPr lang="en-GB" dirty="0" smtClean="0">
                <a:solidFill>
                  <a:srgbClr val="50E3C2"/>
                </a:solidFill>
              </a:rPr>
              <a:t>Successes and challenges. Lessons learnt</a:t>
            </a:r>
            <a:endParaRPr lang="en-GB" dirty="0">
              <a:solidFill>
                <a:srgbClr val="50E3C2"/>
              </a:solidFill>
            </a:endParaRPr>
          </a:p>
        </p:txBody>
      </p:sp>
      <p:sp>
        <p:nvSpPr>
          <p:cNvPr id="3" name="Marcador de contenido 2"/>
          <p:cNvSpPr>
            <a:spLocks noGrp="1"/>
          </p:cNvSpPr>
          <p:nvPr>
            <p:ph idx="1"/>
          </p:nvPr>
        </p:nvSpPr>
        <p:spPr>
          <a:xfrm>
            <a:off x="217229" y="1825625"/>
            <a:ext cx="11496449" cy="4875704"/>
          </a:xfrm>
        </p:spPr>
        <p:txBody>
          <a:bodyPr/>
          <a:lstStyle/>
          <a:p>
            <a:pPr marL="0" indent="0">
              <a:buNone/>
            </a:pPr>
            <a:r>
              <a:rPr lang="en-GB" sz="2400" b="1" dirty="0" smtClean="0">
                <a:solidFill>
                  <a:srgbClr val="50E3C2"/>
                </a:solidFill>
              </a:rPr>
              <a:t>SUCCESSES</a:t>
            </a:r>
          </a:p>
          <a:p>
            <a:r>
              <a:rPr lang="en-GB" sz="2400" dirty="0" smtClean="0"/>
              <a:t>Adjustment to Covid-19 limitations and progress made. </a:t>
            </a:r>
          </a:p>
          <a:p>
            <a:r>
              <a:rPr lang="en-GB" sz="2400" dirty="0" smtClean="0"/>
              <a:t>Pre-doctoral</a:t>
            </a:r>
            <a:r>
              <a:rPr lang="en-GB" sz="2400" dirty="0"/>
              <a:t>, doctoral and post doctoral grants (2 Spain </a:t>
            </a:r>
            <a:r>
              <a:rPr lang="en-GB" sz="2400"/>
              <a:t>(</a:t>
            </a:r>
            <a:r>
              <a:rPr lang="en-GB" sz="2400" smtClean="0"/>
              <a:t>Postdoc </a:t>
            </a:r>
            <a:r>
              <a:rPr lang="en-GB" sz="2400" dirty="0"/>
              <a:t>visits </a:t>
            </a:r>
            <a:r>
              <a:rPr lang="en-GB" sz="2400" dirty="0" smtClean="0"/>
              <a:t>UK), </a:t>
            </a:r>
            <a:r>
              <a:rPr lang="en-GB" sz="2400" dirty="0"/>
              <a:t>2 UK, 2 Norway) </a:t>
            </a:r>
          </a:p>
          <a:p>
            <a:r>
              <a:rPr lang="en-GB" sz="2400" dirty="0" smtClean="0"/>
              <a:t>Establishing basis for continuation and further implementation. Partners </a:t>
            </a:r>
            <a:r>
              <a:rPr lang="en-GB" sz="2400" dirty="0"/>
              <a:t>Project Applied Research Collaboration. Continuation Implementation </a:t>
            </a:r>
            <a:r>
              <a:rPr lang="en-GB" sz="2400" dirty="0" smtClean="0"/>
              <a:t>project and also funding from Integrated Care Systems UK for coordinator role.</a:t>
            </a:r>
          </a:p>
          <a:p>
            <a:r>
              <a:rPr lang="en-GB" sz="2400" dirty="0" smtClean="0"/>
              <a:t>PPI </a:t>
            </a:r>
          </a:p>
          <a:p>
            <a:pPr marL="0" indent="0">
              <a:buNone/>
            </a:pPr>
            <a:r>
              <a:rPr lang="en-GB" sz="2400" b="1" dirty="0" smtClean="0">
                <a:solidFill>
                  <a:srgbClr val="50E3C2"/>
                </a:solidFill>
              </a:rPr>
              <a:t>CHALLENGES</a:t>
            </a:r>
            <a:endParaRPr lang="en-GB" sz="2400" b="1" dirty="0">
              <a:solidFill>
                <a:srgbClr val="50E3C2"/>
              </a:solidFill>
            </a:endParaRPr>
          </a:p>
          <a:p>
            <a:r>
              <a:rPr lang="en-GB" sz="2400" dirty="0" err="1" smtClean="0"/>
              <a:t>Covid</a:t>
            </a:r>
            <a:r>
              <a:rPr lang="en-GB" sz="2400" dirty="0" smtClean="0"/>
              <a:t>, data management, agreements for intervention across countries, understanding of cultural differences and health/social care systems, working and supporting new researchers in the team remotely.</a:t>
            </a:r>
            <a:endParaRPr lang="es-ES_tradnl" sz="2400" dirty="0"/>
          </a:p>
          <a:p>
            <a:endParaRPr lang="en-GB" dirty="0"/>
          </a:p>
        </p:txBody>
      </p:sp>
    </p:spTree>
    <p:extLst>
      <p:ext uri="{BB962C8B-B14F-4D97-AF65-F5344CB8AC3E}">
        <p14:creationId xmlns:p14="http://schemas.microsoft.com/office/powerpoint/2010/main" val="32984530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1D81E9-C327-4BB2-A30B-C83FE1C1562F}"/>
              </a:ext>
            </a:extLst>
          </p:cNvPr>
          <p:cNvSpPr>
            <a:spLocks noGrp="1"/>
          </p:cNvSpPr>
          <p:nvPr>
            <p:ph type="title"/>
          </p:nvPr>
        </p:nvSpPr>
        <p:spPr>
          <a:xfrm>
            <a:off x="3934309" y="153026"/>
            <a:ext cx="7046895" cy="603250"/>
          </a:xfrm>
        </p:spPr>
        <p:txBody>
          <a:bodyPr/>
          <a:lstStyle/>
          <a:p>
            <a:pPr algn="ctr"/>
            <a:r>
              <a:rPr lang="es-ES" sz="2600" dirty="0" err="1" smtClean="0">
                <a:solidFill>
                  <a:srgbClr val="50E3C2"/>
                </a:solidFill>
              </a:rPr>
              <a:t>How</a:t>
            </a:r>
            <a:r>
              <a:rPr lang="es-ES" sz="2600" dirty="0" smtClean="0">
                <a:solidFill>
                  <a:srgbClr val="50E3C2"/>
                </a:solidFill>
              </a:rPr>
              <a:t> and </a:t>
            </a:r>
            <a:r>
              <a:rPr lang="es-ES" sz="2600" dirty="0" err="1" smtClean="0">
                <a:solidFill>
                  <a:srgbClr val="50E3C2"/>
                </a:solidFill>
              </a:rPr>
              <a:t>to</a:t>
            </a:r>
            <a:r>
              <a:rPr lang="es-ES" sz="2600" dirty="0" smtClean="0">
                <a:solidFill>
                  <a:srgbClr val="50E3C2"/>
                </a:solidFill>
              </a:rPr>
              <a:t> </a:t>
            </a:r>
            <a:r>
              <a:rPr lang="es-ES" sz="2600" dirty="0" err="1" smtClean="0">
                <a:solidFill>
                  <a:srgbClr val="50E3C2"/>
                </a:solidFill>
              </a:rPr>
              <a:t>whom</a:t>
            </a:r>
            <a:r>
              <a:rPr lang="es-ES" sz="2600" dirty="0" smtClean="0">
                <a:solidFill>
                  <a:srgbClr val="50E3C2"/>
                </a:solidFill>
              </a:rPr>
              <a:t> do </a:t>
            </a:r>
            <a:r>
              <a:rPr lang="es-ES" sz="2600" dirty="0" err="1" smtClean="0">
                <a:solidFill>
                  <a:srgbClr val="50E3C2"/>
                </a:solidFill>
              </a:rPr>
              <a:t>we</a:t>
            </a:r>
            <a:r>
              <a:rPr lang="es-ES" sz="2600" dirty="0" smtClean="0">
                <a:solidFill>
                  <a:srgbClr val="50E3C2"/>
                </a:solidFill>
              </a:rPr>
              <a:t> </a:t>
            </a:r>
            <a:r>
              <a:rPr lang="es-ES" sz="2600" dirty="0" err="1" smtClean="0">
                <a:solidFill>
                  <a:srgbClr val="50E3C2"/>
                </a:solidFill>
              </a:rPr>
              <a:t>disseminate</a:t>
            </a:r>
            <a:r>
              <a:rPr lang="es-ES" sz="2600" dirty="0" smtClean="0">
                <a:solidFill>
                  <a:srgbClr val="50E3C2"/>
                </a:solidFill>
              </a:rPr>
              <a:t> </a:t>
            </a:r>
            <a:r>
              <a:rPr lang="es-ES" sz="2600" dirty="0" err="1" smtClean="0">
                <a:solidFill>
                  <a:srgbClr val="50E3C2"/>
                </a:solidFill>
              </a:rPr>
              <a:t>results</a:t>
            </a:r>
            <a:r>
              <a:rPr lang="es-ES" sz="2600" dirty="0" smtClean="0">
                <a:solidFill>
                  <a:srgbClr val="50E3C2"/>
                </a:solidFill>
              </a:rPr>
              <a:t>?</a:t>
            </a:r>
            <a:endParaRPr lang="es-ES" sz="2600" dirty="0">
              <a:solidFill>
                <a:srgbClr val="50E3C2"/>
              </a:solidFill>
            </a:endParaRPr>
          </a:p>
        </p:txBody>
      </p:sp>
      <p:sp>
        <p:nvSpPr>
          <p:cNvPr id="3" name="Marcador de contenido 2">
            <a:extLst>
              <a:ext uri="{FF2B5EF4-FFF2-40B4-BE49-F238E27FC236}">
                <a16:creationId xmlns:a16="http://schemas.microsoft.com/office/drawing/2014/main" xmlns="" id="{BBC8711C-3A01-4E44-AC65-EB4B7F6F14AD}"/>
              </a:ext>
            </a:extLst>
          </p:cNvPr>
          <p:cNvSpPr>
            <a:spLocks noGrp="1"/>
          </p:cNvSpPr>
          <p:nvPr>
            <p:ph idx="1"/>
          </p:nvPr>
        </p:nvSpPr>
        <p:spPr>
          <a:xfrm>
            <a:off x="167100" y="1116028"/>
            <a:ext cx="11603142" cy="5386068"/>
          </a:xfrm>
        </p:spPr>
        <p:txBody>
          <a:bodyPr/>
          <a:lstStyle/>
          <a:p>
            <a:pPr algn="just">
              <a:buFont typeface="+mj-lt"/>
              <a:buAutoNum type="arabicPeriod"/>
            </a:pPr>
            <a:r>
              <a:rPr lang="en-GB" sz="1400" dirty="0">
                <a:effectLst/>
                <a:ea typeface="Times New Roman" panose="02020603050405020304" pitchFamily="18" charset="0"/>
              </a:rPr>
              <a:t>The news: </a:t>
            </a:r>
            <a:r>
              <a:rPr lang="en-GB" sz="1400" b="1" dirty="0">
                <a:effectLst/>
                <a:ea typeface="Times New Roman" panose="02020603050405020304" pitchFamily="18" charset="0"/>
              </a:rPr>
              <a:t>Consortium meeting </a:t>
            </a:r>
            <a:r>
              <a:rPr lang="en-GB" sz="1400" dirty="0">
                <a:effectLst/>
                <a:ea typeface="Times New Roman" panose="02020603050405020304" pitchFamily="18" charset="0"/>
              </a:rPr>
              <a:t>hold in Madrid (Nov 2021) was shared in the webpage of the Autonomous University of Madrid: </a:t>
            </a:r>
            <a:r>
              <a:rPr lang="en-GB" sz="1400" u="sng" dirty="0">
                <a:effectLst/>
                <a:ea typeface="Times New Roman" panose="02020603050405020304" pitchFamily="18" charset="0"/>
                <a:hlinkClick r:id="rId3"/>
              </a:rPr>
              <a:t>https://www.uam.es/uam/noticias/optim-park-</a:t>
            </a:r>
            <a:r>
              <a:rPr lang="en-GB" sz="1400" u="sng" dirty="0" smtClean="0">
                <a:effectLst/>
                <a:ea typeface="Times New Roman" panose="02020603050405020304" pitchFamily="18" charset="0"/>
                <a:hlinkClick r:id="rId3"/>
              </a:rPr>
              <a:t>2021</a:t>
            </a:r>
            <a:endParaRPr lang="en-GB" sz="1400" u="sng" dirty="0" smtClean="0">
              <a:effectLst/>
              <a:ea typeface="Times New Roman" panose="02020603050405020304" pitchFamily="18" charset="0"/>
            </a:endParaRPr>
          </a:p>
          <a:p>
            <a:pPr algn="just">
              <a:buFont typeface="+mj-lt"/>
              <a:buAutoNum type="arabicPeriod"/>
            </a:pPr>
            <a:r>
              <a:rPr lang="en-GB" sz="1400" u="sng" dirty="0" smtClean="0">
                <a:ea typeface="Times New Roman" panose="02020603050405020304" pitchFamily="18" charset="0"/>
              </a:rPr>
              <a:t>Local newspapers, websites.</a:t>
            </a:r>
            <a:endParaRPr lang="en-GB" sz="1400" u="sng" dirty="0">
              <a:effectLst/>
              <a:ea typeface="Times New Roman" panose="02020603050405020304" pitchFamily="18" charset="0"/>
            </a:endParaRPr>
          </a:p>
          <a:p>
            <a:pPr algn="just">
              <a:buFont typeface="+mj-lt"/>
              <a:buAutoNum type="arabicPeriod"/>
            </a:pPr>
            <a:r>
              <a:rPr lang="en-GB" sz="1400" dirty="0">
                <a:effectLst/>
                <a:ea typeface="Times New Roman" panose="02020603050405020304" pitchFamily="18" charset="0"/>
              </a:rPr>
              <a:t>An </a:t>
            </a:r>
            <a:r>
              <a:rPr lang="en-GB" sz="1400" b="1" dirty="0">
                <a:effectLst/>
                <a:ea typeface="Times New Roman" panose="02020603050405020304" pitchFamily="18" charset="0"/>
              </a:rPr>
              <a:t>oral communication</a:t>
            </a:r>
            <a:r>
              <a:rPr lang="en-GB" sz="1400" b="1" dirty="0">
                <a:ea typeface="Times New Roman" panose="02020603050405020304" pitchFamily="18" charset="0"/>
              </a:rPr>
              <a:t> </a:t>
            </a:r>
            <a:r>
              <a:rPr lang="en-US" sz="1400" dirty="0">
                <a:ea typeface="Times New Roman" panose="02020603050405020304" pitchFamily="18" charset="0"/>
              </a:rPr>
              <a:t>with findings from the cross-country analyses of the interviews in </a:t>
            </a:r>
            <a:r>
              <a:rPr lang="en-US" sz="1400" dirty="0" err="1">
                <a:ea typeface="Times New Roman" panose="02020603050405020304" pitchFamily="18" charset="0"/>
              </a:rPr>
              <a:t>PwPD</a:t>
            </a:r>
            <a:r>
              <a:rPr lang="en-US" sz="1400" dirty="0">
                <a:ea typeface="Times New Roman" panose="02020603050405020304" pitchFamily="18" charset="0"/>
              </a:rPr>
              <a:t> and FC was presented to the 25th International Virtual Nursing Research Conference, 15th- 19th Nov 2021. </a:t>
            </a:r>
            <a:endParaRPr lang="en-GB" sz="1400" u="sng" dirty="0">
              <a:effectLst/>
              <a:ea typeface="Times New Roman" panose="02020603050405020304" pitchFamily="18" charset="0"/>
            </a:endParaRPr>
          </a:p>
          <a:p>
            <a:pPr>
              <a:buFont typeface="+mj-lt"/>
              <a:buAutoNum type="arabicPeriod"/>
            </a:pPr>
            <a:r>
              <a:rPr lang="en-GB" sz="1400" dirty="0"/>
              <a:t>Characteristics of vulnerable/disadvantaged populations in four European countries regarding health literacy and use of health care and social services. A document analysis. Under review. Parkinson´s Disease Journal.</a:t>
            </a:r>
            <a:endParaRPr lang="es-ES_tradnl" sz="1400" dirty="0"/>
          </a:p>
          <a:p>
            <a:pPr>
              <a:buFont typeface="+mj-lt"/>
              <a:buAutoNum type="arabicPeriod"/>
            </a:pPr>
            <a:r>
              <a:rPr lang="en-GB" sz="1400" dirty="0"/>
              <a:t>Exploring Health and Social Services in Denmark, Norway, Spain and United Kingdom for the Development of Parkinson´s Care Pathways: a Document Analysis". Health and Social Care in the Community. Under review </a:t>
            </a:r>
            <a:endParaRPr lang="es-ES_tradnl" sz="1400" dirty="0"/>
          </a:p>
          <a:p>
            <a:pPr>
              <a:buFont typeface="+mj-lt"/>
              <a:buAutoNum type="arabicPeriod"/>
            </a:pPr>
            <a:r>
              <a:rPr lang="en-GB" sz="1400" dirty="0"/>
              <a:t>Working title: Multi-</a:t>
            </a:r>
            <a:r>
              <a:rPr lang="en-GB" sz="1400" dirty="0" err="1"/>
              <a:t>sectoral</a:t>
            </a:r>
            <a:r>
              <a:rPr lang="en-GB" sz="1400" dirty="0"/>
              <a:t> integrated care initiatives for people living with Parkinson’s Disease and their caregivers: A review. Almost ready for submission</a:t>
            </a:r>
            <a:endParaRPr lang="es-ES_tradnl" sz="1400" dirty="0"/>
          </a:p>
          <a:p>
            <a:pPr>
              <a:buFont typeface="+mj-lt"/>
              <a:buAutoNum type="arabicPeriod"/>
            </a:pPr>
            <a:r>
              <a:rPr lang="en-GB" sz="1400" dirty="0" err="1"/>
              <a:t>Soilemezi</a:t>
            </a:r>
            <a:r>
              <a:rPr lang="en-GB" sz="1400" dirty="0"/>
              <a:t> D, Palmar A, </a:t>
            </a:r>
            <a:r>
              <a:rPr lang="en-GB" sz="1400" dirty="0" err="1"/>
              <a:t>Navarta</a:t>
            </a:r>
            <a:r>
              <a:rPr lang="en-GB" sz="1400" dirty="0"/>
              <a:t> Sánchez MV, Roberts H, </a:t>
            </a:r>
            <a:r>
              <a:rPr lang="en-GB" sz="1400" dirty="0" err="1"/>
              <a:t>Pedraz</a:t>
            </a:r>
            <a:r>
              <a:rPr lang="en-GB" sz="1400" dirty="0"/>
              <a:t>-Marcos A, </a:t>
            </a:r>
            <a:r>
              <a:rPr lang="en-GB" sz="1400" dirty="0" err="1"/>
              <a:t>Kildal</a:t>
            </a:r>
            <a:r>
              <a:rPr lang="en-GB" sz="1400" dirty="0"/>
              <a:t> </a:t>
            </a:r>
            <a:r>
              <a:rPr lang="en-GB" sz="1400" dirty="0" err="1"/>
              <a:t>Bragstad</a:t>
            </a:r>
            <a:r>
              <a:rPr lang="en-GB" sz="1400" dirty="0"/>
              <a:t> L, </a:t>
            </a:r>
            <a:r>
              <a:rPr lang="en-GB" sz="1400" dirty="0" err="1"/>
              <a:t>Haahr</a:t>
            </a:r>
            <a:r>
              <a:rPr lang="en-GB" sz="1400" dirty="0"/>
              <a:t> A, </a:t>
            </a:r>
            <a:r>
              <a:rPr lang="en-GB" sz="1400" dirty="0" err="1"/>
              <a:t>Gabrielsen</a:t>
            </a:r>
            <a:r>
              <a:rPr lang="en-GB" sz="1400" dirty="0"/>
              <a:t> </a:t>
            </a:r>
            <a:r>
              <a:rPr lang="en-GB" sz="1400" dirty="0" err="1"/>
              <a:t>Hjelle</a:t>
            </a:r>
            <a:r>
              <a:rPr lang="en-GB" sz="1400" dirty="0"/>
              <a:t> E, </a:t>
            </a:r>
            <a:r>
              <a:rPr lang="en-GB" sz="1400" dirty="0" err="1"/>
              <a:t>Bjørnsen</a:t>
            </a:r>
            <a:r>
              <a:rPr lang="en-GB" sz="1400" dirty="0"/>
              <a:t> </a:t>
            </a:r>
            <a:r>
              <a:rPr lang="en-GB" sz="1400" dirty="0" err="1"/>
              <a:t>Haavaag</a:t>
            </a:r>
            <a:r>
              <a:rPr lang="en-GB" sz="1400" dirty="0"/>
              <a:t> S, Sorensen D, Portillo MC. 2022. Understanding systems of support for Parkinson’s Disease management: a cross-national qualitative study. </a:t>
            </a:r>
            <a:r>
              <a:rPr lang="en-GB" sz="1400" i="1" dirty="0" smtClean="0"/>
              <a:t>International Journal of Nursing Studies</a:t>
            </a:r>
            <a:r>
              <a:rPr lang="en-GB" sz="1400" dirty="0" smtClean="0"/>
              <a:t>.</a:t>
            </a:r>
            <a:r>
              <a:rPr lang="en-GB" sz="1400" dirty="0"/>
              <a:t> </a:t>
            </a:r>
            <a:r>
              <a:rPr lang="en-GB" sz="1400" dirty="0" smtClean="0"/>
              <a:t>Submitted.</a:t>
            </a:r>
            <a:endParaRPr lang="es-ES_tradnl" sz="1400" dirty="0"/>
          </a:p>
          <a:p>
            <a:pPr>
              <a:buFont typeface="+mj-lt"/>
              <a:buAutoNum type="arabicPeriod"/>
            </a:pPr>
            <a:r>
              <a:rPr lang="en-GB" sz="1400" dirty="0" err="1"/>
              <a:t>Soilemezi</a:t>
            </a:r>
            <a:r>
              <a:rPr lang="en-GB" sz="1400" dirty="0"/>
              <a:t> D, Roberts HC, </a:t>
            </a:r>
            <a:r>
              <a:rPr lang="en-GB" sz="1400" dirty="0" err="1"/>
              <a:t>Navarta</a:t>
            </a:r>
            <a:r>
              <a:rPr lang="en-GB" sz="1400" dirty="0"/>
              <a:t>-Sánchez MV, Kunkel D, </a:t>
            </a:r>
            <a:r>
              <a:rPr lang="en-GB" sz="1400" dirty="0" err="1"/>
              <a:t>Ewings</a:t>
            </a:r>
            <a:r>
              <a:rPr lang="en-GB" sz="1400" dirty="0"/>
              <a:t> S, </a:t>
            </a:r>
            <a:r>
              <a:rPr lang="en-GB" sz="1400" dirty="0" err="1"/>
              <a:t>Reidy</a:t>
            </a:r>
            <a:r>
              <a:rPr lang="en-GB" sz="1400" dirty="0"/>
              <a:t> C, Portillo MC (2022). Managing Parkinson’s during the COVID 19 pandemic: Perspectives from people living with Parkinson’s and health professionals. Journal of Clinical Nursing.  Under </a:t>
            </a:r>
            <a:r>
              <a:rPr lang="en-GB" sz="1400" dirty="0" smtClean="0"/>
              <a:t>second review</a:t>
            </a:r>
            <a:r>
              <a:rPr lang="en-GB" sz="1400" dirty="0"/>
              <a:t>.</a:t>
            </a:r>
            <a:endParaRPr lang="es-ES_tradnl" sz="1400" dirty="0"/>
          </a:p>
          <a:p>
            <a:pPr>
              <a:buFont typeface="+mj-lt"/>
              <a:buAutoNum type="arabicPeriod"/>
            </a:pPr>
            <a:r>
              <a:rPr lang="en-GB" sz="1400" dirty="0"/>
              <a:t>The Minister of Health, Finance and Labour"- A Scandinavian Perspective on Living with a Partner with Parkinson’s Disease (Journal: Scandinavian Journal of Caring Sciences)</a:t>
            </a:r>
            <a:endParaRPr lang="es-ES_tradnl" sz="1400" dirty="0"/>
          </a:p>
          <a:p>
            <a:pPr>
              <a:buFont typeface="+mj-lt"/>
              <a:buAutoNum type="arabicPeriod"/>
            </a:pPr>
            <a:r>
              <a:rPr lang="en-GB" sz="1400" dirty="0"/>
              <a:t>“The modern patient” – A Scandinavian perspective of how people with Parkinson disease perceive the meetings with the health care services” (Journal: International Journal of Qualitative Studies on Health and Well-being)</a:t>
            </a:r>
            <a:endParaRPr lang="es-ES_tradnl" sz="1400" dirty="0"/>
          </a:p>
          <a:p>
            <a:pPr>
              <a:buFont typeface="+mj-lt"/>
              <a:buAutoNum type="arabicPeriod"/>
            </a:pPr>
            <a:r>
              <a:rPr lang="en-GB" sz="1400" dirty="0"/>
              <a:t>Portillo MC &amp; </a:t>
            </a:r>
            <a:r>
              <a:rPr lang="en-GB" sz="1400" dirty="0" err="1"/>
              <a:t>Riverol</a:t>
            </a:r>
            <a:r>
              <a:rPr lang="en-GB" sz="1400" dirty="0"/>
              <a:t> </a:t>
            </a:r>
            <a:r>
              <a:rPr lang="en-GB" sz="1400" dirty="0" err="1"/>
              <a:t>Fernández</a:t>
            </a:r>
            <a:r>
              <a:rPr lang="en-GB" sz="1400" dirty="0"/>
              <a:t> M (</a:t>
            </a:r>
            <a:r>
              <a:rPr lang="en-GB" sz="1400" dirty="0" err="1"/>
              <a:t>eds</a:t>
            </a:r>
            <a:r>
              <a:rPr lang="en-GB" sz="1400" dirty="0"/>
              <a:t>) (2021) </a:t>
            </a:r>
            <a:r>
              <a:rPr lang="en-GB" sz="1400" dirty="0" err="1"/>
              <a:t>Convivir</a:t>
            </a:r>
            <a:r>
              <a:rPr lang="en-GB" sz="1400" dirty="0"/>
              <a:t> con la </a:t>
            </a:r>
            <a:r>
              <a:rPr lang="en-GB" sz="1400" dirty="0" err="1"/>
              <a:t>Enfermedad</a:t>
            </a:r>
            <a:r>
              <a:rPr lang="en-GB" sz="1400" dirty="0"/>
              <a:t> de Parkinson: un </a:t>
            </a:r>
            <a:r>
              <a:rPr lang="en-GB" sz="1400" dirty="0" err="1"/>
              <a:t>abordaje</a:t>
            </a:r>
            <a:r>
              <a:rPr lang="en-GB" sz="1400" dirty="0"/>
              <a:t> </a:t>
            </a:r>
            <a:r>
              <a:rPr lang="en-GB" sz="1400" dirty="0" err="1"/>
              <a:t>centrado</a:t>
            </a:r>
            <a:r>
              <a:rPr lang="en-GB" sz="1400" dirty="0"/>
              <a:t> en la persona (Living with Parkinson´s Disease: a person centred approach). </a:t>
            </a:r>
            <a:r>
              <a:rPr lang="en-GB" sz="1400" dirty="0" err="1"/>
              <a:t>Eunsa</a:t>
            </a:r>
            <a:r>
              <a:rPr lang="en-GB" sz="1400" dirty="0"/>
              <a:t>: Spain. Book. Published.</a:t>
            </a:r>
            <a:endParaRPr lang="es-ES_tradnl" sz="1400" dirty="0"/>
          </a:p>
        </p:txBody>
      </p:sp>
      <p:sp>
        <p:nvSpPr>
          <p:cNvPr id="4" name="Rectángulo 3">
            <a:extLst>
              <a:ext uri="{FF2B5EF4-FFF2-40B4-BE49-F238E27FC236}">
                <a16:creationId xmlns:a16="http://schemas.microsoft.com/office/drawing/2014/main" xmlns="" id="{D8096CD1-073C-48CB-9082-EEEC2B1CF4E0}"/>
              </a:ext>
            </a:extLst>
          </p:cNvPr>
          <p:cNvSpPr/>
          <p:nvPr/>
        </p:nvSpPr>
        <p:spPr>
          <a:xfrm>
            <a:off x="10854955" y="112146"/>
            <a:ext cx="997689" cy="7390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a:t>WP5 </a:t>
            </a:r>
          </a:p>
        </p:txBody>
      </p:sp>
    </p:spTree>
    <p:extLst>
      <p:ext uri="{BB962C8B-B14F-4D97-AF65-F5344CB8AC3E}">
        <p14:creationId xmlns:p14="http://schemas.microsoft.com/office/powerpoint/2010/main" val="2637674278"/>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7056d5af-c24a-42e0-a293-c1ba0f8b258c"/>
</p:tagLst>
</file>

<file path=ppt/theme/theme1.xml><?xml version="1.0" encoding="utf-8"?>
<a:theme xmlns:a="http://schemas.openxmlformats.org/drawingml/2006/main" name="Optim park Report presentation June 2020 V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ptim park Report presentation June 2020 V1.potx" id="{CE5265C7-2317-4507-A5C2-DBD4A8187B27}" vid="{5C3DEE5F-C97C-4A41-94FE-DFE6BF0C720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5D2E392DF04F1458C7ED03E050329DB" ma:contentTypeVersion="6" ma:contentTypeDescription="Crear nuevo documento." ma:contentTypeScope="" ma:versionID="2d743e579092649293124eadc5b2bad8">
  <xsd:schema xmlns:xsd="http://www.w3.org/2001/XMLSchema" xmlns:xs="http://www.w3.org/2001/XMLSchema" xmlns:p="http://schemas.microsoft.com/office/2006/metadata/properties" xmlns:ns2="89ca1dc0-a749-49a3-9280-2ee90ccd5dd8" xmlns:ns3="6cab306b-f995-4813-8562-bd189d950702" targetNamespace="http://schemas.microsoft.com/office/2006/metadata/properties" ma:root="true" ma:fieldsID="b5bf9f21c0806d2e0221a9b2a9f4dec0" ns2:_="" ns3:_="">
    <xsd:import namespace="89ca1dc0-a749-49a3-9280-2ee90ccd5dd8"/>
    <xsd:import namespace="6cab306b-f995-4813-8562-bd189d9507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ca1dc0-a749-49a3-9280-2ee90ccd5d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ab306b-f995-4813-8562-bd189d950702"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7CA4E9-BCF0-4BE1-A6BE-2BA167AF5F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ca1dc0-a749-49a3-9280-2ee90ccd5dd8"/>
    <ds:schemaRef ds:uri="6cab306b-f995-4813-8562-bd189d9507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300E51-7D36-45A6-92B6-5A8B15539ABB}">
  <ds:schemaRefs>
    <ds:schemaRef ds:uri="http://schemas.microsoft.com/sharepoint/v3/contenttype/forms"/>
  </ds:schemaRefs>
</ds:datastoreItem>
</file>

<file path=customXml/itemProps3.xml><?xml version="1.0" encoding="utf-8"?>
<ds:datastoreItem xmlns:ds="http://schemas.openxmlformats.org/officeDocument/2006/customXml" ds:itemID="{CB6234EE-B805-429E-8AD5-2F6B0208B49F}">
  <ds:schemaRefs>
    <ds:schemaRef ds:uri="89ca1dc0-a749-49a3-9280-2ee90ccd5dd8"/>
    <ds:schemaRef ds:uri="http://schemas.microsoft.com/office/infopath/2007/PartnerControls"/>
    <ds:schemaRef ds:uri="http://schemas.microsoft.com/office/2006/metadata/properties"/>
    <ds:schemaRef ds:uri="http://schemas.microsoft.com/office/2006/documentManagement/types"/>
    <ds:schemaRef ds:uri="6cab306b-f995-4813-8562-bd189d950702"/>
    <ds:schemaRef ds:uri="http://purl.org/dc/terms/"/>
    <ds:schemaRef ds:uri="http://purl.org/dc/dcmitype/"/>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Optim park Report presentation June 2020 V1.potx</Template>
  <TotalTime>13210</TotalTime>
  <Words>784</Words>
  <Application>Microsoft Macintosh PowerPoint</Application>
  <PresentationFormat>Personalizado</PresentationFormat>
  <Paragraphs>94</Paragraphs>
  <Slides>8</Slides>
  <Notes>8</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Optim park Report presentation June 2020 V1</vt:lpstr>
      <vt:lpstr>Presentación de PowerPoint</vt:lpstr>
      <vt:lpstr>What is the focus of the Optim Park project?</vt:lpstr>
      <vt:lpstr>Presentación de PowerPoint</vt:lpstr>
      <vt:lpstr>  The project at a glance </vt:lpstr>
      <vt:lpstr>-Characteristics of disadvantaged populations and area -Specific policy. The Environmental Factors SERVICES, SYSTEMS AND POLICIES -SCOPING REVIEW. Multi-sectoral and integrated care initiatives for people with Parkinson’s Disease and their family carers: A scoping review </vt:lpstr>
      <vt:lpstr>Presentación de PowerPoint</vt:lpstr>
      <vt:lpstr>Successes and challenges. Lessons learnt</vt:lpstr>
      <vt:lpstr>How and to whom do we disseminate results?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Stevenson J.</dc:creator>
  <cp:lastModifiedBy>mportillo</cp:lastModifiedBy>
  <cp:revision>785</cp:revision>
  <cp:lastPrinted>2022-03-07T09:38:09Z</cp:lastPrinted>
  <dcterms:created xsi:type="dcterms:W3CDTF">2019-05-03T10:21:27Z</dcterms:created>
  <dcterms:modified xsi:type="dcterms:W3CDTF">2022-05-12T09:41:50Z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0x01010055D2E392DF04F1458C7ED03E050329DB</vt:lpwstr>
  </property>
</Properties>
</file>