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3"/>
  </p:notesMasterIdLst>
  <p:sldIdLst>
    <p:sldId id="320" r:id="rId2"/>
    <p:sldId id="460" r:id="rId3"/>
    <p:sldId id="476" r:id="rId4"/>
    <p:sldId id="453" r:id="rId5"/>
    <p:sldId id="454" r:id="rId6"/>
    <p:sldId id="293" r:id="rId7"/>
    <p:sldId id="472" r:id="rId8"/>
    <p:sldId id="276" r:id="rId9"/>
    <p:sldId id="469" r:id="rId10"/>
    <p:sldId id="477" r:id="rId11"/>
    <p:sldId id="462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ja Jaronen" initials="MJ" lastIdx="1" clrIdx="0">
    <p:extLst>
      <p:ext uri="{19B8F6BF-5375-455C-9EA6-DF929625EA0E}">
        <p15:presenceInfo xmlns:p15="http://schemas.microsoft.com/office/powerpoint/2012/main" userId="S::jaronen@uef.fi::347992c1-ddc5-4931-86a6-ce2a752d7dd1" providerId="AD"/>
      </p:ext>
    </p:extLst>
  </p:cmAuthor>
  <p:cmAuthor id="2" name="Mikko Hiltunen" initials="MH" lastIdx="1" clrIdx="1">
    <p:extLst>
      <p:ext uri="{19B8F6BF-5375-455C-9EA6-DF929625EA0E}">
        <p15:presenceInfo xmlns:p15="http://schemas.microsoft.com/office/powerpoint/2012/main" userId="S::mhiltune@uef.fi::1929c8a1-f3f4-4457-a37d-4a2b7d872a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317C2-F32D-4E63-822B-8D2A7CA89F86}" v="202" dt="2022-04-24T08:47:11.373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7"/>
    <p:restoredTop sz="94690"/>
  </p:normalViewPr>
  <p:slideViewPr>
    <p:cSldViewPr snapToGrid="0">
      <p:cViewPr varScale="1">
        <p:scale>
          <a:sx n="144" d="100"/>
          <a:sy n="144" d="100"/>
        </p:scale>
        <p:origin x="114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 Hiltunen" userId="1929c8a1-f3f4-4457-a37d-4a2b7d872a26" providerId="ADAL" clId="{406317C2-F32D-4E63-822B-8D2A7CA89F86}"/>
    <pc:docChg chg="undo custSel addSld delSld modSld sldOrd">
      <pc:chgData name="Mikko Hiltunen" userId="1929c8a1-f3f4-4457-a37d-4a2b7d872a26" providerId="ADAL" clId="{406317C2-F32D-4E63-822B-8D2A7CA89F86}" dt="2022-04-24T08:47:14.058" v="3518" actId="20577"/>
      <pc:docMkLst>
        <pc:docMk/>
      </pc:docMkLst>
      <pc:sldChg chg="modSp mod ord modAnim">
        <pc:chgData name="Mikko Hiltunen" userId="1929c8a1-f3f4-4457-a37d-4a2b7d872a26" providerId="ADAL" clId="{406317C2-F32D-4E63-822B-8D2A7CA89F86}" dt="2022-04-24T08:35:30.435" v="3499" actId="20577"/>
        <pc:sldMkLst>
          <pc:docMk/>
          <pc:sldMk cId="542030952" sldId="276"/>
        </pc:sldMkLst>
        <pc:spChg chg="mod">
          <ac:chgData name="Mikko Hiltunen" userId="1929c8a1-f3f4-4457-a37d-4a2b7d872a26" providerId="ADAL" clId="{406317C2-F32D-4E63-822B-8D2A7CA89F86}" dt="2022-04-23T11:25:36.491" v="2113" actId="255"/>
          <ac:spMkLst>
            <pc:docMk/>
            <pc:sldMk cId="542030952" sldId="276"/>
            <ac:spMk id="8" creationId="{B13DAD2C-053B-418F-9C37-C38B3EAF5502}"/>
          </ac:spMkLst>
        </pc:spChg>
        <pc:spChg chg="mod">
          <ac:chgData name="Mikko Hiltunen" userId="1929c8a1-f3f4-4457-a37d-4a2b7d872a26" providerId="ADAL" clId="{406317C2-F32D-4E63-822B-8D2A7CA89F86}" dt="2022-04-19T12:06:08.809" v="562" actId="1076"/>
          <ac:spMkLst>
            <pc:docMk/>
            <pc:sldMk cId="542030952" sldId="276"/>
            <ac:spMk id="25" creationId="{F643FBEA-0DDD-472E-9FDC-893A0A232D17}"/>
          </ac:spMkLst>
        </pc:spChg>
        <pc:spChg chg="mod">
          <ac:chgData name="Mikko Hiltunen" userId="1929c8a1-f3f4-4457-a37d-4a2b7d872a26" providerId="ADAL" clId="{406317C2-F32D-4E63-822B-8D2A7CA89F86}" dt="2022-04-24T08:35:30.435" v="3499" actId="20577"/>
          <ac:spMkLst>
            <pc:docMk/>
            <pc:sldMk cId="542030952" sldId="276"/>
            <ac:spMk id="28" creationId="{8F1446AD-BBDA-4C18-B7E0-431005E9BD0C}"/>
          </ac:spMkLst>
        </pc:spChg>
        <pc:grpChg chg="mod">
          <ac:chgData name="Mikko Hiltunen" userId="1929c8a1-f3f4-4457-a37d-4a2b7d872a26" providerId="ADAL" clId="{406317C2-F32D-4E63-822B-8D2A7CA89F86}" dt="2022-04-19T11:55:48.668" v="464" actId="1076"/>
          <ac:grpSpMkLst>
            <pc:docMk/>
            <pc:sldMk cId="542030952" sldId="276"/>
            <ac:grpSpMk id="9" creationId="{0F06A28E-B55F-4C7E-934E-F17491F8787C}"/>
          </ac:grpSpMkLst>
        </pc:grpChg>
        <pc:grpChg chg="mod">
          <ac:chgData name="Mikko Hiltunen" userId="1929c8a1-f3f4-4457-a37d-4a2b7d872a26" providerId="ADAL" clId="{406317C2-F32D-4E63-822B-8D2A7CA89F86}" dt="2022-04-19T11:55:51.275" v="465" actId="1076"/>
          <ac:grpSpMkLst>
            <pc:docMk/>
            <pc:sldMk cId="542030952" sldId="276"/>
            <ac:grpSpMk id="12" creationId="{7603E663-5A85-4146-81E4-A4F548043AA9}"/>
          </ac:grpSpMkLst>
        </pc:grpChg>
        <pc:grpChg chg="mod">
          <ac:chgData name="Mikko Hiltunen" userId="1929c8a1-f3f4-4457-a37d-4a2b7d872a26" providerId="ADAL" clId="{406317C2-F32D-4E63-822B-8D2A7CA89F86}" dt="2022-04-19T11:55:54.370" v="466" actId="1076"/>
          <ac:grpSpMkLst>
            <pc:docMk/>
            <pc:sldMk cId="542030952" sldId="276"/>
            <ac:grpSpMk id="19" creationId="{3F0CAE8C-119F-4B04-843B-DECD23A70169}"/>
          </ac:grpSpMkLst>
        </pc:grpChg>
        <pc:grpChg chg="mod">
          <ac:chgData name="Mikko Hiltunen" userId="1929c8a1-f3f4-4457-a37d-4a2b7d872a26" providerId="ADAL" clId="{406317C2-F32D-4E63-822B-8D2A7CA89F86}" dt="2022-04-19T11:55:58.345" v="467" actId="1076"/>
          <ac:grpSpMkLst>
            <pc:docMk/>
            <pc:sldMk cId="542030952" sldId="276"/>
            <ac:grpSpMk id="26" creationId="{906BECB9-1630-454D-81CC-935D4E7045E9}"/>
          </ac:grpSpMkLst>
        </pc:grpChg>
      </pc:sldChg>
      <pc:sldChg chg="addSp modSp mod modAnim">
        <pc:chgData name="Mikko Hiltunen" userId="1929c8a1-f3f4-4457-a37d-4a2b7d872a26" providerId="ADAL" clId="{406317C2-F32D-4E63-822B-8D2A7CA89F86}" dt="2022-04-24T08:12:19.950" v="3415" actId="123"/>
        <pc:sldMkLst>
          <pc:docMk/>
          <pc:sldMk cId="2558560481" sldId="293"/>
        </pc:sldMkLst>
        <pc:spChg chg="mod">
          <ac:chgData name="Mikko Hiltunen" userId="1929c8a1-f3f4-4457-a37d-4a2b7d872a26" providerId="ADAL" clId="{406317C2-F32D-4E63-822B-8D2A7CA89F86}" dt="2022-04-24T08:12:19.950" v="3415" actId="123"/>
          <ac:spMkLst>
            <pc:docMk/>
            <pc:sldMk cId="2558560481" sldId="293"/>
            <ac:spMk id="2" creationId="{FC0BC2E4-3E29-423A-BEC3-F7C8C14A9E8D}"/>
          </ac:spMkLst>
        </pc:spChg>
        <pc:spChg chg="mod">
          <ac:chgData name="Mikko Hiltunen" userId="1929c8a1-f3f4-4457-a37d-4a2b7d872a26" providerId="ADAL" clId="{406317C2-F32D-4E63-822B-8D2A7CA89F86}" dt="2022-04-22T11:34:33.839" v="1524" actId="1076"/>
          <ac:spMkLst>
            <pc:docMk/>
            <pc:sldMk cId="2558560481" sldId="293"/>
            <ac:spMk id="3" creationId="{8CE2FEE3-194A-477F-978F-3CBA71C5CDBB}"/>
          </ac:spMkLst>
        </pc:spChg>
        <pc:spChg chg="add mod">
          <ac:chgData name="Mikko Hiltunen" userId="1929c8a1-f3f4-4457-a37d-4a2b7d872a26" providerId="ADAL" clId="{406317C2-F32D-4E63-822B-8D2A7CA89F86}" dt="2022-04-22T12:00:32.891" v="1592" actId="14100"/>
          <ac:spMkLst>
            <pc:docMk/>
            <pc:sldMk cId="2558560481" sldId="293"/>
            <ac:spMk id="4" creationId="{D4472F7F-C71A-4864-A838-5F3ECCC35096}"/>
          </ac:spMkLst>
        </pc:spChg>
        <pc:spChg chg="mod">
          <ac:chgData name="Mikko Hiltunen" userId="1929c8a1-f3f4-4457-a37d-4a2b7d872a26" providerId="ADAL" clId="{406317C2-F32D-4E63-822B-8D2A7CA89F86}" dt="2022-04-22T11:34:37.421" v="1525" actId="1076"/>
          <ac:spMkLst>
            <pc:docMk/>
            <pc:sldMk cId="2558560481" sldId="293"/>
            <ac:spMk id="5" creationId="{EB6E3D1E-C8B7-4FB5-9A5D-AB2191B39C26}"/>
          </ac:spMkLst>
        </pc:spChg>
        <pc:spChg chg="mod">
          <ac:chgData name="Mikko Hiltunen" userId="1929c8a1-f3f4-4457-a37d-4a2b7d872a26" providerId="ADAL" clId="{406317C2-F32D-4E63-822B-8D2A7CA89F86}" dt="2022-04-22T11:34:33.839" v="1524" actId="1076"/>
          <ac:spMkLst>
            <pc:docMk/>
            <pc:sldMk cId="2558560481" sldId="293"/>
            <ac:spMk id="6" creationId="{20733E0F-F341-46DD-8564-4F2F335466B0}"/>
          </ac:spMkLst>
        </pc:spChg>
        <pc:spChg chg="mod">
          <ac:chgData name="Mikko Hiltunen" userId="1929c8a1-f3f4-4457-a37d-4a2b7d872a26" providerId="ADAL" clId="{406317C2-F32D-4E63-822B-8D2A7CA89F86}" dt="2022-04-22T11:34:33.839" v="1524" actId="1076"/>
          <ac:spMkLst>
            <pc:docMk/>
            <pc:sldMk cId="2558560481" sldId="293"/>
            <ac:spMk id="8" creationId="{803F2AFF-43C5-42E4-9361-A5121EF90E1A}"/>
          </ac:spMkLst>
        </pc:spChg>
        <pc:spChg chg="mod">
          <ac:chgData name="Mikko Hiltunen" userId="1929c8a1-f3f4-4457-a37d-4a2b7d872a26" providerId="ADAL" clId="{406317C2-F32D-4E63-822B-8D2A7CA89F86}" dt="2022-04-22T11:34:33.839" v="1524" actId="1076"/>
          <ac:spMkLst>
            <pc:docMk/>
            <pc:sldMk cId="2558560481" sldId="293"/>
            <ac:spMk id="9" creationId="{7E0F4C8C-5F2F-4C5C-9025-9A38A7826530}"/>
          </ac:spMkLst>
        </pc:spChg>
        <pc:spChg chg="add mod">
          <ac:chgData name="Mikko Hiltunen" userId="1929c8a1-f3f4-4457-a37d-4a2b7d872a26" providerId="ADAL" clId="{406317C2-F32D-4E63-822B-8D2A7CA89F86}" dt="2022-04-22T12:00:46.612" v="1593" actId="20577"/>
          <ac:spMkLst>
            <pc:docMk/>
            <pc:sldMk cId="2558560481" sldId="293"/>
            <ac:spMk id="18" creationId="{9804DD0F-124C-4965-8164-9465EE53C80C}"/>
          </ac:spMkLst>
        </pc:spChg>
        <pc:spChg chg="mod">
          <ac:chgData name="Mikko Hiltunen" userId="1929c8a1-f3f4-4457-a37d-4a2b7d872a26" providerId="ADAL" clId="{406317C2-F32D-4E63-822B-8D2A7CA89F86}" dt="2022-04-22T11:34:33.839" v="1524" actId="1076"/>
          <ac:spMkLst>
            <pc:docMk/>
            <pc:sldMk cId="2558560481" sldId="293"/>
            <ac:spMk id="19" creationId="{D1E0B3B6-B341-4B36-A3C6-F78EDA95DAE1}"/>
          </ac:spMkLst>
        </pc:spChg>
        <pc:spChg chg="mod">
          <ac:chgData name="Mikko Hiltunen" userId="1929c8a1-f3f4-4457-a37d-4a2b7d872a26" providerId="ADAL" clId="{406317C2-F32D-4E63-822B-8D2A7CA89F86}" dt="2022-04-22T11:34:33.839" v="1524" actId="1076"/>
          <ac:spMkLst>
            <pc:docMk/>
            <pc:sldMk cId="2558560481" sldId="293"/>
            <ac:spMk id="24" creationId="{1A0B4983-9ECC-416C-8BFE-ED0C433573B6}"/>
          </ac:spMkLst>
        </pc:spChg>
        <pc:spChg chg="mod">
          <ac:chgData name="Mikko Hiltunen" userId="1929c8a1-f3f4-4457-a37d-4a2b7d872a26" providerId="ADAL" clId="{406317C2-F32D-4E63-822B-8D2A7CA89F86}" dt="2022-04-22T11:34:33.839" v="1524" actId="1076"/>
          <ac:spMkLst>
            <pc:docMk/>
            <pc:sldMk cId="2558560481" sldId="293"/>
            <ac:spMk id="25" creationId="{4A76B07A-3371-479C-B6EE-FDBDF46BC527}"/>
          </ac:spMkLst>
        </pc:spChg>
        <pc:spChg chg="mod">
          <ac:chgData name="Mikko Hiltunen" userId="1929c8a1-f3f4-4457-a37d-4a2b7d872a26" providerId="ADAL" clId="{406317C2-F32D-4E63-822B-8D2A7CA89F86}" dt="2022-04-22T11:34:33.839" v="1524" actId="1076"/>
          <ac:spMkLst>
            <pc:docMk/>
            <pc:sldMk cId="2558560481" sldId="293"/>
            <ac:spMk id="26" creationId="{C584FA43-BA24-4A7C-8797-30DD952B0805}"/>
          </ac:spMkLst>
        </pc:spChg>
        <pc:grpChg chg="mod">
          <ac:chgData name="Mikko Hiltunen" userId="1929c8a1-f3f4-4457-a37d-4a2b7d872a26" providerId="ADAL" clId="{406317C2-F32D-4E63-822B-8D2A7CA89F86}" dt="2022-04-22T11:34:33.839" v="1524" actId="1076"/>
          <ac:grpSpMkLst>
            <pc:docMk/>
            <pc:sldMk cId="2558560481" sldId="293"/>
            <ac:grpSpMk id="7" creationId="{1AAFC67D-0C87-4B62-84CD-58DB73C0AC3F}"/>
          </ac:grpSpMkLst>
        </pc:grpChg>
        <pc:grpChg chg="mod">
          <ac:chgData name="Mikko Hiltunen" userId="1929c8a1-f3f4-4457-a37d-4a2b7d872a26" providerId="ADAL" clId="{406317C2-F32D-4E63-822B-8D2A7CA89F86}" dt="2022-04-22T11:34:33.839" v="1524" actId="1076"/>
          <ac:grpSpMkLst>
            <pc:docMk/>
            <pc:sldMk cId="2558560481" sldId="293"/>
            <ac:grpSpMk id="10" creationId="{61692A76-4D8A-4A9B-878D-A8E07224FFD8}"/>
          </ac:grpSpMkLst>
        </pc:grpChg>
        <pc:grpChg chg="mod">
          <ac:chgData name="Mikko Hiltunen" userId="1929c8a1-f3f4-4457-a37d-4a2b7d872a26" providerId="ADAL" clId="{406317C2-F32D-4E63-822B-8D2A7CA89F86}" dt="2022-04-23T11:24:43.686" v="2087" actId="164"/>
          <ac:grpSpMkLst>
            <pc:docMk/>
            <pc:sldMk cId="2558560481" sldId="293"/>
            <ac:grpSpMk id="11" creationId="{1F01E13E-D017-446F-9272-9EEDA122E5EE}"/>
          </ac:grpSpMkLst>
        </pc:grpChg>
        <pc:grpChg chg="add mod">
          <ac:chgData name="Mikko Hiltunen" userId="1929c8a1-f3f4-4457-a37d-4a2b7d872a26" providerId="ADAL" clId="{406317C2-F32D-4E63-822B-8D2A7CA89F86}" dt="2022-04-23T11:24:43.686" v="2087" actId="164"/>
          <ac:grpSpMkLst>
            <pc:docMk/>
            <pc:sldMk cId="2558560481" sldId="293"/>
            <ac:grpSpMk id="12" creationId="{5BFDD02D-BF04-4B7B-83DC-819754D2164B}"/>
          </ac:grpSpMkLst>
        </pc:grpChg>
        <pc:grpChg chg="add mod">
          <ac:chgData name="Mikko Hiltunen" userId="1929c8a1-f3f4-4457-a37d-4a2b7d872a26" providerId="ADAL" clId="{406317C2-F32D-4E63-822B-8D2A7CA89F86}" dt="2022-04-23T11:24:43.686" v="2087" actId="164"/>
          <ac:grpSpMkLst>
            <pc:docMk/>
            <pc:sldMk cId="2558560481" sldId="293"/>
            <ac:grpSpMk id="13" creationId="{14846870-6DB7-4012-9FFD-2747820B2B1F}"/>
          </ac:grpSpMkLst>
        </pc:grpChg>
        <pc:picChg chg="mod">
          <ac:chgData name="Mikko Hiltunen" userId="1929c8a1-f3f4-4457-a37d-4a2b7d872a26" providerId="ADAL" clId="{406317C2-F32D-4E63-822B-8D2A7CA89F86}" dt="2022-04-22T11:34:33.839" v="1524" actId="1076"/>
          <ac:picMkLst>
            <pc:docMk/>
            <pc:sldMk cId="2558560481" sldId="293"/>
            <ac:picMk id="17" creationId="{136EB638-FEC0-4C64-BCA2-F4EC90A0CF56}"/>
          </ac:picMkLst>
        </pc:picChg>
        <pc:picChg chg="mod">
          <ac:chgData name="Mikko Hiltunen" userId="1929c8a1-f3f4-4457-a37d-4a2b7d872a26" providerId="ADAL" clId="{406317C2-F32D-4E63-822B-8D2A7CA89F86}" dt="2022-04-22T11:34:33.839" v="1524" actId="1076"/>
          <ac:picMkLst>
            <pc:docMk/>
            <pc:sldMk cId="2558560481" sldId="293"/>
            <ac:picMk id="2050" creationId="{A73487BD-D599-4E71-A46E-0120A99682B7}"/>
          </ac:picMkLst>
        </pc:picChg>
      </pc:sldChg>
      <pc:sldChg chg="addSp delSp modSp mod">
        <pc:chgData name="Mikko Hiltunen" userId="1929c8a1-f3f4-4457-a37d-4a2b7d872a26" providerId="ADAL" clId="{406317C2-F32D-4E63-822B-8D2A7CA89F86}" dt="2022-04-24T08:15:18.694" v="3425" actId="1076"/>
        <pc:sldMkLst>
          <pc:docMk/>
          <pc:sldMk cId="3249433875" sldId="320"/>
        </pc:sldMkLst>
        <pc:spChg chg="mod">
          <ac:chgData name="Mikko Hiltunen" userId="1929c8a1-f3f4-4457-a37d-4a2b7d872a26" providerId="ADAL" clId="{406317C2-F32D-4E63-822B-8D2A7CA89F86}" dt="2022-04-19T11:47:12.626" v="439" actId="14100"/>
          <ac:spMkLst>
            <pc:docMk/>
            <pc:sldMk cId="3249433875" sldId="320"/>
            <ac:spMk id="6" creationId="{B4055239-21F7-425D-8F51-FAA985592613}"/>
          </ac:spMkLst>
        </pc:spChg>
        <pc:spChg chg="mod">
          <ac:chgData name="Mikko Hiltunen" userId="1929c8a1-f3f4-4457-a37d-4a2b7d872a26" providerId="ADAL" clId="{406317C2-F32D-4E63-822B-8D2A7CA89F86}" dt="2022-04-22T09:24:22.712" v="1426" actId="115"/>
          <ac:spMkLst>
            <pc:docMk/>
            <pc:sldMk cId="3249433875" sldId="320"/>
            <ac:spMk id="7" creationId="{00000000-0000-0000-0000-000000000000}"/>
          </ac:spMkLst>
        </pc:spChg>
        <pc:picChg chg="add del mod">
          <ac:chgData name="Mikko Hiltunen" userId="1929c8a1-f3f4-4457-a37d-4a2b7d872a26" providerId="ADAL" clId="{406317C2-F32D-4E63-822B-8D2A7CA89F86}" dt="2022-04-19T11:47:46.966" v="440" actId="478"/>
          <ac:picMkLst>
            <pc:docMk/>
            <pc:sldMk cId="3249433875" sldId="320"/>
            <ac:picMk id="5" creationId="{11EDA3A0-C835-4703-808B-DF367B0655BA}"/>
          </ac:picMkLst>
        </pc:picChg>
        <pc:picChg chg="add mod">
          <ac:chgData name="Mikko Hiltunen" userId="1929c8a1-f3f4-4457-a37d-4a2b7d872a26" providerId="ADAL" clId="{406317C2-F32D-4E63-822B-8D2A7CA89F86}" dt="2022-04-24T08:14:58.682" v="3423" actId="1076"/>
          <ac:picMkLst>
            <pc:docMk/>
            <pc:sldMk cId="3249433875" sldId="320"/>
            <ac:picMk id="5" creationId="{770970D2-6F41-4464-93E3-5594F0F2FE17}"/>
          </ac:picMkLst>
        </pc:picChg>
        <pc:picChg chg="del mod">
          <ac:chgData name="Mikko Hiltunen" userId="1929c8a1-f3f4-4457-a37d-4a2b7d872a26" providerId="ADAL" clId="{406317C2-F32D-4E63-822B-8D2A7CA89F86}" dt="2022-04-19T08:44:33.605" v="14" actId="21"/>
          <ac:picMkLst>
            <pc:docMk/>
            <pc:sldMk cId="3249433875" sldId="320"/>
            <ac:picMk id="8" creationId="{6AC15F68-0247-4759-A7AD-F82781B8FAB0}"/>
          </ac:picMkLst>
        </pc:picChg>
        <pc:picChg chg="add del mod">
          <ac:chgData name="Mikko Hiltunen" userId="1929c8a1-f3f4-4457-a37d-4a2b7d872a26" providerId="ADAL" clId="{406317C2-F32D-4E63-822B-8D2A7CA89F86}" dt="2022-04-19T11:47:46.966" v="440" actId="478"/>
          <ac:picMkLst>
            <pc:docMk/>
            <pc:sldMk cId="3249433875" sldId="320"/>
            <ac:picMk id="9" creationId="{2333CA6D-3E6E-46D5-95BB-97AA6ED86609}"/>
          </ac:picMkLst>
        </pc:picChg>
        <pc:picChg chg="add del mod">
          <ac:chgData name="Mikko Hiltunen" userId="1929c8a1-f3f4-4457-a37d-4a2b7d872a26" providerId="ADAL" clId="{406317C2-F32D-4E63-822B-8D2A7CA89F86}" dt="2022-04-19T11:47:46.966" v="440" actId="478"/>
          <ac:picMkLst>
            <pc:docMk/>
            <pc:sldMk cId="3249433875" sldId="320"/>
            <ac:picMk id="10" creationId="{03D0EDFD-F8E2-4C82-BB11-57DFC2B824CE}"/>
          </ac:picMkLst>
        </pc:picChg>
        <pc:picChg chg="add del mod">
          <ac:chgData name="Mikko Hiltunen" userId="1929c8a1-f3f4-4457-a37d-4a2b7d872a26" providerId="ADAL" clId="{406317C2-F32D-4E63-822B-8D2A7CA89F86}" dt="2022-04-19T11:47:46.966" v="440" actId="478"/>
          <ac:picMkLst>
            <pc:docMk/>
            <pc:sldMk cId="3249433875" sldId="320"/>
            <ac:picMk id="11" creationId="{91198F7C-5A1F-4AED-8F4D-97855AFFE608}"/>
          </ac:picMkLst>
        </pc:picChg>
        <pc:picChg chg="add del mod">
          <ac:chgData name="Mikko Hiltunen" userId="1929c8a1-f3f4-4457-a37d-4a2b7d872a26" providerId="ADAL" clId="{406317C2-F32D-4E63-822B-8D2A7CA89F86}" dt="2022-04-19T11:47:46.966" v="440" actId="478"/>
          <ac:picMkLst>
            <pc:docMk/>
            <pc:sldMk cId="3249433875" sldId="320"/>
            <ac:picMk id="12" creationId="{22E7B38E-1AC1-495F-9A2E-D9FBFD306A8E}"/>
          </ac:picMkLst>
        </pc:picChg>
        <pc:picChg chg="add mod">
          <ac:chgData name="Mikko Hiltunen" userId="1929c8a1-f3f4-4457-a37d-4a2b7d872a26" providerId="ADAL" clId="{406317C2-F32D-4E63-822B-8D2A7CA89F86}" dt="2022-04-24T08:15:18.694" v="3425" actId="1076"/>
          <ac:picMkLst>
            <pc:docMk/>
            <pc:sldMk cId="3249433875" sldId="320"/>
            <ac:picMk id="13" creationId="{923A53A9-6B4C-410E-B847-1043F64FA53D}"/>
          </ac:picMkLst>
        </pc:picChg>
      </pc:sldChg>
      <pc:sldChg chg="modSp mod ord modAnim">
        <pc:chgData name="Mikko Hiltunen" userId="1929c8a1-f3f4-4457-a37d-4a2b7d872a26" providerId="ADAL" clId="{406317C2-F32D-4E63-822B-8D2A7CA89F86}" dt="2022-04-24T08:17:21.530" v="3434" actId="20577"/>
        <pc:sldMkLst>
          <pc:docMk/>
          <pc:sldMk cId="3078257962" sldId="453"/>
        </pc:sldMkLst>
        <pc:spChg chg="mod">
          <ac:chgData name="Mikko Hiltunen" userId="1929c8a1-f3f4-4457-a37d-4a2b7d872a26" providerId="ADAL" clId="{406317C2-F32D-4E63-822B-8D2A7CA89F86}" dt="2022-04-24T08:17:21.530" v="3434" actId="20577"/>
          <ac:spMkLst>
            <pc:docMk/>
            <pc:sldMk cId="3078257962" sldId="453"/>
            <ac:spMk id="10" creationId="{B481E359-9DA5-491A-9C79-CE70C19183AB}"/>
          </ac:spMkLst>
        </pc:spChg>
        <pc:spChg chg="mod">
          <ac:chgData name="Mikko Hiltunen" userId="1929c8a1-f3f4-4457-a37d-4a2b7d872a26" providerId="ADAL" clId="{406317C2-F32D-4E63-822B-8D2A7CA89F86}" dt="2022-04-22T13:25:54.265" v="1642" actId="115"/>
          <ac:spMkLst>
            <pc:docMk/>
            <pc:sldMk cId="3078257962" sldId="453"/>
            <ac:spMk id="17" creationId="{2C492763-EA26-42C6-AFFD-2104102D9552}"/>
          </ac:spMkLst>
        </pc:spChg>
        <pc:picChg chg="mod">
          <ac:chgData name="Mikko Hiltunen" userId="1929c8a1-f3f4-4457-a37d-4a2b7d872a26" providerId="ADAL" clId="{406317C2-F32D-4E63-822B-8D2A7CA89F86}" dt="2022-04-23T16:35:46.313" v="3134" actId="1076"/>
          <ac:picMkLst>
            <pc:docMk/>
            <pc:sldMk cId="3078257962" sldId="453"/>
            <ac:picMk id="12" creationId="{34406EF3-1F88-49C7-A49C-9C46FD0D7826}"/>
          </ac:picMkLst>
        </pc:picChg>
        <pc:picChg chg="mod">
          <ac:chgData name="Mikko Hiltunen" userId="1929c8a1-f3f4-4457-a37d-4a2b7d872a26" providerId="ADAL" clId="{406317C2-F32D-4E63-822B-8D2A7CA89F86}" dt="2022-04-22T13:14:05.680" v="1598" actId="1076"/>
          <ac:picMkLst>
            <pc:docMk/>
            <pc:sldMk cId="3078257962" sldId="453"/>
            <ac:picMk id="15" creationId="{3B04B076-6235-4C9E-8483-468F2DAADC54}"/>
          </ac:picMkLst>
        </pc:picChg>
      </pc:sldChg>
      <pc:sldChg chg="addSp modSp mod ord modAnim">
        <pc:chgData name="Mikko Hiltunen" userId="1929c8a1-f3f4-4457-a37d-4a2b7d872a26" providerId="ADAL" clId="{406317C2-F32D-4E63-822B-8D2A7CA89F86}" dt="2022-04-22T11:29:00.052" v="1517" actId="14100"/>
        <pc:sldMkLst>
          <pc:docMk/>
          <pc:sldMk cId="1303293873" sldId="454"/>
        </pc:sldMkLst>
        <pc:spChg chg="mod">
          <ac:chgData name="Mikko Hiltunen" userId="1929c8a1-f3f4-4457-a37d-4a2b7d872a26" providerId="ADAL" clId="{406317C2-F32D-4E63-822B-8D2A7CA89F86}" dt="2022-04-22T11:28:34.748" v="1514" actId="20577"/>
          <ac:spMkLst>
            <pc:docMk/>
            <pc:sldMk cId="1303293873" sldId="454"/>
            <ac:spMk id="2" creationId="{8F566EDA-FC27-49A6-8AA6-1CDBE32BF24B}"/>
          </ac:spMkLst>
        </pc:spChg>
        <pc:spChg chg="mod">
          <ac:chgData name="Mikko Hiltunen" userId="1929c8a1-f3f4-4457-a37d-4a2b7d872a26" providerId="ADAL" clId="{406317C2-F32D-4E63-822B-8D2A7CA89F86}" dt="2022-04-22T11:29:00.052" v="1517" actId="14100"/>
          <ac:spMkLst>
            <pc:docMk/>
            <pc:sldMk cId="1303293873" sldId="454"/>
            <ac:spMk id="4" creationId="{0FD4CEB0-46C8-4D78-B5D6-EEE8BDB71AF4}"/>
          </ac:spMkLst>
        </pc:spChg>
        <pc:spChg chg="mod">
          <ac:chgData name="Mikko Hiltunen" userId="1929c8a1-f3f4-4457-a37d-4a2b7d872a26" providerId="ADAL" clId="{406317C2-F32D-4E63-822B-8D2A7CA89F86}" dt="2022-04-19T12:21:47.952" v="646" actId="20577"/>
          <ac:spMkLst>
            <pc:docMk/>
            <pc:sldMk cId="1303293873" sldId="454"/>
            <ac:spMk id="10" creationId="{B481E359-9DA5-491A-9C79-CE70C19183AB}"/>
          </ac:spMkLst>
        </pc:spChg>
        <pc:spChg chg="add mod">
          <ac:chgData name="Mikko Hiltunen" userId="1929c8a1-f3f4-4457-a37d-4a2b7d872a26" providerId="ADAL" clId="{406317C2-F32D-4E63-822B-8D2A7CA89F86}" dt="2022-04-19T11:08:23.144" v="175" actId="1076"/>
          <ac:spMkLst>
            <pc:docMk/>
            <pc:sldMk cId="1303293873" sldId="454"/>
            <ac:spMk id="14" creationId="{A11F3397-D48D-4F1A-B4EE-3F01FA67F363}"/>
          </ac:spMkLst>
        </pc:spChg>
        <pc:grpChg chg="mod">
          <ac:chgData name="Mikko Hiltunen" userId="1929c8a1-f3f4-4457-a37d-4a2b7d872a26" providerId="ADAL" clId="{406317C2-F32D-4E63-822B-8D2A7CA89F86}" dt="2022-04-22T11:28:37.332" v="1515" actId="14100"/>
          <ac:grpSpMkLst>
            <pc:docMk/>
            <pc:sldMk cId="1303293873" sldId="454"/>
            <ac:grpSpMk id="8" creationId="{56AE7ABD-FA3D-454E-A3CC-B4A97EE6E069}"/>
          </ac:grpSpMkLst>
        </pc:grpChg>
        <pc:picChg chg="mod">
          <ac:chgData name="Mikko Hiltunen" userId="1929c8a1-f3f4-4457-a37d-4a2b7d872a26" providerId="ADAL" clId="{406317C2-F32D-4E63-822B-8D2A7CA89F86}" dt="2022-04-19T11:08:15.419" v="172" actId="1076"/>
          <ac:picMkLst>
            <pc:docMk/>
            <pc:sldMk cId="1303293873" sldId="454"/>
            <ac:picMk id="3" creationId="{0200CCC6-B537-4173-8209-08A2125D3B88}"/>
          </ac:picMkLst>
        </pc:picChg>
      </pc:sldChg>
      <pc:sldChg chg="addSp delSp modSp mod delAnim modAnim">
        <pc:chgData name="Mikko Hiltunen" userId="1929c8a1-f3f4-4457-a37d-4a2b7d872a26" providerId="ADAL" clId="{406317C2-F32D-4E63-822B-8D2A7CA89F86}" dt="2022-04-24T08:15:56.288" v="3426" actId="20577"/>
        <pc:sldMkLst>
          <pc:docMk/>
          <pc:sldMk cId="3898989229" sldId="460"/>
        </pc:sldMkLst>
        <pc:spChg chg="mod">
          <ac:chgData name="Mikko Hiltunen" userId="1929c8a1-f3f4-4457-a37d-4a2b7d872a26" providerId="ADAL" clId="{406317C2-F32D-4E63-822B-8D2A7CA89F86}" dt="2022-04-24T08:15:56.288" v="3426" actId="20577"/>
          <ac:spMkLst>
            <pc:docMk/>
            <pc:sldMk cId="3898989229" sldId="460"/>
            <ac:spMk id="2" creationId="{101DC59A-8043-436D-8F56-367756EF3E87}"/>
          </ac:spMkLst>
        </pc:spChg>
        <pc:spChg chg="mod">
          <ac:chgData name="Mikko Hiltunen" userId="1929c8a1-f3f4-4457-a37d-4a2b7d872a26" providerId="ADAL" clId="{406317C2-F32D-4E63-822B-8D2A7CA89F86}" dt="2022-04-19T11:32:37.308" v="354" actId="1076"/>
          <ac:spMkLst>
            <pc:docMk/>
            <pc:sldMk cId="3898989229" sldId="460"/>
            <ac:spMk id="10" creationId="{B481E359-9DA5-491A-9C79-CE70C19183AB}"/>
          </ac:spMkLst>
        </pc:spChg>
        <pc:spChg chg="add mod">
          <ac:chgData name="Mikko Hiltunen" userId="1929c8a1-f3f4-4457-a37d-4a2b7d872a26" providerId="ADAL" clId="{406317C2-F32D-4E63-822B-8D2A7CA89F86}" dt="2022-04-23T16:34:45.997" v="3133" actId="14100"/>
          <ac:spMkLst>
            <pc:docMk/>
            <pc:sldMk cId="3898989229" sldId="460"/>
            <ac:spMk id="11" creationId="{E277C36B-0642-43E9-A473-0A73F2877F58}"/>
          </ac:spMkLst>
        </pc:spChg>
        <pc:spChg chg="add mod">
          <ac:chgData name="Mikko Hiltunen" userId="1929c8a1-f3f4-4457-a37d-4a2b7d872a26" providerId="ADAL" clId="{406317C2-F32D-4E63-822B-8D2A7CA89F86}" dt="2022-04-23T16:34:31.854" v="3130" actId="1076"/>
          <ac:spMkLst>
            <pc:docMk/>
            <pc:sldMk cId="3898989229" sldId="460"/>
            <ac:spMk id="12" creationId="{D0CD6F83-72AC-43AA-BA1E-1C8BF65B2066}"/>
          </ac:spMkLst>
        </pc:spChg>
        <pc:grpChg chg="del">
          <ac:chgData name="Mikko Hiltunen" userId="1929c8a1-f3f4-4457-a37d-4a2b7d872a26" providerId="ADAL" clId="{406317C2-F32D-4E63-822B-8D2A7CA89F86}" dt="2022-04-19T08:43:21.307" v="8" actId="21"/>
          <ac:grpSpMkLst>
            <pc:docMk/>
            <pc:sldMk cId="3898989229" sldId="460"/>
            <ac:grpSpMk id="3" creationId="{B6BCEB19-6EE5-4FAD-9C81-C460767F5CEF}"/>
          </ac:grpSpMkLst>
        </pc:grpChg>
        <pc:grpChg chg="add mod">
          <ac:chgData name="Mikko Hiltunen" userId="1929c8a1-f3f4-4457-a37d-4a2b7d872a26" providerId="ADAL" clId="{406317C2-F32D-4E63-822B-8D2A7CA89F86}" dt="2022-04-23T16:34:38.201" v="3131" actId="14100"/>
          <ac:grpSpMkLst>
            <pc:docMk/>
            <pc:sldMk cId="3898989229" sldId="460"/>
            <ac:grpSpMk id="9" creationId="{03D48946-C08F-4358-AAF3-A99F9DE62A43}"/>
          </ac:grpSpMkLst>
        </pc:grpChg>
      </pc:sldChg>
      <pc:sldChg chg="addSp delSp modSp mod delAnim modAnim">
        <pc:chgData name="Mikko Hiltunen" userId="1929c8a1-f3f4-4457-a37d-4a2b7d872a26" providerId="ADAL" clId="{406317C2-F32D-4E63-822B-8D2A7CA89F86}" dt="2022-04-24T08:31:32.967" v="3497"/>
        <pc:sldMkLst>
          <pc:docMk/>
          <pc:sldMk cId="1153797627" sldId="462"/>
        </pc:sldMkLst>
        <pc:spChg chg="add del mod">
          <ac:chgData name="Mikko Hiltunen" userId="1929c8a1-f3f4-4457-a37d-4a2b7d872a26" providerId="ADAL" clId="{406317C2-F32D-4E63-822B-8D2A7CA89F86}" dt="2022-04-22T08:57:39.713" v="1066" actId="21"/>
          <ac:spMkLst>
            <pc:docMk/>
            <pc:sldMk cId="1153797627" sldId="462"/>
            <ac:spMk id="6" creationId="{9895A74B-2059-4B90-8750-F5F0FFB23B34}"/>
          </ac:spMkLst>
        </pc:spChg>
        <pc:spChg chg="add mod">
          <ac:chgData name="Mikko Hiltunen" userId="1929c8a1-f3f4-4457-a37d-4a2b7d872a26" providerId="ADAL" clId="{406317C2-F32D-4E63-822B-8D2A7CA89F86}" dt="2022-04-23T11:48:37.598" v="2797" actId="1076"/>
          <ac:spMkLst>
            <pc:docMk/>
            <pc:sldMk cId="1153797627" sldId="462"/>
            <ac:spMk id="7" creationId="{6A37BA63-D5CE-4B74-A216-4EAE82C07AA5}"/>
          </ac:spMkLst>
        </pc:spChg>
        <pc:spChg chg="del">
          <ac:chgData name="Mikko Hiltunen" userId="1929c8a1-f3f4-4457-a37d-4a2b7d872a26" providerId="ADAL" clId="{406317C2-F32D-4E63-822B-8D2A7CA89F86}" dt="2022-04-22T08:57:36.188" v="1065" actId="21"/>
          <ac:spMkLst>
            <pc:docMk/>
            <pc:sldMk cId="1153797627" sldId="462"/>
            <ac:spMk id="8" creationId="{00000000-0000-0000-0000-000000000000}"/>
          </ac:spMkLst>
        </pc:spChg>
        <pc:spChg chg="add mod">
          <ac:chgData name="Mikko Hiltunen" userId="1929c8a1-f3f4-4457-a37d-4a2b7d872a26" providerId="ADAL" clId="{406317C2-F32D-4E63-822B-8D2A7CA89F86}" dt="2022-04-23T11:48:37.598" v="2797" actId="1076"/>
          <ac:spMkLst>
            <pc:docMk/>
            <pc:sldMk cId="1153797627" sldId="462"/>
            <ac:spMk id="16" creationId="{8D0BFC74-14FF-4DB0-926D-EB484DAA106E}"/>
          </ac:spMkLst>
        </pc:spChg>
        <pc:spChg chg="add mod">
          <ac:chgData name="Mikko Hiltunen" userId="1929c8a1-f3f4-4457-a37d-4a2b7d872a26" providerId="ADAL" clId="{406317C2-F32D-4E63-822B-8D2A7CA89F86}" dt="2022-04-23T11:48:37.598" v="2797" actId="1076"/>
          <ac:spMkLst>
            <pc:docMk/>
            <pc:sldMk cId="1153797627" sldId="462"/>
            <ac:spMk id="17" creationId="{03CCBBD8-B7BB-4575-80E4-4EFC216C7C46}"/>
          </ac:spMkLst>
        </pc:spChg>
        <pc:spChg chg="mod">
          <ac:chgData name="Mikko Hiltunen" userId="1929c8a1-f3f4-4457-a37d-4a2b7d872a26" providerId="ADAL" clId="{406317C2-F32D-4E63-822B-8D2A7CA89F86}" dt="2022-04-23T12:04:13.889" v="3127" actId="255"/>
          <ac:spMkLst>
            <pc:docMk/>
            <pc:sldMk cId="1153797627" sldId="462"/>
            <ac:spMk id="19" creationId="{C90EB79A-23DB-4768-A451-64D631EF3615}"/>
          </ac:spMkLst>
        </pc:spChg>
        <pc:spChg chg="add mod">
          <ac:chgData name="Mikko Hiltunen" userId="1929c8a1-f3f4-4457-a37d-4a2b7d872a26" providerId="ADAL" clId="{406317C2-F32D-4E63-822B-8D2A7CA89F86}" dt="2022-04-23T11:48:37.598" v="2797" actId="1076"/>
          <ac:spMkLst>
            <pc:docMk/>
            <pc:sldMk cId="1153797627" sldId="462"/>
            <ac:spMk id="20" creationId="{7A9E969C-9786-42DE-BB89-4297EFF1629C}"/>
          </ac:spMkLst>
        </pc:spChg>
        <pc:spChg chg="add mod">
          <ac:chgData name="Mikko Hiltunen" userId="1929c8a1-f3f4-4457-a37d-4a2b7d872a26" providerId="ADAL" clId="{406317C2-F32D-4E63-822B-8D2A7CA89F86}" dt="2022-04-23T11:48:37.598" v="2797" actId="1076"/>
          <ac:spMkLst>
            <pc:docMk/>
            <pc:sldMk cId="1153797627" sldId="462"/>
            <ac:spMk id="21" creationId="{4D4B28BB-A397-4E7A-AE59-57E3DC26A684}"/>
          </ac:spMkLst>
        </pc:spChg>
        <pc:spChg chg="add mod">
          <ac:chgData name="Mikko Hiltunen" userId="1929c8a1-f3f4-4457-a37d-4a2b7d872a26" providerId="ADAL" clId="{406317C2-F32D-4E63-822B-8D2A7CA89F86}" dt="2022-04-23T11:48:37.598" v="2797" actId="1076"/>
          <ac:spMkLst>
            <pc:docMk/>
            <pc:sldMk cId="1153797627" sldId="462"/>
            <ac:spMk id="22" creationId="{3A9BCD89-8C87-4C43-9FA1-A29DC30B9665}"/>
          </ac:spMkLst>
        </pc:spChg>
        <pc:spChg chg="add mod">
          <ac:chgData name="Mikko Hiltunen" userId="1929c8a1-f3f4-4457-a37d-4a2b7d872a26" providerId="ADAL" clId="{406317C2-F32D-4E63-822B-8D2A7CA89F86}" dt="2022-04-23T11:48:42.009" v="2799" actId="571"/>
          <ac:spMkLst>
            <pc:docMk/>
            <pc:sldMk cId="1153797627" sldId="462"/>
            <ac:spMk id="23" creationId="{2C13A9D7-B43D-489F-831C-AD989D2E1C46}"/>
          </ac:spMkLst>
        </pc:spChg>
        <pc:spChg chg="add mod">
          <ac:chgData name="Mikko Hiltunen" userId="1929c8a1-f3f4-4457-a37d-4a2b7d872a26" providerId="ADAL" clId="{406317C2-F32D-4E63-822B-8D2A7CA89F86}" dt="2022-04-24T08:31:30.530" v="3496" actId="164"/>
          <ac:spMkLst>
            <pc:docMk/>
            <pc:sldMk cId="1153797627" sldId="462"/>
            <ac:spMk id="24" creationId="{25AA30AA-2191-45B7-A941-2DD4A4B0DAB9}"/>
          </ac:spMkLst>
        </pc:spChg>
        <pc:spChg chg="add mod">
          <ac:chgData name="Mikko Hiltunen" userId="1929c8a1-f3f4-4457-a37d-4a2b7d872a26" providerId="ADAL" clId="{406317C2-F32D-4E63-822B-8D2A7CA89F86}" dt="2022-04-23T12:04:33.836" v="3128" actId="207"/>
          <ac:spMkLst>
            <pc:docMk/>
            <pc:sldMk cId="1153797627" sldId="462"/>
            <ac:spMk id="26" creationId="{A5D253BE-F0E6-44F9-9E7E-B89147BAE067}"/>
          </ac:spMkLst>
        </pc:spChg>
        <pc:spChg chg="add mod">
          <ac:chgData name="Mikko Hiltunen" userId="1929c8a1-f3f4-4457-a37d-4a2b7d872a26" providerId="ADAL" clId="{406317C2-F32D-4E63-822B-8D2A7CA89F86}" dt="2022-04-23T11:50:53.229" v="2821" actId="164"/>
          <ac:spMkLst>
            <pc:docMk/>
            <pc:sldMk cId="1153797627" sldId="462"/>
            <ac:spMk id="27" creationId="{2A480333-7005-4A16-B595-9653CC00BCD1}"/>
          </ac:spMkLst>
        </pc:spChg>
        <pc:grpChg chg="add mod topLvl">
          <ac:chgData name="Mikko Hiltunen" userId="1929c8a1-f3f4-4457-a37d-4a2b7d872a26" providerId="ADAL" clId="{406317C2-F32D-4E63-822B-8D2A7CA89F86}" dt="2022-04-24T08:31:30.530" v="3496" actId="164"/>
          <ac:grpSpMkLst>
            <pc:docMk/>
            <pc:sldMk cId="1153797627" sldId="462"/>
            <ac:grpSpMk id="6" creationId="{6E0D9415-937A-4C2B-B76A-56931D3371FF}"/>
          </ac:grpSpMkLst>
        </pc:grpChg>
        <pc:grpChg chg="add del mod">
          <ac:chgData name="Mikko Hiltunen" userId="1929c8a1-f3f4-4457-a37d-4a2b7d872a26" providerId="ADAL" clId="{406317C2-F32D-4E63-822B-8D2A7CA89F86}" dt="2022-04-24T08:29:59.609" v="3487" actId="21"/>
          <ac:grpSpMkLst>
            <pc:docMk/>
            <pc:sldMk cId="1153797627" sldId="462"/>
            <ac:grpSpMk id="8" creationId="{C8FDE4C9-E667-45AC-8455-41F83DA5C8B7}"/>
          </ac:grpSpMkLst>
        </pc:grpChg>
        <pc:grpChg chg="add mod">
          <ac:chgData name="Mikko Hiltunen" userId="1929c8a1-f3f4-4457-a37d-4a2b7d872a26" providerId="ADAL" clId="{406317C2-F32D-4E63-822B-8D2A7CA89F86}" dt="2022-04-24T08:31:30.530" v="3496" actId="164"/>
          <ac:grpSpMkLst>
            <pc:docMk/>
            <pc:sldMk cId="1153797627" sldId="462"/>
            <ac:grpSpMk id="14" creationId="{B89E2935-9145-43CE-B5F9-5B4C1ABA6CAF}"/>
          </ac:grpSpMkLst>
        </pc:grpChg>
        <pc:picChg chg="mod">
          <ac:chgData name="Mikko Hiltunen" userId="1929c8a1-f3f4-4457-a37d-4a2b7d872a26" providerId="ADAL" clId="{406317C2-F32D-4E63-822B-8D2A7CA89F86}" dt="2022-04-23T11:48:37.598" v="2797" actId="1076"/>
          <ac:picMkLst>
            <pc:docMk/>
            <pc:sldMk cId="1153797627" sldId="462"/>
            <ac:picMk id="2" creationId="{48548EC6-62C8-4AF6-BD77-BF5077F60FC4}"/>
          </ac:picMkLst>
        </pc:picChg>
        <pc:picChg chg="add mod modCrop">
          <ac:chgData name="Mikko Hiltunen" userId="1929c8a1-f3f4-4457-a37d-4a2b7d872a26" providerId="ADAL" clId="{406317C2-F32D-4E63-822B-8D2A7CA89F86}" dt="2022-04-23T11:50:53.229" v="2821" actId="164"/>
          <ac:picMkLst>
            <pc:docMk/>
            <pc:sldMk cId="1153797627" sldId="462"/>
            <ac:picMk id="3" creationId="{803928C0-8AB0-49DA-AEB4-9B1A39F53459}"/>
          </ac:picMkLst>
        </pc:picChg>
        <pc:picChg chg="mod">
          <ac:chgData name="Mikko Hiltunen" userId="1929c8a1-f3f4-4457-a37d-4a2b7d872a26" providerId="ADAL" clId="{406317C2-F32D-4E63-822B-8D2A7CA89F86}" dt="2022-04-23T11:48:37.598" v="2797" actId="1076"/>
          <ac:picMkLst>
            <pc:docMk/>
            <pc:sldMk cId="1153797627" sldId="462"/>
            <ac:picMk id="4" creationId="{48985533-7AAE-4FED-90F5-1A575B6C73BC}"/>
          </ac:picMkLst>
        </pc:picChg>
        <pc:picChg chg="mod">
          <ac:chgData name="Mikko Hiltunen" userId="1929c8a1-f3f4-4457-a37d-4a2b7d872a26" providerId="ADAL" clId="{406317C2-F32D-4E63-822B-8D2A7CA89F86}" dt="2022-04-23T11:48:37.598" v="2797" actId="1076"/>
          <ac:picMkLst>
            <pc:docMk/>
            <pc:sldMk cId="1153797627" sldId="462"/>
            <ac:picMk id="5" creationId="{E4C48AFA-64A7-4FAF-95A8-511B16A628D0}"/>
          </ac:picMkLst>
        </pc:picChg>
        <pc:picChg chg="mod">
          <ac:chgData name="Mikko Hiltunen" userId="1929c8a1-f3f4-4457-a37d-4a2b7d872a26" providerId="ADAL" clId="{406317C2-F32D-4E63-822B-8D2A7CA89F86}" dt="2022-04-23T11:48:37.598" v="2797" actId="1076"/>
          <ac:picMkLst>
            <pc:docMk/>
            <pc:sldMk cId="1153797627" sldId="462"/>
            <ac:picMk id="10" creationId="{633C10BA-DE01-48E8-8FAC-ABC2313CB7B4}"/>
          </ac:picMkLst>
        </pc:picChg>
        <pc:picChg chg="add mod">
          <ac:chgData name="Mikko Hiltunen" userId="1929c8a1-f3f4-4457-a37d-4a2b7d872a26" providerId="ADAL" clId="{406317C2-F32D-4E63-822B-8D2A7CA89F86}" dt="2022-04-23T11:53:19.216" v="2841" actId="1076"/>
          <ac:picMkLst>
            <pc:docMk/>
            <pc:sldMk cId="1153797627" sldId="462"/>
            <ac:picMk id="11" creationId="{358A8750-9AC0-4D93-91CE-879D8CE13D6D}"/>
          </ac:picMkLst>
        </pc:picChg>
        <pc:picChg chg="add mod">
          <ac:chgData name="Mikko Hiltunen" userId="1929c8a1-f3f4-4457-a37d-4a2b7d872a26" providerId="ADAL" clId="{406317C2-F32D-4E63-822B-8D2A7CA89F86}" dt="2022-04-24T08:31:30.530" v="3496" actId="164"/>
          <ac:picMkLst>
            <pc:docMk/>
            <pc:sldMk cId="1153797627" sldId="462"/>
            <ac:picMk id="12" creationId="{6994C58B-DF8F-493B-94CB-83D8938248AE}"/>
          </ac:picMkLst>
        </pc:picChg>
        <pc:picChg chg="mod">
          <ac:chgData name="Mikko Hiltunen" userId="1929c8a1-f3f4-4457-a37d-4a2b7d872a26" providerId="ADAL" clId="{406317C2-F32D-4E63-822B-8D2A7CA89F86}" dt="2022-04-23T11:48:37.598" v="2797" actId="1076"/>
          <ac:picMkLst>
            <pc:docMk/>
            <pc:sldMk cId="1153797627" sldId="462"/>
            <ac:picMk id="13" creationId="{7B78B8C2-FC6F-408A-B3AA-F28919DAB04B}"/>
          </ac:picMkLst>
        </pc:picChg>
        <pc:picChg chg="mod">
          <ac:chgData name="Mikko Hiltunen" userId="1929c8a1-f3f4-4457-a37d-4a2b7d872a26" providerId="ADAL" clId="{406317C2-F32D-4E63-822B-8D2A7CA89F86}" dt="2022-04-23T11:48:37.598" v="2797" actId="1076"/>
          <ac:picMkLst>
            <pc:docMk/>
            <pc:sldMk cId="1153797627" sldId="462"/>
            <ac:picMk id="15" creationId="{58703F91-5AF9-4DDF-BB3E-BF52DCF33AE1}"/>
          </ac:picMkLst>
        </pc:picChg>
        <pc:picChg chg="mod">
          <ac:chgData name="Mikko Hiltunen" userId="1929c8a1-f3f4-4457-a37d-4a2b7d872a26" providerId="ADAL" clId="{406317C2-F32D-4E63-822B-8D2A7CA89F86}" dt="2022-04-23T11:53:03.075" v="2837" actId="1076"/>
          <ac:picMkLst>
            <pc:docMk/>
            <pc:sldMk cId="1153797627" sldId="462"/>
            <ac:picMk id="18" creationId="{3CBDE4FD-A0B9-41BE-9942-57B9168C7811}"/>
          </ac:picMkLst>
        </pc:picChg>
        <pc:picChg chg="add mod">
          <ac:chgData name="Mikko Hiltunen" userId="1929c8a1-f3f4-4457-a37d-4a2b7d872a26" providerId="ADAL" clId="{406317C2-F32D-4E63-822B-8D2A7CA89F86}" dt="2022-04-23T11:48:42.009" v="2799" actId="571"/>
          <ac:picMkLst>
            <pc:docMk/>
            <pc:sldMk cId="1153797627" sldId="462"/>
            <ac:picMk id="24" creationId="{BE25EE38-BB4C-4BCA-9C47-183AABE78350}"/>
          </ac:picMkLst>
        </pc:picChg>
        <pc:picChg chg="add mod">
          <ac:chgData name="Mikko Hiltunen" userId="1929c8a1-f3f4-4457-a37d-4a2b7d872a26" providerId="ADAL" clId="{406317C2-F32D-4E63-822B-8D2A7CA89F86}" dt="2022-04-23T11:48:42.009" v="2799" actId="571"/>
          <ac:picMkLst>
            <pc:docMk/>
            <pc:sldMk cId="1153797627" sldId="462"/>
            <ac:picMk id="25" creationId="{74D73427-99BA-4379-BD52-93D30401DB08}"/>
          </ac:picMkLst>
        </pc:picChg>
        <pc:picChg chg="add del mod topLvl">
          <ac:chgData name="Mikko Hiltunen" userId="1929c8a1-f3f4-4457-a37d-4a2b7d872a26" providerId="ADAL" clId="{406317C2-F32D-4E63-822B-8D2A7CA89F86}" dt="2022-04-24T08:29:59.609" v="3487" actId="21"/>
          <ac:picMkLst>
            <pc:docMk/>
            <pc:sldMk cId="1153797627" sldId="462"/>
            <ac:picMk id="28" creationId="{4B46BE1E-6306-4910-87DD-D8D7E6A54358}"/>
          </ac:picMkLst>
        </pc:picChg>
      </pc:sldChg>
      <pc:sldChg chg="del">
        <pc:chgData name="Mikko Hiltunen" userId="1929c8a1-f3f4-4457-a37d-4a2b7d872a26" providerId="ADAL" clId="{406317C2-F32D-4E63-822B-8D2A7CA89F86}" dt="2022-04-19T11:02:36.783" v="37" actId="2696"/>
        <pc:sldMkLst>
          <pc:docMk/>
          <pc:sldMk cId="2707941697" sldId="463"/>
        </pc:sldMkLst>
      </pc:sldChg>
      <pc:sldChg chg="del">
        <pc:chgData name="Mikko Hiltunen" userId="1929c8a1-f3f4-4457-a37d-4a2b7d872a26" providerId="ADAL" clId="{406317C2-F32D-4E63-822B-8D2A7CA89F86}" dt="2022-04-19T10:59:09.991" v="33" actId="2696"/>
        <pc:sldMkLst>
          <pc:docMk/>
          <pc:sldMk cId="3489217688" sldId="464"/>
        </pc:sldMkLst>
      </pc:sldChg>
      <pc:sldChg chg="del">
        <pc:chgData name="Mikko Hiltunen" userId="1929c8a1-f3f4-4457-a37d-4a2b7d872a26" providerId="ADAL" clId="{406317C2-F32D-4E63-822B-8D2A7CA89F86}" dt="2022-04-19T10:58:59.989" v="31" actId="2696"/>
        <pc:sldMkLst>
          <pc:docMk/>
          <pc:sldMk cId="2369696250" sldId="466"/>
        </pc:sldMkLst>
      </pc:sldChg>
      <pc:sldChg chg="del">
        <pc:chgData name="Mikko Hiltunen" userId="1929c8a1-f3f4-4457-a37d-4a2b7d872a26" providerId="ADAL" clId="{406317C2-F32D-4E63-822B-8D2A7CA89F86}" dt="2022-04-19T10:58:56.764" v="30" actId="2696"/>
        <pc:sldMkLst>
          <pc:docMk/>
          <pc:sldMk cId="2064026493" sldId="468"/>
        </pc:sldMkLst>
      </pc:sldChg>
      <pc:sldChg chg="addSp delSp modSp mod">
        <pc:chgData name="Mikko Hiltunen" userId="1929c8a1-f3f4-4457-a37d-4a2b7d872a26" providerId="ADAL" clId="{406317C2-F32D-4E63-822B-8D2A7CA89F86}" dt="2022-04-24T08:47:14.058" v="3518" actId="20577"/>
        <pc:sldMkLst>
          <pc:docMk/>
          <pc:sldMk cId="3225675444" sldId="469"/>
        </pc:sldMkLst>
        <pc:spChg chg="mod">
          <ac:chgData name="Mikko Hiltunen" userId="1929c8a1-f3f4-4457-a37d-4a2b7d872a26" providerId="ADAL" clId="{406317C2-F32D-4E63-822B-8D2A7CA89F86}" dt="2022-04-23T11:59:50.349" v="3020" actId="20577"/>
          <ac:spMkLst>
            <pc:docMk/>
            <pc:sldMk cId="3225675444" sldId="469"/>
            <ac:spMk id="10" creationId="{B481E359-9DA5-491A-9C79-CE70C19183AB}"/>
          </ac:spMkLst>
        </pc:spChg>
        <pc:spChg chg="mod">
          <ac:chgData name="Mikko Hiltunen" userId="1929c8a1-f3f4-4457-a37d-4a2b7d872a26" providerId="ADAL" clId="{406317C2-F32D-4E63-822B-8D2A7CA89F86}" dt="2022-04-24T08:47:14.058" v="3518" actId="20577"/>
          <ac:spMkLst>
            <pc:docMk/>
            <pc:sldMk cId="3225675444" sldId="469"/>
            <ac:spMk id="13" creationId="{A9B6ECFF-2B84-4630-8729-A986C7069586}"/>
          </ac:spMkLst>
        </pc:spChg>
        <pc:picChg chg="del">
          <ac:chgData name="Mikko Hiltunen" userId="1929c8a1-f3f4-4457-a37d-4a2b7d872a26" providerId="ADAL" clId="{406317C2-F32D-4E63-822B-8D2A7CA89F86}" dt="2022-04-19T11:24:40.176" v="211" actId="21"/>
          <ac:picMkLst>
            <pc:docMk/>
            <pc:sldMk cId="3225675444" sldId="469"/>
            <ac:picMk id="2" creationId="{1066EEFE-808E-4185-A217-9380363C3E26}"/>
          </ac:picMkLst>
        </pc:picChg>
        <pc:picChg chg="del">
          <ac:chgData name="Mikko Hiltunen" userId="1929c8a1-f3f4-4457-a37d-4a2b7d872a26" providerId="ADAL" clId="{406317C2-F32D-4E63-822B-8D2A7CA89F86}" dt="2022-04-19T11:24:36.652" v="210" actId="21"/>
          <ac:picMkLst>
            <pc:docMk/>
            <pc:sldMk cId="3225675444" sldId="469"/>
            <ac:picMk id="4" creationId="{E740C270-9638-4035-9BDD-3FD786113417}"/>
          </ac:picMkLst>
        </pc:picChg>
        <pc:picChg chg="add del mod">
          <ac:chgData name="Mikko Hiltunen" userId="1929c8a1-f3f4-4457-a37d-4a2b7d872a26" providerId="ADAL" clId="{406317C2-F32D-4E63-822B-8D2A7CA89F86}" dt="2022-04-19T11:24:32.778" v="209" actId="21"/>
          <ac:picMkLst>
            <pc:docMk/>
            <pc:sldMk cId="3225675444" sldId="469"/>
            <ac:picMk id="6" creationId="{78E24D78-C025-4BF1-B04E-54959DD0BF6D}"/>
          </ac:picMkLst>
        </pc:picChg>
      </pc:sldChg>
      <pc:sldChg chg="del">
        <pc:chgData name="Mikko Hiltunen" userId="1929c8a1-f3f4-4457-a37d-4a2b7d872a26" providerId="ADAL" clId="{406317C2-F32D-4E63-822B-8D2A7CA89F86}" dt="2022-04-19T11:30:45.336" v="336" actId="2696"/>
        <pc:sldMkLst>
          <pc:docMk/>
          <pc:sldMk cId="1736375598" sldId="471"/>
        </pc:sldMkLst>
      </pc:sldChg>
      <pc:sldChg chg="addSp delSp modSp mod ord modAnim">
        <pc:chgData name="Mikko Hiltunen" userId="1929c8a1-f3f4-4457-a37d-4a2b7d872a26" providerId="ADAL" clId="{406317C2-F32D-4E63-822B-8D2A7CA89F86}" dt="2022-04-24T08:20:10.150" v="3442" actId="20577"/>
        <pc:sldMkLst>
          <pc:docMk/>
          <pc:sldMk cId="1802236525" sldId="472"/>
        </pc:sldMkLst>
        <pc:spChg chg="add mod">
          <ac:chgData name="Mikko Hiltunen" userId="1929c8a1-f3f4-4457-a37d-4a2b7d872a26" providerId="ADAL" clId="{406317C2-F32D-4E63-822B-8D2A7CA89F86}" dt="2022-04-23T16:39:34.512" v="3186" actId="14100"/>
          <ac:spMkLst>
            <pc:docMk/>
            <pc:sldMk cId="1802236525" sldId="472"/>
            <ac:spMk id="4" creationId="{5E734D3D-6F66-4256-9599-6E7433FFB1C9}"/>
          </ac:spMkLst>
        </pc:spChg>
        <pc:spChg chg="mod">
          <ac:chgData name="Mikko Hiltunen" userId="1929c8a1-f3f4-4457-a37d-4a2b7d872a26" providerId="ADAL" clId="{406317C2-F32D-4E63-822B-8D2A7CA89F86}" dt="2022-04-24T08:20:10.150" v="3442" actId="20577"/>
          <ac:spMkLst>
            <pc:docMk/>
            <pc:sldMk cId="1802236525" sldId="472"/>
            <ac:spMk id="6" creationId="{5308CF0C-4B9D-4C75-894E-C35E6468C938}"/>
          </ac:spMkLst>
        </pc:spChg>
        <pc:spChg chg="del mod">
          <ac:chgData name="Mikko Hiltunen" userId="1929c8a1-f3f4-4457-a37d-4a2b7d872a26" providerId="ADAL" clId="{406317C2-F32D-4E63-822B-8D2A7CA89F86}" dt="2022-04-19T11:51:52.295" v="453" actId="478"/>
          <ac:spMkLst>
            <pc:docMk/>
            <pc:sldMk cId="1802236525" sldId="472"/>
            <ac:spMk id="7" creationId="{A1F603FB-081E-4B45-9CA7-0324B88FFD9C}"/>
          </ac:spMkLst>
        </pc:spChg>
        <pc:spChg chg="add mod">
          <ac:chgData name="Mikko Hiltunen" userId="1929c8a1-f3f4-4457-a37d-4a2b7d872a26" providerId="ADAL" clId="{406317C2-F32D-4E63-822B-8D2A7CA89F86}" dt="2022-04-22T11:31:17.295" v="1520" actId="113"/>
          <ac:spMkLst>
            <pc:docMk/>
            <pc:sldMk cId="1802236525" sldId="472"/>
            <ac:spMk id="8" creationId="{CE8A4965-B7FE-4A55-8E0B-75C681398FC6}"/>
          </ac:spMkLst>
        </pc:spChg>
        <pc:spChg chg="add mod">
          <ac:chgData name="Mikko Hiltunen" userId="1929c8a1-f3f4-4457-a37d-4a2b7d872a26" providerId="ADAL" clId="{406317C2-F32D-4E63-822B-8D2A7CA89F86}" dt="2022-04-23T17:03:56.663" v="3409" actId="255"/>
          <ac:spMkLst>
            <pc:docMk/>
            <pc:sldMk cId="1802236525" sldId="472"/>
            <ac:spMk id="10" creationId="{1FE3E684-F2D0-493C-AE81-06B042B27248}"/>
          </ac:spMkLst>
        </pc:spChg>
        <pc:spChg chg="add del">
          <ac:chgData name="Mikko Hiltunen" userId="1929c8a1-f3f4-4457-a37d-4a2b7d872a26" providerId="ADAL" clId="{406317C2-F32D-4E63-822B-8D2A7CA89F86}" dt="2022-04-23T11:29:05.533" v="2178" actId="22"/>
          <ac:spMkLst>
            <pc:docMk/>
            <pc:sldMk cId="1802236525" sldId="472"/>
            <ac:spMk id="11" creationId="{6FFCE9A6-D977-4796-ABC8-17791EA9DA6F}"/>
          </ac:spMkLst>
        </pc:spChg>
        <pc:grpChg chg="add mod">
          <ac:chgData name="Mikko Hiltunen" userId="1929c8a1-f3f4-4457-a37d-4a2b7d872a26" providerId="ADAL" clId="{406317C2-F32D-4E63-822B-8D2A7CA89F86}" dt="2022-04-23T11:35:40.808" v="2530" actId="164"/>
          <ac:grpSpMkLst>
            <pc:docMk/>
            <pc:sldMk cId="1802236525" sldId="472"/>
            <ac:grpSpMk id="5" creationId="{631A023B-901F-4CA3-9EE1-CDA2B5ECB2B7}"/>
          </ac:grpSpMkLst>
        </pc:grpChg>
        <pc:graphicFrameChg chg="del mod modGraphic">
          <ac:chgData name="Mikko Hiltunen" userId="1929c8a1-f3f4-4457-a37d-4a2b7d872a26" providerId="ADAL" clId="{406317C2-F32D-4E63-822B-8D2A7CA89F86}" dt="2022-04-19T11:51:52.295" v="453" actId="478"/>
          <ac:graphicFrameMkLst>
            <pc:docMk/>
            <pc:sldMk cId="1802236525" sldId="472"/>
            <ac:graphicFrameMk id="5" creationId="{8B127311-4F2A-4A8E-ABC1-6053C7EB0798}"/>
          </ac:graphicFrameMkLst>
        </pc:graphicFrameChg>
        <pc:picChg chg="mod modCrop">
          <ac:chgData name="Mikko Hiltunen" userId="1929c8a1-f3f4-4457-a37d-4a2b7d872a26" providerId="ADAL" clId="{406317C2-F32D-4E63-822B-8D2A7CA89F86}" dt="2022-04-22T09:23:42.246" v="1415" actId="1076"/>
          <ac:picMkLst>
            <pc:docMk/>
            <pc:sldMk cId="1802236525" sldId="472"/>
            <ac:picMk id="3" creationId="{F93303D6-6C9B-40DC-9016-900F7F7A91CF}"/>
          </ac:picMkLst>
        </pc:picChg>
        <pc:picChg chg="add mod modCrop">
          <ac:chgData name="Mikko Hiltunen" userId="1929c8a1-f3f4-4457-a37d-4a2b7d872a26" providerId="ADAL" clId="{406317C2-F32D-4E63-822B-8D2A7CA89F86}" dt="2022-04-23T17:05:15.899" v="3412" actId="1076"/>
          <ac:picMkLst>
            <pc:docMk/>
            <pc:sldMk cId="1802236525" sldId="472"/>
            <ac:picMk id="7" creationId="{DDE7360E-D672-44A2-A0FC-C8A586F69728}"/>
          </ac:picMkLst>
        </pc:picChg>
        <pc:picChg chg="add del mod">
          <ac:chgData name="Mikko Hiltunen" userId="1929c8a1-f3f4-4457-a37d-4a2b7d872a26" providerId="ADAL" clId="{406317C2-F32D-4E63-822B-8D2A7CA89F86}" dt="2022-04-19T12:17:20.536" v="619" actId="21"/>
          <ac:picMkLst>
            <pc:docMk/>
            <pc:sldMk cId="1802236525" sldId="472"/>
            <ac:picMk id="8" creationId="{99172B55-1AB1-439C-B113-FA6201A61E1C}"/>
          </ac:picMkLst>
        </pc:picChg>
        <pc:picChg chg="add mod modCrop">
          <ac:chgData name="Mikko Hiltunen" userId="1929c8a1-f3f4-4457-a37d-4a2b7d872a26" providerId="ADAL" clId="{406317C2-F32D-4E63-822B-8D2A7CA89F86}" dt="2022-04-23T17:05:32.299" v="3414" actId="1076"/>
          <ac:picMkLst>
            <pc:docMk/>
            <pc:sldMk cId="1802236525" sldId="472"/>
            <ac:picMk id="9" creationId="{8A8B6A32-78E2-45A5-97E6-73963382BBC1}"/>
          </ac:picMkLst>
        </pc:picChg>
      </pc:sldChg>
      <pc:sldChg chg="del">
        <pc:chgData name="Mikko Hiltunen" userId="1929c8a1-f3f4-4457-a37d-4a2b7d872a26" providerId="ADAL" clId="{406317C2-F32D-4E63-822B-8D2A7CA89F86}" dt="2022-04-19T10:59:03.118" v="32" actId="2696"/>
        <pc:sldMkLst>
          <pc:docMk/>
          <pc:sldMk cId="3986714451" sldId="474"/>
        </pc:sldMkLst>
      </pc:sldChg>
      <pc:sldChg chg="modSp del mod ord">
        <pc:chgData name="Mikko Hiltunen" userId="1929c8a1-f3f4-4457-a37d-4a2b7d872a26" providerId="ADAL" clId="{406317C2-F32D-4E63-822B-8D2A7CA89F86}" dt="2022-04-19T12:01:48.494" v="517" actId="2696"/>
        <pc:sldMkLst>
          <pc:docMk/>
          <pc:sldMk cId="2805863120" sldId="475"/>
        </pc:sldMkLst>
        <pc:spChg chg="mod">
          <ac:chgData name="Mikko Hiltunen" userId="1929c8a1-f3f4-4457-a37d-4a2b7d872a26" providerId="ADAL" clId="{406317C2-F32D-4E63-822B-8D2A7CA89F86}" dt="2022-04-19T11:33:32.415" v="358" actId="1076"/>
          <ac:spMkLst>
            <pc:docMk/>
            <pc:sldMk cId="2805863120" sldId="475"/>
            <ac:spMk id="14" creationId="{BF869970-B177-41FC-935C-65C22A074B79}"/>
          </ac:spMkLst>
        </pc:spChg>
        <pc:spChg chg="mod">
          <ac:chgData name="Mikko Hiltunen" userId="1929c8a1-f3f4-4457-a37d-4a2b7d872a26" providerId="ADAL" clId="{406317C2-F32D-4E63-822B-8D2A7CA89F86}" dt="2022-04-19T08:42:07.073" v="4" actId="255"/>
          <ac:spMkLst>
            <pc:docMk/>
            <pc:sldMk cId="2805863120" sldId="475"/>
            <ac:spMk id="16" creationId="{73508B2C-E509-47F1-84C5-CE4CA14139C9}"/>
          </ac:spMkLst>
        </pc:spChg>
        <pc:grpChg chg="mod">
          <ac:chgData name="Mikko Hiltunen" userId="1929c8a1-f3f4-4457-a37d-4a2b7d872a26" providerId="ADAL" clId="{406317C2-F32D-4E63-822B-8D2A7CA89F86}" dt="2022-04-19T11:33:35.995" v="361" actId="1076"/>
          <ac:grpSpMkLst>
            <pc:docMk/>
            <pc:sldMk cId="2805863120" sldId="475"/>
            <ac:grpSpMk id="3" creationId="{8BF4524C-AF9E-4169-AE5B-248BCB56FD1A}"/>
          </ac:grpSpMkLst>
        </pc:grpChg>
      </pc:sldChg>
      <pc:sldChg chg="delSp modSp del mod ord">
        <pc:chgData name="Mikko Hiltunen" userId="1929c8a1-f3f4-4457-a37d-4a2b7d872a26" providerId="ADAL" clId="{406317C2-F32D-4E63-822B-8D2A7CA89F86}" dt="2022-04-19T11:30:42.465" v="335" actId="2696"/>
        <pc:sldMkLst>
          <pc:docMk/>
          <pc:sldMk cId="1255819120" sldId="476"/>
        </pc:sldMkLst>
        <pc:spChg chg="mod">
          <ac:chgData name="Mikko Hiltunen" userId="1929c8a1-f3f4-4457-a37d-4a2b7d872a26" providerId="ADAL" clId="{406317C2-F32D-4E63-822B-8D2A7CA89F86}" dt="2022-04-19T11:23:30.112" v="203" actId="1076"/>
          <ac:spMkLst>
            <pc:docMk/>
            <pc:sldMk cId="1255819120" sldId="476"/>
            <ac:spMk id="10" creationId="{B481E359-9DA5-491A-9C79-CE70C19183AB}"/>
          </ac:spMkLst>
        </pc:spChg>
        <pc:spChg chg="mod">
          <ac:chgData name="Mikko Hiltunen" userId="1929c8a1-f3f4-4457-a37d-4a2b7d872a26" providerId="ADAL" clId="{406317C2-F32D-4E63-822B-8D2A7CA89F86}" dt="2022-04-19T11:27:01.639" v="308" actId="5793"/>
          <ac:spMkLst>
            <pc:docMk/>
            <pc:sldMk cId="1255819120" sldId="476"/>
            <ac:spMk id="13" creationId="{A9B6ECFF-2B84-4630-8729-A986C7069586}"/>
          </ac:spMkLst>
        </pc:spChg>
        <pc:picChg chg="del">
          <ac:chgData name="Mikko Hiltunen" userId="1929c8a1-f3f4-4457-a37d-4a2b7d872a26" providerId="ADAL" clId="{406317C2-F32D-4E63-822B-8D2A7CA89F86}" dt="2022-04-19T11:21:54.176" v="189" actId="21"/>
          <ac:picMkLst>
            <pc:docMk/>
            <pc:sldMk cId="1255819120" sldId="476"/>
            <ac:picMk id="2" creationId="{1066EEFE-808E-4185-A217-9380363C3E26}"/>
          </ac:picMkLst>
        </pc:picChg>
        <pc:picChg chg="del">
          <ac:chgData name="Mikko Hiltunen" userId="1929c8a1-f3f4-4457-a37d-4a2b7d872a26" providerId="ADAL" clId="{406317C2-F32D-4E63-822B-8D2A7CA89F86}" dt="2022-04-19T11:23:27.258" v="202" actId="21"/>
          <ac:picMkLst>
            <pc:docMk/>
            <pc:sldMk cId="1255819120" sldId="476"/>
            <ac:picMk id="4" creationId="{E740C270-9638-4035-9BDD-3FD786113417}"/>
          </ac:picMkLst>
        </pc:picChg>
      </pc:sldChg>
      <pc:sldChg chg="modSp add del mod">
        <pc:chgData name="Mikko Hiltunen" userId="1929c8a1-f3f4-4457-a37d-4a2b7d872a26" providerId="ADAL" clId="{406317C2-F32D-4E63-822B-8D2A7CA89F86}" dt="2022-04-19T11:46:13.427" v="411"/>
        <pc:sldMkLst>
          <pc:docMk/>
          <pc:sldMk cId="1980023119" sldId="476"/>
        </pc:sldMkLst>
        <pc:spChg chg="mod">
          <ac:chgData name="Mikko Hiltunen" userId="1929c8a1-f3f4-4457-a37d-4a2b7d872a26" providerId="ADAL" clId="{406317C2-F32D-4E63-822B-8D2A7CA89F86}" dt="2022-04-19T11:46:13.427" v="411"/>
          <ac:spMkLst>
            <pc:docMk/>
            <pc:sldMk cId="1980023119" sldId="476"/>
            <ac:spMk id="2" creationId="{FC0BC2E4-3E29-423A-BEC3-F7C8C14A9E8D}"/>
          </ac:spMkLst>
        </pc:spChg>
      </pc:sldChg>
      <pc:sldChg chg="addSp delSp modSp add mod ord">
        <pc:chgData name="Mikko Hiltunen" userId="1929c8a1-f3f4-4457-a37d-4a2b7d872a26" providerId="ADAL" clId="{406317C2-F32D-4E63-822B-8D2A7CA89F86}" dt="2022-04-23T11:27:36.086" v="2144" actId="21"/>
        <pc:sldMkLst>
          <pc:docMk/>
          <pc:sldMk cId="3453664626" sldId="476"/>
        </pc:sldMkLst>
        <pc:spChg chg="add del mod">
          <ac:chgData name="Mikko Hiltunen" userId="1929c8a1-f3f4-4457-a37d-4a2b7d872a26" providerId="ADAL" clId="{406317C2-F32D-4E63-822B-8D2A7CA89F86}" dt="2022-04-23T11:27:02.095" v="2121" actId="21"/>
          <ac:spMkLst>
            <pc:docMk/>
            <pc:sldMk cId="3453664626" sldId="476"/>
            <ac:spMk id="2" creationId="{848142AC-3EA3-4F6D-925B-0D9381BC7516}"/>
          </ac:spMkLst>
        </pc:spChg>
        <pc:spChg chg="add del mod">
          <ac:chgData name="Mikko Hiltunen" userId="1929c8a1-f3f4-4457-a37d-4a2b7d872a26" providerId="ADAL" clId="{406317C2-F32D-4E63-822B-8D2A7CA89F86}" dt="2022-04-19T12:19:24.055" v="629" actId="21"/>
          <ac:spMkLst>
            <pc:docMk/>
            <pc:sldMk cId="3453664626" sldId="476"/>
            <ac:spMk id="2" creationId="{D08109F1-2358-4C93-B61B-50A9874FBA40}"/>
          </ac:spMkLst>
        </pc:spChg>
        <pc:spChg chg="add del mod">
          <ac:chgData name="Mikko Hiltunen" userId="1929c8a1-f3f4-4457-a37d-4a2b7d872a26" providerId="ADAL" clId="{406317C2-F32D-4E63-822B-8D2A7CA89F86}" dt="2022-04-23T11:27:36.086" v="2144" actId="21"/>
          <ac:spMkLst>
            <pc:docMk/>
            <pc:sldMk cId="3453664626" sldId="476"/>
            <ac:spMk id="4" creationId="{A3F1360A-B06B-42FC-9652-56A731E45AC4}"/>
          </ac:spMkLst>
        </pc:spChg>
        <pc:spChg chg="mod">
          <ac:chgData name="Mikko Hiltunen" userId="1929c8a1-f3f4-4457-a37d-4a2b7d872a26" providerId="ADAL" clId="{406317C2-F32D-4E63-822B-8D2A7CA89F86}" dt="2022-04-22T06:17:55.740" v="768" actId="115"/>
          <ac:spMkLst>
            <pc:docMk/>
            <pc:sldMk cId="3453664626" sldId="476"/>
            <ac:spMk id="6" creationId="{5308CF0C-4B9D-4C75-894E-C35E6468C938}"/>
          </ac:spMkLst>
        </pc:spChg>
        <pc:picChg chg="mod">
          <ac:chgData name="Mikko Hiltunen" userId="1929c8a1-f3f4-4457-a37d-4a2b7d872a26" providerId="ADAL" clId="{406317C2-F32D-4E63-822B-8D2A7CA89F86}" dt="2022-04-23T11:27:04.848" v="2122" actId="1076"/>
          <ac:picMkLst>
            <pc:docMk/>
            <pc:sldMk cId="3453664626" sldId="476"/>
            <ac:picMk id="3" creationId="{F93303D6-6C9B-40DC-9016-900F7F7A91CF}"/>
          </ac:picMkLst>
        </pc:picChg>
      </pc:sldChg>
      <pc:sldChg chg="modSp add mod">
        <pc:chgData name="Mikko Hiltunen" userId="1929c8a1-f3f4-4457-a37d-4a2b7d872a26" providerId="ADAL" clId="{406317C2-F32D-4E63-822B-8D2A7CA89F86}" dt="2022-04-24T08:28:00.510" v="3484" actId="115"/>
        <pc:sldMkLst>
          <pc:docMk/>
          <pc:sldMk cId="4210122141" sldId="477"/>
        </pc:sldMkLst>
        <pc:spChg chg="mod">
          <ac:chgData name="Mikko Hiltunen" userId="1929c8a1-f3f4-4457-a37d-4a2b7d872a26" providerId="ADAL" clId="{406317C2-F32D-4E63-822B-8D2A7CA89F86}" dt="2022-04-24T08:28:00.510" v="3484" actId="115"/>
          <ac:spMkLst>
            <pc:docMk/>
            <pc:sldMk cId="4210122141" sldId="477"/>
            <ac:spMk id="13" creationId="{A9B6ECFF-2B84-4630-8729-A986C7069586}"/>
          </ac:spMkLst>
        </pc:spChg>
      </pc:sldChg>
      <pc:sldMasterChg chg="delSldLayout">
        <pc:chgData name="Mikko Hiltunen" userId="1929c8a1-f3f4-4457-a37d-4a2b7d872a26" providerId="ADAL" clId="{406317C2-F32D-4E63-822B-8D2A7CA89F86}" dt="2022-04-19T10:59:03.118" v="32" actId="2696"/>
        <pc:sldMasterMkLst>
          <pc:docMk/>
          <pc:sldMasterMk cId="0" sldId="2147483663"/>
        </pc:sldMasterMkLst>
        <pc:sldLayoutChg chg="del">
          <pc:chgData name="Mikko Hiltunen" userId="1929c8a1-f3f4-4457-a37d-4a2b7d872a26" providerId="ADAL" clId="{406317C2-F32D-4E63-822B-8D2A7CA89F86}" dt="2022-04-19T10:59:03.118" v="32" actId="2696"/>
          <pc:sldLayoutMkLst>
            <pc:docMk/>
            <pc:sldMasterMk cId="0" sldId="2147483663"/>
            <pc:sldLayoutMk cId="2341024260" sldId="21474836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552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464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268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B94AAB-AEB6-4909-A9E9-7A8097C20927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91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492920"/>
            <a:ext cx="8352928" cy="756048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383507"/>
            <a:ext cx="8352928" cy="3132535"/>
          </a:xfrm>
        </p:spPr>
        <p:txBody>
          <a:bodyPr/>
          <a:lstStyle/>
          <a:p>
            <a:pPr lvl="0"/>
            <a:r>
              <a:rPr lang="en-US" noProof="0" dirty="0" err="1"/>
              <a:t>Muokkaa</a:t>
            </a:r>
            <a:r>
              <a:rPr lang="en-US" noProof="0" dirty="0"/>
              <a:t> </a:t>
            </a:r>
            <a:r>
              <a:rPr lang="en-US" noProof="0" dirty="0" err="1"/>
              <a:t>tekstin</a:t>
            </a:r>
            <a:r>
              <a:rPr lang="en-US" noProof="0" dirty="0"/>
              <a:t> </a:t>
            </a:r>
            <a:r>
              <a:rPr lang="en-US" noProof="0" dirty="0" err="1"/>
              <a:t>perustyylejä</a:t>
            </a:r>
            <a:r>
              <a:rPr lang="en-US" noProof="0" dirty="0"/>
              <a:t> </a:t>
            </a:r>
            <a:r>
              <a:rPr lang="en-US" noProof="0" dirty="0" err="1"/>
              <a:t>napsauttamalla</a:t>
            </a:r>
            <a:endParaRPr lang="en-US" noProof="0" dirty="0"/>
          </a:p>
          <a:p>
            <a:pPr lvl="1"/>
            <a:r>
              <a:rPr lang="en-US" noProof="0" dirty="0" err="1"/>
              <a:t>toinen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2"/>
            <a:r>
              <a:rPr lang="en-US" noProof="0" dirty="0" err="1"/>
              <a:t>kolmas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3"/>
            <a:r>
              <a:rPr lang="en-US" noProof="0" dirty="0" err="1"/>
              <a:t>neljäs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  <a:p>
            <a:pPr lvl="4"/>
            <a:r>
              <a:rPr lang="en-US" noProof="0" dirty="0" err="1"/>
              <a:t>viides</a:t>
            </a:r>
            <a:r>
              <a:rPr lang="en-US" noProof="0" dirty="0"/>
              <a:t> </a:t>
            </a:r>
            <a:r>
              <a:rPr lang="en-US" noProof="0" dirty="0" err="1"/>
              <a:t>taso</a:t>
            </a:r>
            <a:endParaRPr lang="en-US" noProof="0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4704258"/>
            <a:ext cx="874712" cy="18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9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r>
              <a:rPr lang="fi-FI" dirty="0"/>
              <a:t>18.4.2017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5" y="4704258"/>
            <a:ext cx="4435475" cy="18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9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 err="1"/>
              <a:t>GenomMed</a:t>
            </a:r>
            <a:endParaRPr lang="fi-FI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4698726"/>
            <a:ext cx="360362" cy="18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9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150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3568" y="1988486"/>
            <a:ext cx="7992888" cy="1166530"/>
          </a:xfrm>
        </p:spPr>
        <p:txBody>
          <a:bodyPr/>
          <a:lstStyle>
            <a:lvl1pPr>
              <a:lnSpc>
                <a:spcPts val="3150"/>
              </a:lnSpc>
              <a:defRPr sz="2475"/>
            </a:lvl1pPr>
          </a:lstStyle>
          <a:p>
            <a:r>
              <a:rPr lang="fi-FI" dirty="0"/>
              <a:t>Lisää esityksen otsikko napsauttamalla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3568" y="3155015"/>
            <a:ext cx="7992888" cy="259229"/>
          </a:xfrm>
        </p:spPr>
        <p:txBody>
          <a:bodyPr rIns="91440"/>
          <a:lstStyle>
            <a:lvl1pPr marL="0" indent="0">
              <a:buFontTx/>
              <a:buNone/>
              <a:defRPr sz="1050" i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11" name="Tekstiruutu 10"/>
          <p:cNvSpPr txBox="1"/>
          <p:nvPr userDrawn="1"/>
        </p:nvSpPr>
        <p:spPr>
          <a:xfrm>
            <a:off x="323528" y="4669361"/>
            <a:ext cx="352839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25" b="1" dirty="0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UEF</a:t>
            </a:r>
            <a:r>
              <a:rPr lang="fi-FI" sz="825" dirty="0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 // </a:t>
            </a:r>
            <a:r>
              <a:rPr lang="fi-FI" sz="825" dirty="0" err="1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University</a:t>
            </a:r>
            <a:r>
              <a:rPr lang="fi-FI" sz="825" dirty="0">
                <a:solidFill>
                  <a:schemeClr val="bg2">
                    <a:lumMod val="25000"/>
                  </a:schemeClr>
                </a:solidFill>
                <a:latin typeface="Myriad pro"/>
                <a:cs typeface="Myriad pro"/>
              </a:rPr>
              <a:t> of Eastern Finland</a:t>
            </a:r>
          </a:p>
        </p:txBody>
      </p:sp>
      <p:sp>
        <p:nvSpPr>
          <p:cNvPr id="9" name="Suorakulmio 8"/>
          <p:cNvSpPr/>
          <p:nvPr userDrawn="1"/>
        </p:nvSpPr>
        <p:spPr>
          <a:xfrm>
            <a:off x="395536" y="5054962"/>
            <a:ext cx="8352928" cy="10907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0" hasCustomPrompt="1"/>
          </p:nvPr>
        </p:nvSpPr>
        <p:spPr>
          <a:xfrm>
            <a:off x="5148064" y="4645580"/>
            <a:ext cx="3600400" cy="259229"/>
          </a:xfrm>
        </p:spPr>
        <p:txBody>
          <a:bodyPr/>
          <a:lstStyle>
            <a:lvl1pPr marL="0" indent="0" algn="r">
              <a:buNone/>
              <a:defRPr sz="900" i="1">
                <a:solidFill>
                  <a:schemeClr val="accent2"/>
                </a:solidFill>
              </a:defRPr>
            </a:lvl1pPr>
          </a:lstStyle>
          <a:p>
            <a:r>
              <a:rPr lang="fi-FI" dirty="0"/>
              <a:t>Etunimi Sukunimi </a:t>
            </a:r>
          </a:p>
        </p:txBody>
      </p:sp>
      <p:pic>
        <p:nvPicPr>
          <p:cNvPr id="18" name="Kuva 17" descr="UEF_tunnus_harmaa_tausta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5" y="361368"/>
            <a:ext cx="1433153" cy="12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492920"/>
            <a:ext cx="8352928" cy="756048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383507"/>
            <a:ext cx="4896544" cy="313253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4704258"/>
            <a:ext cx="874712" cy="18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25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24.4.2022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6" y="4704258"/>
            <a:ext cx="4435475" cy="18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25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4693141"/>
            <a:ext cx="360362" cy="18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25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3"/>
          </p:nvPr>
        </p:nvSpPr>
        <p:spPr>
          <a:xfrm>
            <a:off x="5436096" y="1405221"/>
            <a:ext cx="3312368" cy="311074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2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7B6EC5-A358-471C-A867-82BCC738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8A83-33A5-49FE-A56C-1ED70E1D5A67}" type="datetimeFigureOut">
              <a:rPr lang="fi-FI" smtClean="0"/>
              <a:t>24.4.2022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54F3CE-6D5B-4734-B62D-26588A22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5FA30-AA07-47CB-98E1-1AF2D12BE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B929F-D818-46CF-9468-796539C608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779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88238" y="4704258"/>
            <a:ext cx="874712" cy="18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90">
                <a:solidFill>
                  <a:srgbClr val="353535"/>
                </a:solidFill>
              </a:defRPr>
            </a:lvl1pPr>
          </a:lstStyle>
          <a:p>
            <a:pPr>
              <a:defRPr/>
            </a:pPr>
            <a:fld id="{53FCBABD-41D0-47C6-BEE8-5256A0303ED7}" type="datetime1">
              <a:rPr lang="fi-FI" smtClean="0"/>
              <a:pPr>
                <a:defRPr/>
              </a:pPr>
              <a:t>24.4.2022</a:t>
            </a:fld>
            <a:endParaRPr lang="fi-FI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2765" y="4704258"/>
            <a:ext cx="4435475" cy="18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9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dirty="0"/>
              <a:t>Esityksen nimi / Tekijä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1838" y="4693140"/>
            <a:ext cx="360362" cy="18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90" b="1">
                <a:solidFill>
                  <a:srgbClr val="353535"/>
                </a:solidFill>
                <a:latin typeface="Myriad pro"/>
                <a:cs typeface="Myriad pro"/>
              </a:defRPr>
            </a:lvl1pPr>
          </a:lstStyle>
          <a:p>
            <a:pPr>
              <a:defRPr/>
            </a:pPr>
            <a:fld id="{9AC9C5E4-DD34-409E-9E11-89682544FB1A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249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36FF"/>
              </a:buClr>
              <a:buSzPts val="2800"/>
              <a:buNone/>
              <a:defRPr sz="2800" b="1">
                <a:solidFill>
                  <a:srgbClr val="4936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3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04890" y="1351216"/>
            <a:ext cx="8289485" cy="1674186"/>
          </a:xfrm>
        </p:spPr>
        <p:txBody>
          <a:bodyPr/>
          <a:lstStyle/>
          <a:p>
            <a:pPr algn="just"/>
            <a:br>
              <a:rPr lang="fi-FI" sz="2100" b="0" dirty="0"/>
            </a:br>
            <a:r>
              <a:rPr lang="en-US" sz="2900" u="sng" dirty="0"/>
              <a:t>PMG-AD:</a:t>
            </a:r>
            <a:r>
              <a:rPr lang="en-US" sz="2900" dirty="0"/>
              <a:t> Personalized medicine approach for novel microglia-associated genetic variants in 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55239-21F7-425D-8F51-FAA985592613}"/>
              </a:ext>
            </a:extLst>
          </p:cNvPr>
          <p:cNvSpPr txBox="1"/>
          <p:nvPr/>
        </p:nvSpPr>
        <p:spPr>
          <a:xfrm>
            <a:off x="504890" y="3206424"/>
            <a:ext cx="61410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Mikko Hiltunen</a:t>
            </a:r>
          </a:p>
          <a:p>
            <a:r>
              <a:rPr lang="en-US" sz="1500" dirty="0"/>
              <a:t>Professor of Tissue and Cell Biology</a:t>
            </a:r>
          </a:p>
          <a:p>
            <a:r>
              <a:rPr lang="en-US" sz="1500" dirty="0"/>
              <a:t>Director of UEF Neuroscience Research Community (NEURO-RC) </a:t>
            </a:r>
          </a:p>
          <a:p>
            <a:r>
              <a:rPr lang="en-US" sz="1500" dirty="0"/>
              <a:t>Institute of Biomedicine, University of Eastern Finland (UEF)</a:t>
            </a:r>
          </a:p>
          <a:p>
            <a:r>
              <a:rPr lang="en-US" sz="1500" dirty="0"/>
              <a:t>Kuopio, FINLAND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923A53A9-6B4C-410E-B847-1043F64F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1" y="330448"/>
            <a:ext cx="3770244" cy="1027901"/>
          </a:xfrm>
          <a:prstGeom prst="rect">
            <a:avLst/>
          </a:prstGeom>
        </p:spPr>
      </p:pic>
      <p:pic>
        <p:nvPicPr>
          <p:cNvPr id="5" name="Picture 2" descr="Kuvahaun tulos haulle jpnd">
            <a:extLst>
              <a:ext uri="{FF2B5EF4-FFF2-40B4-BE49-F238E27FC236}">
                <a16:creationId xmlns:a16="http://schemas.microsoft.com/office/drawing/2014/main" id="{770970D2-6F41-4464-93E3-5594F0F2F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80" y="384313"/>
            <a:ext cx="1873977" cy="101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33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481E359-9DA5-491A-9C79-CE70C191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28" y="198428"/>
            <a:ext cx="8869355" cy="3528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Outcomes and the added value of PMG-AD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B6ECFF-2B84-4630-8729-A986C7069586}"/>
              </a:ext>
            </a:extLst>
          </p:cNvPr>
          <p:cNvSpPr txBox="1"/>
          <p:nvPr/>
        </p:nvSpPr>
        <p:spPr>
          <a:xfrm>
            <a:off x="254865" y="673172"/>
            <a:ext cx="833147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PMG-AD has determined the </a:t>
            </a:r>
            <a:r>
              <a:rPr lang="en-US" b="1" u="sng" dirty="0"/>
              <a:t>translational applicability</a:t>
            </a:r>
            <a:r>
              <a:rPr lang="en-US" b="1" dirty="0"/>
              <a:t> </a:t>
            </a:r>
            <a:r>
              <a:rPr lang="en-US" dirty="0"/>
              <a:t>of novel AD-associated microglia-specific risk gene variants by assessing the effects of </a:t>
            </a:r>
            <a:r>
              <a:rPr lang="en-US" i="1" dirty="0"/>
              <a:t>PLCG2</a:t>
            </a:r>
            <a:r>
              <a:rPr lang="en-US" dirty="0"/>
              <a:t> P522R and </a:t>
            </a:r>
            <a:r>
              <a:rPr lang="en-US" i="1" dirty="0"/>
              <a:t>ABI3</a:t>
            </a:r>
            <a:r>
              <a:rPr lang="en-US" dirty="0"/>
              <a:t> S209F on microglia function and activity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b="1" dirty="0">
                <a:sym typeface="Symbol" panose="05050102010706020507" pitchFamily="18" charset="2"/>
              </a:rPr>
              <a:t>Novel variant-specific </a:t>
            </a:r>
            <a:r>
              <a:rPr lang="en-US" b="1" u="sng" dirty="0">
                <a:sym typeface="Symbol" panose="05050102010706020507" pitchFamily="18" charset="2"/>
              </a:rPr>
              <a:t>mechanisms and biomarker targets</a:t>
            </a:r>
            <a:r>
              <a:rPr lang="en-US" b="1" dirty="0">
                <a:sym typeface="Symbol" panose="05050102010706020507" pitchFamily="18" charset="2"/>
              </a:rPr>
              <a:t> have been already discovered!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ym typeface="Symbol" panose="05050102010706020507" pitchFamily="18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PMG-AD has set up a </a:t>
            </a:r>
            <a:r>
              <a:rPr lang="en-US" b="1" u="sng" dirty="0">
                <a:sym typeface="Symbol" panose="05050102010706020507" pitchFamily="18" charset="2"/>
              </a:rPr>
              <a:t>translational research platform</a:t>
            </a:r>
            <a:r>
              <a:rPr lang="en-US" b="1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for assessing microglia-specific genetic risk variants in AD, </a:t>
            </a:r>
            <a:r>
              <a:rPr lang="en-US" b="1" dirty="0">
                <a:sym typeface="Symbol" panose="05050102010706020507" pitchFamily="18" charset="2"/>
              </a:rPr>
              <a:t>which is unique in the global scale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b="1" dirty="0">
                <a:sym typeface="Symbol" panose="05050102010706020507" pitchFamily="18" charset="2"/>
              </a:rPr>
              <a:t>Scientific renewal by promoting movement </a:t>
            </a:r>
            <a:r>
              <a:rPr lang="en-US" b="1" u="sng" dirty="0">
                <a:sym typeface="Symbol" panose="05050102010706020507" pitchFamily="18" charset="2"/>
              </a:rPr>
              <a:t>away from the neuron-centric view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in aiming to understand molecular mechanisms in AD </a:t>
            </a:r>
          </a:p>
          <a:p>
            <a:pPr algn="just"/>
            <a:endParaRPr lang="en-US" dirty="0">
              <a:sym typeface="Symbol" panose="05050102010706020507" pitchFamily="18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PMG-AD</a:t>
            </a:r>
            <a:r>
              <a:rPr lang="en-US" dirty="0">
                <a:sym typeface="Symbol" panose="05050102010706020507" pitchFamily="18" charset="2"/>
              </a:rPr>
              <a:t> has significantly promoted </a:t>
            </a:r>
            <a:r>
              <a:rPr lang="en-US" b="1" u="sng" dirty="0">
                <a:sym typeface="Symbol" panose="05050102010706020507" pitchFamily="18" charset="2"/>
              </a:rPr>
              <a:t>international collaboration</a:t>
            </a:r>
            <a:r>
              <a:rPr lang="en-US" b="1" dirty="0">
                <a:sym typeface="Symbol" panose="05050102010706020507" pitchFamily="18" charset="2"/>
              </a:rPr>
              <a:t> between researchers, clinicians and patient organizations as well as established </a:t>
            </a:r>
            <a:r>
              <a:rPr lang="en-US" b="1" u="sng" dirty="0">
                <a:sym typeface="Symbol" panose="05050102010706020507" pitchFamily="18" charset="2"/>
              </a:rPr>
              <a:t>best practices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in the personalized medicine by combining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b="1" dirty="0">
                <a:sym typeface="Symbol" panose="05050102010706020507" pitchFamily="18" charset="2"/>
              </a:rPr>
              <a:t>basic research, clinics and biobanks</a:t>
            </a:r>
          </a:p>
          <a:p>
            <a:pPr algn="just"/>
            <a:endParaRPr lang="en-US" dirty="0">
              <a:sym typeface="Symbol" panose="05050102010706020507" pitchFamily="18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ym typeface="Symbol" panose="05050102010706020507" pitchFamily="18" charset="2"/>
              </a:rPr>
              <a:t>It is expected that results obtained from PMG-AD will be used </a:t>
            </a:r>
            <a:r>
              <a:rPr lang="en-US" sz="1400" b="1" u="sng" dirty="0">
                <a:sym typeface="Symbol" panose="05050102010706020507" pitchFamily="18" charset="2"/>
              </a:rPr>
              <a:t>to develop tangible applications and personalized medicine-based tools</a:t>
            </a:r>
            <a:r>
              <a:rPr lang="en-US" sz="1400" b="1" dirty="0">
                <a:sym typeface="Symbol" panose="05050102010706020507" pitchFamily="18" charset="2"/>
              </a:rPr>
              <a:t>, </a:t>
            </a:r>
            <a:r>
              <a:rPr lang="en-US" sz="1400" dirty="0">
                <a:sym typeface="Symbol" panose="05050102010706020507" pitchFamily="18" charset="2"/>
              </a:rPr>
              <a:t>which will be integrated to patient care and prediction in the clinics and biobanks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ym typeface="Symbol" panose="05050102010706020507" pitchFamily="18" charset="2"/>
            </a:endParaRPr>
          </a:p>
          <a:p>
            <a:pPr algn="just"/>
            <a:endParaRPr lang="en-US" dirty="0">
              <a:sym typeface="Symbol" panose="05050102010706020507" pitchFamily="18" charset="2"/>
            </a:endParaRPr>
          </a:p>
          <a:p>
            <a:pPr algn="just"/>
            <a:endParaRPr lang="en-US" dirty="0">
              <a:sym typeface="Symbol" panose="05050102010706020507" pitchFamily="18" charset="2"/>
            </a:endParaRPr>
          </a:p>
          <a:p>
            <a:pPr algn="just"/>
            <a:endParaRPr lang="en-US" u="sng" dirty="0">
              <a:sym typeface="Symbol" panose="05050102010706020507" pitchFamily="18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ym typeface="Symbol" panose="05050102010706020507" pitchFamily="18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22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C90EB79A-23DB-4768-A451-64D631EF3615}"/>
              </a:ext>
            </a:extLst>
          </p:cNvPr>
          <p:cNvSpPr txBox="1"/>
          <p:nvPr/>
        </p:nvSpPr>
        <p:spPr>
          <a:xfrm>
            <a:off x="74388" y="2570194"/>
            <a:ext cx="360387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Contact information:</a:t>
            </a:r>
          </a:p>
          <a:p>
            <a:r>
              <a:rPr lang="en-US" sz="1200" dirty="0"/>
              <a:t>Mikko Hiltunen, Professor</a:t>
            </a:r>
          </a:p>
          <a:p>
            <a:r>
              <a:rPr lang="en-US" sz="1200" dirty="0"/>
              <a:t>Institute of Biomedicine, UEF, Kuopio, FINLAND </a:t>
            </a:r>
          </a:p>
          <a:p>
            <a:r>
              <a:rPr lang="en-US" sz="1200" dirty="0"/>
              <a:t>mikko.hiltunen@uef.fi, 0403552014,</a:t>
            </a:r>
            <a:r>
              <a:rPr lang="fi-FI" sz="1200" dirty="0"/>
              <a:t>@</a:t>
            </a:r>
            <a:r>
              <a:rPr lang="fi-FI" sz="1200" dirty="0" err="1"/>
              <a:t>HiltunenLab</a:t>
            </a:r>
            <a:endParaRPr lang="en-US" sz="1200" dirty="0"/>
          </a:p>
          <a:p>
            <a:endParaRPr lang="en-US" sz="2000" dirty="0"/>
          </a:p>
        </p:txBody>
      </p:sp>
      <p:pic>
        <p:nvPicPr>
          <p:cNvPr id="2" name="Picture 1" descr="UEF">
            <a:extLst>
              <a:ext uri="{FF2B5EF4-FFF2-40B4-BE49-F238E27FC236}">
                <a16:creationId xmlns:a16="http://schemas.microsoft.com/office/drawing/2014/main" id="{48548EC6-62C8-4AF6-BD77-BF5077F60F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12" y="104649"/>
            <a:ext cx="2143289" cy="138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8985533-7AAE-4FED-90F5-1A575B6C73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93" t="20244" r="11292" b="19257"/>
          <a:stretch/>
        </p:blipFill>
        <p:spPr>
          <a:xfrm>
            <a:off x="5261114" y="296244"/>
            <a:ext cx="1069518" cy="8240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C48AFA-64A7-4FAF-95A8-511B16A62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566" y="276321"/>
            <a:ext cx="700719" cy="93437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33C10BA-DE01-48E8-8FAC-ABC2313CB7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42048" y="450574"/>
            <a:ext cx="1255072" cy="592865"/>
          </a:xfrm>
          <a:prstGeom prst="rect">
            <a:avLst/>
          </a:prstGeom>
        </p:spPr>
      </p:pic>
      <p:pic>
        <p:nvPicPr>
          <p:cNvPr id="13" name="Picture 12" descr="A picture containing text, sign, businesscard&#10;&#10;Description automatically generated">
            <a:extLst>
              <a:ext uri="{FF2B5EF4-FFF2-40B4-BE49-F238E27FC236}">
                <a16:creationId xmlns:a16="http://schemas.microsoft.com/office/drawing/2014/main" id="{7B78B8C2-FC6F-408A-B3AA-F28919DAB0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5183" y="250503"/>
            <a:ext cx="1228742" cy="9244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703F91-5AF9-4DDF-BB3E-BF52DCF33A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5790" y="172278"/>
            <a:ext cx="1435751" cy="1099785"/>
          </a:xfrm>
          <a:prstGeom prst="rect">
            <a:avLst/>
          </a:prstGeom>
        </p:spPr>
      </p:pic>
      <p:pic>
        <p:nvPicPr>
          <p:cNvPr id="18" name="Picture 2" descr="Kuvahaun tulos haulle jpnd">
            <a:extLst>
              <a:ext uri="{FF2B5EF4-FFF2-40B4-BE49-F238E27FC236}">
                <a16:creationId xmlns:a16="http://schemas.microsoft.com/office/drawing/2014/main" id="{3CBDE4FD-A0B9-41BE-9942-57B9168C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19" y="2537791"/>
            <a:ext cx="1873977" cy="101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8A8750-9AC0-4D93-91CE-879D8CE13D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6432" y="2691968"/>
            <a:ext cx="1606362" cy="6609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37BA63-D5CE-4B74-A216-4EAE82C07AA5}"/>
              </a:ext>
            </a:extLst>
          </p:cNvPr>
          <p:cNvSpPr txBox="1"/>
          <p:nvPr/>
        </p:nvSpPr>
        <p:spPr>
          <a:xfrm>
            <a:off x="132522" y="1490870"/>
            <a:ext cx="157447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Mari Takalo</a:t>
            </a:r>
          </a:p>
          <a:p>
            <a:r>
              <a:rPr lang="fi-FI" sz="1100" dirty="0"/>
              <a:t>Henna Martiskainen</a:t>
            </a:r>
          </a:p>
          <a:p>
            <a:r>
              <a:rPr lang="fi-FI" sz="1100" dirty="0"/>
              <a:t>Susanna Kemppainen</a:t>
            </a:r>
          </a:p>
          <a:p>
            <a:r>
              <a:rPr lang="fi-FI" sz="1100" dirty="0"/>
              <a:t>Petra Mäkinen </a:t>
            </a:r>
          </a:p>
          <a:p>
            <a:r>
              <a:rPr lang="fi-FI" sz="1100" b="1" dirty="0"/>
              <a:t>Mikko Hiltunen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0BFC74-14FF-4DB0-926D-EB484DAA106E}"/>
              </a:ext>
            </a:extLst>
          </p:cNvPr>
          <p:cNvSpPr txBox="1"/>
          <p:nvPr/>
        </p:nvSpPr>
        <p:spPr>
          <a:xfrm>
            <a:off x="1709530" y="1517375"/>
            <a:ext cx="1657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Devrim Kilinc </a:t>
            </a:r>
          </a:p>
          <a:p>
            <a:r>
              <a:rPr lang="fi-FI" sz="1100" b="1" dirty="0"/>
              <a:t>Jean Charles Lambert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CCBBD8-B7BB-4575-80E4-4EFC216C7C46}"/>
              </a:ext>
            </a:extLst>
          </p:cNvPr>
          <p:cNvSpPr txBox="1"/>
          <p:nvPr/>
        </p:nvSpPr>
        <p:spPr>
          <a:xfrm>
            <a:off x="3438939" y="1510750"/>
            <a:ext cx="1696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Maryam Khojasteh-Fard</a:t>
            </a:r>
          </a:p>
          <a:p>
            <a:r>
              <a:rPr lang="fi-FI" sz="1100" b="1" dirty="0"/>
              <a:t>Christian Haass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9E969C-9786-42DE-BB89-4297EFF1629C}"/>
              </a:ext>
            </a:extLst>
          </p:cNvPr>
          <p:cNvSpPr txBox="1"/>
          <p:nvPr/>
        </p:nvSpPr>
        <p:spPr>
          <a:xfrm>
            <a:off x="5148469" y="1497497"/>
            <a:ext cx="12025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Taisia Rolova</a:t>
            </a:r>
          </a:p>
          <a:p>
            <a:r>
              <a:rPr lang="fi-FI" sz="1100" b="1" dirty="0"/>
              <a:t>Jari Koistinaho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4B28BB-A397-4E7A-AE59-57E3DC26A684}"/>
              </a:ext>
            </a:extLst>
          </p:cNvPr>
          <p:cNvSpPr txBox="1"/>
          <p:nvPr/>
        </p:nvSpPr>
        <p:spPr>
          <a:xfrm>
            <a:off x="6394173" y="1497498"/>
            <a:ext cx="15776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Stephan Mueller</a:t>
            </a:r>
          </a:p>
          <a:p>
            <a:r>
              <a:rPr lang="fi-FI" sz="1100" b="1" dirty="0"/>
              <a:t>Stefan Lichtenthaler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9BCD89-8C87-4C43-9FA1-A29DC30B9665}"/>
              </a:ext>
            </a:extLst>
          </p:cNvPr>
          <p:cNvSpPr txBox="1"/>
          <p:nvPr/>
        </p:nvSpPr>
        <p:spPr>
          <a:xfrm>
            <a:off x="7832034" y="1504124"/>
            <a:ext cx="1244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Mikko Koivumäki</a:t>
            </a:r>
          </a:p>
          <a:p>
            <a:r>
              <a:rPr lang="fi-FI" sz="1100" b="1" dirty="0"/>
              <a:t>Juha Rinne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9E2935-9145-43CE-B5F9-5B4C1ABA6CAF}"/>
              </a:ext>
            </a:extLst>
          </p:cNvPr>
          <p:cNvGrpSpPr/>
          <p:nvPr/>
        </p:nvGrpSpPr>
        <p:grpSpPr>
          <a:xfrm>
            <a:off x="0" y="3657600"/>
            <a:ext cx="11976504" cy="1239079"/>
            <a:chOff x="0" y="3657600"/>
            <a:chExt cx="11976504" cy="123907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0D9415-937A-4C2B-B76A-56931D3371FF}"/>
                </a:ext>
              </a:extLst>
            </p:cNvPr>
            <p:cNvGrpSpPr/>
            <p:nvPr/>
          </p:nvGrpSpPr>
          <p:grpSpPr>
            <a:xfrm>
              <a:off x="0" y="3657600"/>
              <a:ext cx="9001373" cy="1239079"/>
              <a:chOff x="49862" y="3836504"/>
              <a:chExt cx="9001373" cy="112643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03928C0-8AB0-49DA-AEB4-9B1A39F534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t="21678" b="26225"/>
              <a:stretch/>
            </p:blipFill>
            <p:spPr>
              <a:xfrm>
                <a:off x="49862" y="3836504"/>
                <a:ext cx="7106312" cy="1126435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5D253BE-F0E6-44F9-9E7E-B89147BAE067}"/>
                  </a:ext>
                </a:extLst>
              </p:cNvPr>
              <p:cNvSpPr txBox="1"/>
              <p:nvPr/>
            </p:nvSpPr>
            <p:spPr>
              <a:xfrm>
                <a:off x="6407426" y="4075041"/>
                <a:ext cx="2643809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600" b="1" dirty="0">
                    <a:solidFill>
                      <a:schemeClr val="tx1"/>
                    </a:solidFill>
                  </a:rPr>
                  <a:t>23-25th of August, 2022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480333-7005-4A16-B595-9653CC00BCD1}"/>
                  </a:ext>
                </a:extLst>
              </p:cNvPr>
              <p:cNvSpPr txBox="1"/>
              <p:nvPr/>
            </p:nvSpPr>
            <p:spPr>
              <a:xfrm>
                <a:off x="3054086" y="4525652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i-FI" u="sng" dirty="0"/>
                  <a:t>https://blogs2.uef.fi/kuopioadsymposium/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AA30AA-2191-45B7-A941-2DD4A4B0DAB9}"/>
                </a:ext>
              </a:extLst>
            </p:cNvPr>
            <p:cNvSpPr txBox="1"/>
            <p:nvPr/>
          </p:nvSpPr>
          <p:spPr>
            <a:xfrm>
              <a:off x="7238852" y="4405006"/>
              <a:ext cx="473765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dirty="0"/>
                <a:t>@KuopioAD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994C58B-DF8F-493B-94CB-83D893824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924566" y="4450080"/>
              <a:ext cx="359306" cy="294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79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481E359-9DA5-491A-9C79-CE70C191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46" y="169438"/>
            <a:ext cx="6668951" cy="3528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Rationale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1DC59A-8043-436D-8F56-367756EF3E87}"/>
              </a:ext>
            </a:extLst>
          </p:cNvPr>
          <p:cNvSpPr/>
          <p:nvPr/>
        </p:nvSpPr>
        <p:spPr>
          <a:xfrm>
            <a:off x="271670" y="725636"/>
            <a:ext cx="8574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Recent genetic and functional findings in Alzheimer’s disease (AD) strongly suggest an essential role </a:t>
            </a:r>
            <a:r>
              <a:rPr lang="en-US" sz="1800" b="1" dirty="0"/>
              <a:t>for the innate immune system</a:t>
            </a:r>
            <a:r>
              <a:rPr lang="en-US" sz="1800" dirty="0"/>
              <a:t> in the onset and progression of AD, underscoring the involvement of </a:t>
            </a:r>
            <a:r>
              <a:rPr lang="en-US" sz="1800" b="1" dirty="0"/>
              <a:t>disease–associated microglia</a:t>
            </a:r>
            <a:r>
              <a:rPr lang="en-US" sz="1800" dirty="0"/>
              <a:t> in the early stages of AD pathogenesis </a:t>
            </a:r>
            <a:endParaRPr lang="fi-FI" sz="1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6963FE-6858-423A-9BDB-099B9BB028A0}"/>
              </a:ext>
            </a:extLst>
          </p:cNvPr>
          <p:cNvGrpSpPr/>
          <p:nvPr/>
        </p:nvGrpSpPr>
        <p:grpSpPr>
          <a:xfrm>
            <a:off x="391885" y="2219533"/>
            <a:ext cx="4431215" cy="2296469"/>
            <a:chOff x="391885" y="2219533"/>
            <a:chExt cx="4431215" cy="22964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F20E282-5BA3-4119-8FE3-F5EC3BDC0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1885" y="2219533"/>
              <a:ext cx="4431215" cy="229646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9D52A0-9878-4193-A66E-4C012762579B}"/>
                </a:ext>
              </a:extLst>
            </p:cNvPr>
            <p:cNvSpPr txBox="1"/>
            <p:nvPr/>
          </p:nvSpPr>
          <p:spPr>
            <a:xfrm>
              <a:off x="3072652" y="2343150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 err="1"/>
                <a:t>Microglia</a:t>
              </a:r>
              <a:endParaRPr lang="fi-FI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D48946-C08F-4358-AAF3-A99F9DE62A43}"/>
              </a:ext>
            </a:extLst>
          </p:cNvPr>
          <p:cNvGrpSpPr/>
          <p:nvPr/>
        </p:nvGrpSpPr>
        <p:grpSpPr>
          <a:xfrm>
            <a:off x="5135217" y="2246242"/>
            <a:ext cx="3697358" cy="2279375"/>
            <a:chOff x="5087471" y="2221717"/>
            <a:chExt cx="3666902" cy="244422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277C36B-0642-43E9-A473-0A73F2877F58}"/>
                </a:ext>
              </a:extLst>
            </p:cNvPr>
            <p:cNvSpPr/>
            <p:nvPr/>
          </p:nvSpPr>
          <p:spPr>
            <a:xfrm>
              <a:off x="5087471" y="2221717"/>
              <a:ext cx="3666902" cy="244422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0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CD6F83-72AC-43AA-BA1E-1C8BF65B2066}"/>
                </a:ext>
              </a:extLst>
            </p:cNvPr>
            <p:cNvSpPr/>
            <p:nvPr/>
          </p:nvSpPr>
          <p:spPr>
            <a:xfrm>
              <a:off x="5240130" y="2279082"/>
              <a:ext cx="3382811" cy="2343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700" dirty="0">
                  <a:latin typeface="+mn-lt"/>
                </a:rPr>
                <a:t>PMG-AD aims to establish </a:t>
              </a:r>
              <a:r>
                <a:rPr lang="en-US" sz="1700" b="1" dirty="0">
                  <a:latin typeface="+mn-lt"/>
                </a:rPr>
                <a:t>a personalized medicine-based approach for identification of early biomarkers and therapeutic targets in AD </a:t>
              </a:r>
              <a:r>
                <a:rPr lang="en-US" sz="1700" dirty="0">
                  <a:latin typeface="+mn-lt"/>
                </a:rPr>
                <a:t>by focusing on AD-associated genetic variants in </a:t>
              </a:r>
              <a:r>
                <a:rPr lang="en-US" sz="1700" b="1" i="1" dirty="0">
                  <a:latin typeface="+mn-lt"/>
                </a:rPr>
                <a:t>ABI3</a:t>
              </a:r>
              <a:r>
                <a:rPr lang="en-US" sz="1700" b="1" dirty="0">
                  <a:latin typeface="+mn-lt"/>
                </a:rPr>
                <a:t> (S209F) and </a:t>
              </a:r>
              <a:r>
                <a:rPr lang="en-US" sz="1700" b="1" i="1" dirty="0">
                  <a:latin typeface="+mn-lt"/>
                </a:rPr>
                <a:t>PLCG2</a:t>
              </a:r>
              <a:r>
                <a:rPr lang="en-US" sz="1700" b="1" dirty="0">
                  <a:latin typeface="+mn-lt"/>
                </a:rPr>
                <a:t> (P522R) genes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98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08CF0C-4B9D-4C75-894E-C35E6468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6" y="138180"/>
            <a:ext cx="8674505" cy="756048"/>
          </a:xfrm>
          <a:noFill/>
        </p:spPr>
        <p:txBody>
          <a:bodyPr/>
          <a:lstStyle/>
          <a:p>
            <a:pPr algn="just"/>
            <a:r>
              <a:rPr lang="fi-FI" sz="2000" u="sng" dirty="0"/>
              <a:t>PMG-AD:</a:t>
            </a:r>
            <a:r>
              <a:rPr lang="fi-FI" sz="2000" dirty="0"/>
              <a:t> </a:t>
            </a:r>
            <a:r>
              <a:rPr lang="fi-FI" sz="2000" dirty="0" err="1"/>
              <a:t>Personalized</a:t>
            </a:r>
            <a:r>
              <a:rPr lang="fi-FI" sz="2000" dirty="0"/>
              <a:t> </a:t>
            </a:r>
            <a:r>
              <a:rPr lang="fi-FI" sz="2000" dirty="0" err="1"/>
              <a:t>medicine</a:t>
            </a:r>
            <a:r>
              <a:rPr lang="fi-FI" sz="2000" dirty="0"/>
              <a:t> </a:t>
            </a:r>
            <a:r>
              <a:rPr lang="fi-FI" sz="2000" dirty="0" err="1"/>
              <a:t>approach</a:t>
            </a:r>
            <a:r>
              <a:rPr lang="fi-FI" sz="2000" dirty="0"/>
              <a:t> for </a:t>
            </a:r>
            <a:r>
              <a:rPr lang="fi-FI" sz="2000" dirty="0" err="1"/>
              <a:t>novel</a:t>
            </a:r>
            <a:r>
              <a:rPr lang="fi-FI" sz="2000" dirty="0"/>
              <a:t> </a:t>
            </a:r>
            <a:r>
              <a:rPr lang="fi-FI" sz="2000" dirty="0" err="1"/>
              <a:t>microglia-associated</a:t>
            </a:r>
            <a:r>
              <a:rPr lang="fi-FI" sz="2000" dirty="0"/>
              <a:t> </a:t>
            </a:r>
            <a:r>
              <a:rPr lang="fi-FI" sz="2000" dirty="0" err="1"/>
              <a:t>genetic</a:t>
            </a:r>
            <a:r>
              <a:rPr lang="fi-FI" sz="2000" dirty="0"/>
              <a:t> </a:t>
            </a:r>
            <a:r>
              <a:rPr lang="fi-FI" sz="2000" dirty="0" err="1"/>
              <a:t>variants</a:t>
            </a:r>
            <a:r>
              <a:rPr lang="fi-FI" sz="2000" dirty="0"/>
              <a:t> in AD, JPND-CO-</a:t>
            </a:r>
            <a:r>
              <a:rPr lang="fi-FI" sz="2000" dirty="0" err="1"/>
              <a:t>Fund</a:t>
            </a:r>
            <a:r>
              <a:rPr lang="fi-FI" sz="2000" dirty="0"/>
              <a:t> </a:t>
            </a:r>
            <a:r>
              <a:rPr lang="fi-FI" sz="2000" dirty="0" err="1"/>
              <a:t>project</a:t>
            </a:r>
            <a:r>
              <a:rPr lang="fi-FI" sz="2000" dirty="0"/>
              <a:t> (2020-2023) </a:t>
            </a:r>
          </a:p>
        </p:txBody>
      </p:sp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F93303D6-6C9B-40DC-9016-900F7F7A91C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" y="1163241"/>
            <a:ext cx="4944331" cy="35417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B127311-4F2A-4A8E-ABC1-6053C7EB0798}"/>
              </a:ext>
            </a:extLst>
          </p:cNvPr>
          <p:cNvGraphicFramePr>
            <a:graphicFrameLocks noGrp="1"/>
          </p:cNvGraphicFramePr>
          <p:nvPr/>
        </p:nvGraphicFramePr>
        <p:xfrm>
          <a:off x="5711614" y="1189746"/>
          <a:ext cx="3135087" cy="3105908"/>
        </p:xfrm>
        <a:graphic>
          <a:graphicData uri="http://schemas.openxmlformats.org/drawingml/2006/table">
            <a:tbl>
              <a:tblPr firstRow="1" firstCol="1" bandRow="1"/>
              <a:tblGrid>
                <a:gridCol w="684488">
                  <a:extLst>
                    <a:ext uri="{9D8B030D-6E8A-4147-A177-3AD203B41FA5}">
                      <a16:colId xmlns:a16="http://schemas.microsoft.com/office/drawing/2014/main" val="279353095"/>
                    </a:ext>
                  </a:extLst>
                </a:gridCol>
                <a:gridCol w="2450599">
                  <a:extLst>
                    <a:ext uri="{9D8B030D-6E8A-4147-A177-3AD203B41FA5}">
                      <a16:colId xmlns:a16="http://schemas.microsoft.com/office/drawing/2014/main" val="2595168158"/>
                    </a:ext>
                  </a:extLst>
                </a:gridCol>
              </a:tblGrid>
              <a:tr h="62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Coordinator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FINLAND: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Prof. Mikko Hiltunen, Institute of Biomedicine, University of Eastern Finland (</a:t>
                      </a:r>
                      <a:r>
                        <a:rPr lang="en-US" sz="105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UEF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i-FI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885733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 2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FRANCE:</a:t>
                      </a:r>
                      <a:r>
                        <a:rPr lang="fr-FR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Prof. Jean Charles Lambert, </a:t>
                      </a:r>
                      <a:r>
                        <a:rPr lang="de-DE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fr-FR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NSERM </a:t>
                      </a:r>
                      <a:r>
                        <a:rPr lang="de-DE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UMR 1167, Institut Pasteur de Lille (</a:t>
                      </a:r>
                      <a:r>
                        <a:rPr lang="de-DE" sz="105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IPL</a:t>
                      </a:r>
                      <a:r>
                        <a:rPr lang="de-DE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i-FI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095849"/>
                  </a:ext>
                </a:extLst>
              </a:tr>
              <a:tr h="621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 3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GERMANY: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Prof. Christian Haass, Ludwig-</a:t>
                      </a:r>
                      <a:r>
                        <a:rPr lang="en-US" sz="105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Maximilians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University Munich (</a:t>
                      </a:r>
                      <a:r>
                        <a:rPr lang="en-US" sz="105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LMU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fi-FI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321989"/>
                  </a:ext>
                </a:extLst>
              </a:tr>
              <a:tr h="832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 4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FINLAND: 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Prof. Jari Koistinaho, Helsinki Institute for Life Science, Neuroscience Center, University of Helsinki (</a:t>
                      </a:r>
                      <a:r>
                        <a:rPr lang="en-US" sz="105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UH</a:t>
                      </a:r>
                      <a:r>
                        <a:rPr lang="en-US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i-FI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9574961"/>
                  </a:ext>
                </a:extLst>
              </a:tr>
              <a:tr h="409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 5</a:t>
                      </a:r>
                      <a:endParaRPr lang="fi-FI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GERMANY: </a:t>
                      </a: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Prof. Stefan Lichtenthaler, Technical University Munich (</a:t>
                      </a:r>
                      <a:r>
                        <a:rPr lang="en-GB" sz="105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TUM</a:t>
                      </a:r>
                      <a:r>
                        <a:rPr lang="en-GB" sz="10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fi-FI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5553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F603FB-081E-4B45-9CA7-0324B88FFD9C}"/>
              </a:ext>
            </a:extLst>
          </p:cNvPr>
          <p:cNvSpPr txBox="1"/>
          <p:nvPr/>
        </p:nvSpPr>
        <p:spPr>
          <a:xfrm>
            <a:off x="5663487" y="4295654"/>
            <a:ext cx="27270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/>
              <a:t>*</a:t>
            </a:r>
            <a:r>
              <a:rPr lang="en-AU" sz="1050" dirty="0"/>
              <a:t>Academic collaborator</a:t>
            </a:r>
            <a:r>
              <a:rPr lang="fi-FI" sz="1050" dirty="0"/>
              <a:t>: Prof. Juha Rinne, </a:t>
            </a:r>
          </a:p>
          <a:p>
            <a:r>
              <a:rPr lang="fi-FI" sz="1050" b="1" dirty="0">
                <a:solidFill>
                  <a:srgbClr val="FF0000"/>
                </a:solidFill>
              </a:rPr>
              <a:t>Turku PET Center</a:t>
            </a:r>
            <a:r>
              <a:rPr lang="fi-FI" sz="1050" dirty="0"/>
              <a:t>, Turku, FINLAND </a:t>
            </a:r>
          </a:p>
        </p:txBody>
      </p:sp>
    </p:spTree>
    <p:extLst>
      <p:ext uri="{BB962C8B-B14F-4D97-AF65-F5344CB8AC3E}">
        <p14:creationId xmlns:p14="http://schemas.microsoft.com/office/powerpoint/2010/main" val="345366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481E359-9DA5-491A-9C79-CE70C191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01" y="119270"/>
            <a:ext cx="8858660" cy="3528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Aims in the translational part of PMG-AD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492763-EA26-42C6-AFFD-2104102D9552}"/>
              </a:ext>
            </a:extLst>
          </p:cNvPr>
          <p:cNvSpPr txBox="1"/>
          <p:nvPr/>
        </p:nvSpPr>
        <p:spPr>
          <a:xfrm>
            <a:off x="383729" y="760472"/>
            <a:ext cx="92444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1) To determine the </a:t>
            </a:r>
            <a:r>
              <a:rPr lang="en-US" b="1" dirty="0"/>
              <a:t>translational applicability and feasibility </a:t>
            </a:r>
            <a:r>
              <a:rPr lang="en-US" dirty="0"/>
              <a:t>of novel AD-associated </a:t>
            </a:r>
          </a:p>
          <a:p>
            <a:pPr algn="just"/>
            <a:r>
              <a:rPr lang="en-US" dirty="0"/>
              <a:t>    microglia-specific risk gene variants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2) To evaluate similarities/dissimilarities </a:t>
            </a:r>
            <a:r>
              <a:rPr lang="en-US" b="1" dirty="0"/>
              <a:t>between the different human microglial models</a:t>
            </a:r>
          </a:p>
          <a:p>
            <a:pPr algn="just"/>
            <a:r>
              <a:rPr lang="en-US" b="1" dirty="0"/>
              <a:t>    </a:t>
            </a:r>
            <a:r>
              <a:rPr lang="en-US" dirty="0"/>
              <a:t>to be later applied in the personalized medicine approaches (</a:t>
            </a:r>
            <a:r>
              <a:rPr lang="en-US" dirty="0" err="1"/>
              <a:t>MDMi</a:t>
            </a:r>
            <a:r>
              <a:rPr lang="en-US" dirty="0"/>
              <a:t> vs. iPSC-derived microglia)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3) To uncover the capacity of PET-imaging</a:t>
            </a:r>
            <a:r>
              <a:rPr lang="en-US" b="1" dirty="0"/>
              <a:t> </a:t>
            </a:r>
            <a:r>
              <a:rPr lang="en-US" dirty="0"/>
              <a:t>to </a:t>
            </a:r>
            <a:r>
              <a:rPr lang="en-US" b="1" u="sng" dirty="0"/>
              <a:t>identify individuals in the asymptomatic phase </a:t>
            </a:r>
          </a:p>
          <a:p>
            <a:pPr algn="just"/>
            <a:r>
              <a:rPr lang="en-US" b="1" dirty="0"/>
              <a:t>    </a:t>
            </a:r>
            <a:r>
              <a:rPr lang="en-US" dirty="0"/>
              <a:t>by focusing on microglia-specific disease-mechanisms       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406EF3-1F88-49C7-A49C-9C46FD0D7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57" y="2754645"/>
            <a:ext cx="4895704" cy="22014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04B076-6235-4C9E-8483-468F2DAAD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020" y="2590801"/>
            <a:ext cx="2589240" cy="236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5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481E359-9DA5-491A-9C79-CE70C191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94" y="141282"/>
            <a:ext cx="8928305" cy="3528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600" dirty="0"/>
              <a:t>Sampling and analysis strategy in the translational part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0CCC6-B537-4173-8209-08A2125D3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95" y="1053085"/>
            <a:ext cx="5409886" cy="22812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5493965-36A4-4574-8A81-AF1760AC2008}"/>
              </a:ext>
            </a:extLst>
          </p:cNvPr>
          <p:cNvGrpSpPr/>
          <p:nvPr/>
        </p:nvGrpSpPr>
        <p:grpSpPr>
          <a:xfrm>
            <a:off x="1554196" y="3376699"/>
            <a:ext cx="3925479" cy="647961"/>
            <a:chOff x="1554196" y="3490999"/>
            <a:chExt cx="3925479" cy="64796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B904B5-BF80-40B7-BBF4-A227637D9319}"/>
                </a:ext>
              </a:extLst>
            </p:cNvPr>
            <p:cNvSpPr txBox="1"/>
            <p:nvPr/>
          </p:nvSpPr>
          <p:spPr>
            <a:xfrm>
              <a:off x="1967060" y="3615740"/>
              <a:ext cx="336808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i-FI" b="1" dirty="0">
                  <a:solidFill>
                    <a:srgbClr val="FF0000"/>
                  </a:solidFill>
                </a:rPr>
                <a:t>Turku PET Centre, UEF, UH, </a:t>
              </a:r>
            </a:p>
            <a:p>
              <a:pPr algn="ctr"/>
              <a:r>
                <a:rPr lang="fi-FI" b="1" dirty="0">
                  <a:solidFill>
                    <a:srgbClr val="FF0000"/>
                  </a:solidFill>
                </a:rPr>
                <a:t>TUM, IPL, LMU</a:t>
              </a:r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4CCDCF8D-7A4E-4637-B20C-1E756AC6B80C}"/>
                </a:ext>
              </a:extLst>
            </p:cNvPr>
            <p:cNvSpPr/>
            <p:nvPr/>
          </p:nvSpPr>
          <p:spPr>
            <a:xfrm rot="5400000">
              <a:off x="3459960" y="1585235"/>
              <a:ext cx="113951" cy="3925479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0FF69AB-A94C-4EC3-8E40-6B7084FE6CF8}"/>
              </a:ext>
            </a:extLst>
          </p:cNvPr>
          <p:cNvSpPr/>
          <p:nvPr/>
        </p:nvSpPr>
        <p:spPr>
          <a:xfrm>
            <a:off x="549526" y="2494423"/>
            <a:ext cx="531159" cy="188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2018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935B9D-B053-4321-99FA-26361758DA87}"/>
              </a:ext>
            </a:extLst>
          </p:cNvPr>
          <p:cNvSpPr/>
          <p:nvPr/>
        </p:nvSpPr>
        <p:spPr>
          <a:xfrm>
            <a:off x="2827427" y="2528045"/>
            <a:ext cx="531159" cy="188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C6CAFD-53F4-4010-87AA-9A32AEB86B94}"/>
              </a:ext>
            </a:extLst>
          </p:cNvPr>
          <p:cNvSpPr/>
          <p:nvPr/>
        </p:nvSpPr>
        <p:spPr>
          <a:xfrm>
            <a:off x="4572000" y="2528044"/>
            <a:ext cx="531159" cy="188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DDA670-BDD8-4200-9F01-C985AD50A46D}"/>
              </a:ext>
            </a:extLst>
          </p:cNvPr>
          <p:cNvGrpSpPr/>
          <p:nvPr/>
        </p:nvGrpSpPr>
        <p:grpSpPr>
          <a:xfrm>
            <a:off x="165005" y="3376699"/>
            <a:ext cx="1457539" cy="647961"/>
            <a:chOff x="165005" y="3490999"/>
            <a:chExt cx="1457539" cy="6479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6D39B7-0DAD-4966-B96C-B92BF2F2752E}"/>
                </a:ext>
              </a:extLst>
            </p:cNvPr>
            <p:cNvSpPr txBox="1"/>
            <p:nvPr/>
          </p:nvSpPr>
          <p:spPr>
            <a:xfrm>
              <a:off x="165005" y="3615740"/>
              <a:ext cx="14575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b="1" dirty="0">
                  <a:solidFill>
                    <a:srgbClr val="FF0000"/>
                  </a:solidFill>
                </a:rPr>
                <a:t>THL, UEF, IPL</a:t>
              </a:r>
            </a:p>
            <a:p>
              <a:pPr algn="ctr"/>
              <a:r>
                <a:rPr lang="fi-FI" b="1" dirty="0">
                  <a:solidFill>
                    <a:srgbClr val="FF0000"/>
                  </a:solidFill>
                </a:rPr>
                <a:t>Auria </a:t>
              </a:r>
              <a:r>
                <a:rPr lang="fi-FI" b="1" dirty="0" err="1">
                  <a:solidFill>
                    <a:srgbClr val="FF0000"/>
                  </a:solidFill>
                </a:rPr>
                <a:t>Biobank</a:t>
              </a:r>
              <a:endParaRPr lang="fi-FI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05F9A2C9-2C5E-4633-8543-FEFEEAD88B20}"/>
                </a:ext>
              </a:extLst>
            </p:cNvPr>
            <p:cNvSpPr/>
            <p:nvPr/>
          </p:nvSpPr>
          <p:spPr>
            <a:xfrm rot="5400000">
              <a:off x="822335" y="2999137"/>
              <a:ext cx="110724" cy="1094448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rgbClr val="FF0000"/>
                </a:solidFill>
                <a:highlight>
                  <a:srgbClr val="FF0000"/>
                </a:highlight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7B7CE-A592-4E7C-AFB3-6978AB09CFA6}"/>
              </a:ext>
            </a:extLst>
          </p:cNvPr>
          <p:cNvGrpSpPr/>
          <p:nvPr/>
        </p:nvGrpSpPr>
        <p:grpSpPr>
          <a:xfrm>
            <a:off x="5868350" y="1046459"/>
            <a:ext cx="3115521" cy="2260352"/>
            <a:chOff x="5854314" y="1148217"/>
            <a:chExt cx="3115521" cy="22603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417106-DFB1-41A3-B794-CC67C78AD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54314" y="1437339"/>
              <a:ext cx="3115521" cy="197123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D9BD60-F202-492D-B5D9-891345076748}"/>
                </a:ext>
              </a:extLst>
            </p:cNvPr>
            <p:cNvSpPr txBox="1"/>
            <p:nvPr/>
          </p:nvSpPr>
          <p:spPr>
            <a:xfrm>
              <a:off x="6208294" y="1148217"/>
              <a:ext cx="23086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b="1" u="sng" dirty="0" err="1"/>
                <a:t>Logistics</a:t>
              </a:r>
              <a:r>
                <a:rPr lang="fi-FI" sz="1000" b="1" u="sng" dirty="0"/>
                <a:t> at </a:t>
              </a:r>
              <a:r>
                <a:rPr lang="fi-FI" sz="1000" b="1" u="sng" dirty="0" err="1"/>
                <a:t>the</a:t>
              </a:r>
              <a:r>
                <a:rPr lang="fi-FI" sz="1000" b="1" u="sng" dirty="0"/>
                <a:t> Turku PET Centre 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6AE7ABD-FA3D-454E-A3CC-B4A97EE6E069}"/>
              </a:ext>
            </a:extLst>
          </p:cNvPr>
          <p:cNvGrpSpPr/>
          <p:nvPr/>
        </p:nvGrpSpPr>
        <p:grpSpPr>
          <a:xfrm>
            <a:off x="217456" y="4299948"/>
            <a:ext cx="8634996" cy="738664"/>
            <a:chOff x="220379" y="4219383"/>
            <a:chExt cx="5222270" cy="73866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F566EDA-FC27-49A6-8AA6-1CDBE32BF24B}"/>
                </a:ext>
              </a:extLst>
            </p:cNvPr>
            <p:cNvSpPr/>
            <p:nvPr/>
          </p:nvSpPr>
          <p:spPr>
            <a:xfrm>
              <a:off x="220379" y="4219383"/>
              <a:ext cx="521409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dirty="0"/>
                <a:t>Ethical approvals, legal issues with the Finnish biobanks, recruitment of study subjects, and logistics have been successfully resolved = </a:t>
              </a:r>
              <a:r>
                <a:rPr lang="en-US" b="1" dirty="0"/>
                <a:t>Personalized medicine platform for translational research established! </a:t>
              </a:r>
              <a:endParaRPr lang="fi-FI" b="1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FD4CEB0-46C8-4D78-B5D6-EEE8BDB71AF4}"/>
                </a:ext>
              </a:extLst>
            </p:cNvPr>
            <p:cNvSpPr/>
            <p:nvPr/>
          </p:nvSpPr>
          <p:spPr>
            <a:xfrm>
              <a:off x="221108" y="4219383"/>
              <a:ext cx="5221541" cy="53400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11F3397-D48D-4F1A-B4EE-3F01FA67F363}"/>
              </a:ext>
            </a:extLst>
          </p:cNvPr>
          <p:cNvSpPr txBox="1"/>
          <p:nvPr/>
        </p:nvSpPr>
        <p:spPr>
          <a:xfrm>
            <a:off x="192155" y="828261"/>
            <a:ext cx="1399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u="sng" dirty="0"/>
              <a:t>Finnish </a:t>
            </a:r>
            <a:r>
              <a:rPr lang="fi-FI" sz="1100" b="1" u="sng" dirty="0" err="1"/>
              <a:t>Biobanks</a:t>
            </a:r>
            <a:r>
              <a:rPr lang="fi-FI" sz="11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2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BC2E4-3E29-423A-BEC3-F7C8C14A9E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5530" y="109077"/>
            <a:ext cx="8733183" cy="894398"/>
          </a:xfrm>
        </p:spPr>
        <p:txBody>
          <a:bodyPr>
            <a:noAutofit/>
          </a:bodyPr>
          <a:lstStyle/>
          <a:p>
            <a:pPr algn="just"/>
            <a:r>
              <a:rPr lang="fi-FI" sz="2400" dirty="0" err="1">
                <a:solidFill>
                  <a:srgbClr val="0000FF"/>
                </a:solidFill>
              </a:rPr>
              <a:t>Chracterization</a:t>
            </a:r>
            <a:r>
              <a:rPr lang="fi-FI" sz="2400" dirty="0">
                <a:solidFill>
                  <a:srgbClr val="0000FF"/>
                </a:solidFill>
              </a:rPr>
              <a:t> of  </a:t>
            </a:r>
            <a:r>
              <a:rPr lang="fi-FI" sz="2400" dirty="0" err="1">
                <a:solidFill>
                  <a:srgbClr val="0000FF"/>
                </a:solidFill>
              </a:rPr>
              <a:t>human</a:t>
            </a:r>
            <a:r>
              <a:rPr lang="fi-FI" sz="2400" dirty="0">
                <a:solidFill>
                  <a:srgbClr val="0000FF"/>
                </a:solidFill>
              </a:rPr>
              <a:t> </a:t>
            </a:r>
            <a:r>
              <a:rPr lang="fi-FI" sz="2400" dirty="0" err="1">
                <a:solidFill>
                  <a:srgbClr val="0000FF"/>
                </a:solidFill>
              </a:rPr>
              <a:t>monocytes</a:t>
            </a:r>
            <a:r>
              <a:rPr lang="fi-FI" sz="2400" dirty="0">
                <a:solidFill>
                  <a:srgbClr val="0000FF"/>
                </a:solidFill>
              </a:rPr>
              <a:t> vs. </a:t>
            </a:r>
            <a:r>
              <a:rPr lang="fi-FI" sz="2400" dirty="0" err="1">
                <a:solidFill>
                  <a:srgbClr val="0000FF"/>
                </a:solidFill>
              </a:rPr>
              <a:t>monocyte-derived</a:t>
            </a:r>
            <a:r>
              <a:rPr lang="fi-FI" sz="2400" dirty="0">
                <a:solidFill>
                  <a:srgbClr val="0000FF"/>
                </a:solidFill>
              </a:rPr>
              <a:t> </a:t>
            </a:r>
            <a:r>
              <a:rPr lang="fi-FI" sz="2400" dirty="0" err="1">
                <a:solidFill>
                  <a:srgbClr val="0000FF"/>
                </a:solidFill>
              </a:rPr>
              <a:t>microglia</a:t>
            </a:r>
            <a:r>
              <a:rPr lang="fi-FI" sz="2400" dirty="0">
                <a:solidFill>
                  <a:srgbClr val="0000FF"/>
                </a:solidFill>
              </a:rPr>
              <a:t> (</a:t>
            </a:r>
            <a:r>
              <a:rPr lang="fi-FI" sz="2400" dirty="0" err="1">
                <a:solidFill>
                  <a:srgbClr val="0000FF"/>
                </a:solidFill>
              </a:rPr>
              <a:t>MDMi</a:t>
            </a:r>
            <a:r>
              <a:rPr lang="fi-FI" sz="2400" dirty="0">
                <a:solidFill>
                  <a:srgbClr val="0000FF"/>
                </a:solidFill>
              </a:rPr>
              <a:t>) vs. </a:t>
            </a:r>
            <a:r>
              <a:rPr lang="fi-FI" sz="2400" dirty="0" err="1">
                <a:solidFill>
                  <a:srgbClr val="0000FF"/>
                </a:solidFill>
              </a:rPr>
              <a:t>iPSC-derived</a:t>
            </a:r>
            <a:r>
              <a:rPr lang="fi-FI" sz="2400" dirty="0">
                <a:solidFill>
                  <a:srgbClr val="0000FF"/>
                </a:solidFill>
              </a:rPr>
              <a:t> </a:t>
            </a:r>
            <a:r>
              <a:rPr lang="fi-FI" sz="2400" dirty="0" err="1">
                <a:solidFill>
                  <a:srgbClr val="0000FF"/>
                </a:solidFill>
              </a:rPr>
              <a:t>microglia</a:t>
            </a:r>
            <a:r>
              <a:rPr lang="fi-FI" sz="2400" dirty="0">
                <a:solidFill>
                  <a:srgbClr val="0000FF"/>
                </a:solidFill>
              </a:rPr>
              <a:t> (</a:t>
            </a:r>
            <a:r>
              <a:rPr lang="fi-FI" sz="2400" dirty="0" err="1">
                <a:solidFill>
                  <a:srgbClr val="0000FF"/>
                </a:solidFill>
              </a:rPr>
              <a:t>iMG</a:t>
            </a:r>
            <a:r>
              <a:rPr lang="fi-FI" sz="2400" dirty="0">
                <a:solidFill>
                  <a:srgbClr val="0000FF"/>
                </a:solidFill>
              </a:rPr>
              <a:t>)</a:t>
            </a:r>
            <a:endParaRPr lang="fi-FI" sz="2400" u="sng" dirty="0">
              <a:solidFill>
                <a:srgbClr val="0000FF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3487BD-D599-4E71-A46E-0120A9968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99" y="1796329"/>
            <a:ext cx="2645019" cy="200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AAFC67D-0C87-4B62-84CD-58DB73C0AC3F}"/>
              </a:ext>
            </a:extLst>
          </p:cNvPr>
          <p:cNvGrpSpPr/>
          <p:nvPr/>
        </p:nvGrpSpPr>
        <p:grpSpPr>
          <a:xfrm>
            <a:off x="3577265" y="1241244"/>
            <a:ext cx="5217112" cy="2736477"/>
            <a:chOff x="3347209" y="1561356"/>
            <a:chExt cx="5796791" cy="304053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6EB638-FEC0-4C64-BCA2-F4EC90A0C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7209" y="2169999"/>
              <a:ext cx="5498798" cy="243188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E2FEE3-194A-477F-978F-3CBA71C5CDBB}"/>
                </a:ext>
              </a:extLst>
            </p:cNvPr>
            <p:cNvSpPr txBox="1"/>
            <p:nvPr/>
          </p:nvSpPr>
          <p:spPr>
            <a:xfrm>
              <a:off x="3460459" y="1561356"/>
              <a:ext cx="5683541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80" b="1" dirty="0" err="1"/>
                <a:t>MDMi</a:t>
              </a:r>
              <a:r>
                <a:rPr lang="fi-FI" sz="1080" b="1" dirty="0"/>
                <a:t> vs. </a:t>
              </a:r>
              <a:r>
                <a:rPr lang="fi-FI" sz="1080" b="1" dirty="0" err="1"/>
                <a:t>monocytes</a:t>
              </a:r>
              <a:r>
                <a:rPr lang="fi-FI" sz="1080" b="1" dirty="0"/>
                <a:t>: </a:t>
              </a:r>
              <a:r>
                <a:rPr lang="en-US" sz="1080" dirty="0">
                  <a:sym typeface="Symbol" panose="05050102010706020507" pitchFamily="18" charset="2"/>
                </a:rPr>
                <a:t>Consistent expressional changes of expected targets in </a:t>
              </a:r>
              <a:r>
                <a:rPr lang="en-US" sz="1080" dirty="0" err="1">
                  <a:sym typeface="Symbol" panose="05050102010706020507" pitchFamily="18" charset="2"/>
                </a:rPr>
                <a:t>MDMi</a:t>
              </a:r>
              <a:r>
                <a:rPr lang="en-US" sz="1080" dirty="0">
                  <a:sym typeface="Symbol" panose="05050102010706020507" pitchFamily="18" charset="2"/>
                </a:rPr>
                <a:t> cells (e.g. </a:t>
              </a:r>
              <a:r>
                <a:rPr lang="en-US" sz="1080" i="1" dirty="0">
                  <a:sym typeface="Symbol" panose="05050102010706020507" pitchFamily="18" charset="2"/>
                </a:rPr>
                <a:t>TREM2</a:t>
              </a:r>
              <a:r>
                <a:rPr lang="en-US" sz="1080" dirty="0">
                  <a:sym typeface="Symbol" panose="05050102010706020507" pitchFamily="18" charset="2"/>
                </a:rPr>
                <a:t>, </a:t>
              </a:r>
              <a:r>
                <a:rPr lang="en-US" sz="1080" i="1" dirty="0">
                  <a:sym typeface="Symbol" panose="05050102010706020507" pitchFamily="18" charset="2"/>
                </a:rPr>
                <a:t>LPL, APOE</a:t>
              </a:r>
              <a:r>
                <a:rPr lang="en-US" sz="1080" dirty="0">
                  <a:sym typeface="Symbol" panose="05050102010706020507" pitchFamily="18" charset="2"/>
                </a:rPr>
                <a:t>) </a:t>
              </a:r>
              <a:endParaRPr lang="fi-FI" sz="108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1E0B3B6-B341-4B36-A3C6-F78EDA95DAE1}"/>
              </a:ext>
            </a:extLst>
          </p:cNvPr>
          <p:cNvSpPr txBox="1"/>
          <p:nvPr/>
        </p:nvSpPr>
        <p:spPr>
          <a:xfrm>
            <a:off x="336223" y="1229429"/>
            <a:ext cx="3119132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80" b="1" dirty="0"/>
              <a:t>Clustering of monocytes, iPSC, </a:t>
            </a:r>
            <a:r>
              <a:rPr lang="en-AU" sz="1080" b="1" dirty="0" err="1"/>
              <a:t>MDMi</a:t>
            </a:r>
            <a:r>
              <a:rPr lang="en-AU" sz="1080" b="1" dirty="0"/>
              <a:t> and </a:t>
            </a:r>
            <a:r>
              <a:rPr lang="en-AU" sz="1080" b="1" dirty="0" err="1"/>
              <a:t>iMG</a:t>
            </a:r>
            <a:r>
              <a:rPr lang="en-AU" sz="1080" b="1" dirty="0"/>
              <a:t> according to RNA-seq data</a:t>
            </a:r>
            <a:endParaRPr lang="en-AU" sz="1080" dirty="0"/>
          </a:p>
          <a:p>
            <a:r>
              <a:rPr lang="fi-FI" sz="945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E3D1E-C8B7-4FB5-9A5D-AB2191B39C26}"/>
              </a:ext>
            </a:extLst>
          </p:cNvPr>
          <p:cNvSpPr txBox="1"/>
          <p:nvPr/>
        </p:nvSpPr>
        <p:spPr>
          <a:xfrm>
            <a:off x="2864396" y="4764850"/>
            <a:ext cx="2844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Takalo/Martiskainen et al., </a:t>
            </a:r>
            <a:r>
              <a:rPr lang="fi-FI" sz="1200" dirty="0" err="1"/>
              <a:t>unpublished</a:t>
            </a:r>
            <a:endParaRPr lang="fi-FI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846870-6DB7-4012-9FFD-2747820B2B1F}"/>
              </a:ext>
            </a:extLst>
          </p:cNvPr>
          <p:cNvGrpSpPr/>
          <p:nvPr/>
        </p:nvGrpSpPr>
        <p:grpSpPr>
          <a:xfrm>
            <a:off x="369256" y="1706178"/>
            <a:ext cx="8105510" cy="2985091"/>
            <a:chOff x="369256" y="1706178"/>
            <a:chExt cx="8105510" cy="298509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F01E13E-D017-446F-9272-9EEDA122E5EE}"/>
                </a:ext>
              </a:extLst>
            </p:cNvPr>
            <p:cNvGrpSpPr/>
            <p:nvPr/>
          </p:nvGrpSpPr>
          <p:grpSpPr>
            <a:xfrm>
              <a:off x="369256" y="1706178"/>
              <a:ext cx="2287805" cy="1912855"/>
              <a:chOff x="260059" y="2419048"/>
              <a:chExt cx="3389340" cy="283385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E0F4C8C-5F2F-4C5C-9025-9A38A7826530}"/>
                  </a:ext>
                </a:extLst>
              </p:cNvPr>
              <p:cNvSpPr/>
              <p:nvPr/>
            </p:nvSpPr>
            <p:spPr>
              <a:xfrm>
                <a:off x="2565466" y="2419048"/>
                <a:ext cx="1083933" cy="8778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945" dirty="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1692A76-4D8A-4A9B-878D-A8E07224FFD8}"/>
                  </a:ext>
                </a:extLst>
              </p:cNvPr>
              <p:cNvGrpSpPr/>
              <p:nvPr/>
            </p:nvGrpSpPr>
            <p:grpSpPr>
              <a:xfrm>
                <a:off x="260059" y="3892492"/>
                <a:ext cx="964734" cy="822122"/>
                <a:chOff x="260059" y="3892492"/>
                <a:chExt cx="964734" cy="822122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20733E0F-F341-46DD-8564-4F2F335466B0}"/>
                    </a:ext>
                  </a:extLst>
                </p:cNvPr>
                <p:cNvSpPr/>
                <p:nvPr/>
              </p:nvSpPr>
              <p:spPr>
                <a:xfrm>
                  <a:off x="260059" y="3892492"/>
                  <a:ext cx="964734" cy="822122"/>
                </a:xfrm>
                <a:prstGeom prst="ellipse">
                  <a:avLst/>
                </a:prstGeom>
                <a:noFill/>
                <a:ln w="254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 sz="945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03F2AFF-43C5-42E4-9361-A5121EF90E1A}"/>
                    </a:ext>
                  </a:extLst>
                </p:cNvPr>
                <p:cNvSpPr txBox="1"/>
                <p:nvPr/>
              </p:nvSpPr>
              <p:spPr>
                <a:xfrm>
                  <a:off x="545284" y="3917659"/>
                  <a:ext cx="572806" cy="2906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i-FI" sz="675" b="1" dirty="0" err="1"/>
                    <a:t>iPSC</a:t>
                  </a:r>
                  <a:endParaRPr lang="fi-FI" sz="675" b="1" dirty="0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0B4983-9ECC-416C-8BFE-ED0C433573B6}"/>
                  </a:ext>
                </a:extLst>
              </p:cNvPr>
              <p:cNvSpPr txBox="1"/>
              <p:nvPr/>
            </p:nvSpPr>
            <p:spPr>
              <a:xfrm>
                <a:off x="2518095" y="4489508"/>
                <a:ext cx="893407" cy="290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675" b="1" dirty="0" err="1"/>
                  <a:t>MDMi</a:t>
                </a:r>
                <a:r>
                  <a:rPr lang="fi-FI" sz="675" b="1" dirty="0"/>
                  <a:t>/</a:t>
                </a:r>
                <a:r>
                  <a:rPr lang="fi-FI" sz="675" b="1" dirty="0" err="1"/>
                  <a:t>iMG</a:t>
                </a:r>
                <a:endParaRPr lang="fi-FI" sz="675" b="1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A76B07A-3371-479C-B6EE-FDBDF46BC527}"/>
                  </a:ext>
                </a:extLst>
              </p:cNvPr>
              <p:cNvSpPr txBox="1"/>
              <p:nvPr/>
            </p:nvSpPr>
            <p:spPr>
              <a:xfrm>
                <a:off x="2635544" y="2467761"/>
                <a:ext cx="943279" cy="290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675" b="1" dirty="0" err="1"/>
                  <a:t>Monocytes</a:t>
                </a:r>
                <a:endParaRPr lang="fi-FI" sz="675" b="1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584FA43-BA24-4A7C-8797-30DD952B0805}"/>
                  </a:ext>
                </a:extLst>
              </p:cNvPr>
              <p:cNvSpPr/>
              <p:nvPr/>
            </p:nvSpPr>
            <p:spPr>
              <a:xfrm>
                <a:off x="2449416" y="4375081"/>
                <a:ext cx="1054295" cy="877825"/>
              </a:xfrm>
              <a:prstGeom prst="ellipse">
                <a:avLst/>
              </a:prstGeom>
              <a:noFill/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945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BFDD02D-BF04-4B7B-83DC-819754D2164B}"/>
                </a:ext>
              </a:extLst>
            </p:cNvPr>
            <p:cNvGrpSpPr/>
            <p:nvPr/>
          </p:nvGrpSpPr>
          <p:grpSpPr>
            <a:xfrm>
              <a:off x="811118" y="4220816"/>
              <a:ext cx="7663648" cy="470453"/>
              <a:chOff x="811118" y="4220816"/>
              <a:chExt cx="7663648" cy="470453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804DD0F-124C-4965-8164-9465EE53C80C}"/>
                  </a:ext>
                </a:extLst>
              </p:cNvPr>
              <p:cNvSpPr txBox="1"/>
              <p:nvPr/>
            </p:nvSpPr>
            <p:spPr>
              <a:xfrm>
                <a:off x="811118" y="4279435"/>
                <a:ext cx="76636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sym typeface="Symbol" panose="05050102010706020507" pitchFamily="18" charset="2"/>
                  </a:rPr>
                  <a:t>MDMi</a:t>
                </a:r>
                <a:r>
                  <a:rPr 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and </a:t>
                </a:r>
                <a:r>
                  <a:rPr lang="en-US" dirty="0" err="1">
                    <a:solidFill>
                      <a:schemeClr val="tx1"/>
                    </a:solidFill>
                    <a:sym typeface="Symbol" panose="05050102010706020507" pitchFamily="18" charset="2"/>
                  </a:rPr>
                  <a:t>iMG</a:t>
                </a:r>
                <a:r>
                  <a:rPr lang="en-US" dirty="0">
                    <a:solidFill>
                      <a:schemeClr val="tx1"/>
                    </a:solidFill>
                    <a:sym typeface="Symbol" panose="05050102010706020507" pitchFamily="18" charset="2"/>
                  </a:rPr>
                  <a:t> cells cluster similarly in terms of the global expression profiles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4472F7F-C71A-4864-A838-5F3ECCC35096}"/>
                  </a:ext>
                </a:extLst>
              </p:cNvPr>
              <p:cNvSpPr/>
              <p:nvPr/>
            </p:nvSpPr>
            <p:spPr>
              <a:xfrm>
                <a:off x="1040297" y="4220816"/>
                <a:ext cx="7229060" cy="470453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856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08CF0C-4B9D-4C75-894E-C35E6468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86" y="58667"/>
            <a:ext cx="8784046" cy="756048"/>
          </a:xfrm>
          <a:noFill/>
        </p:spPr>
        <p:txBody>
          <a:bodyPr/>
          <a:lstStyle/>
          <a:p>
            <a:pPr algn="just"/>
            <a:r>
              <a:rPr lang="en-US" dirty="0"/>
              <a:t>Aims in the mechanistic part of PMG-AD</a:t>
            </a:r>
            <a:endParaRPr lang="fi-FI" dirty="0"/>
          </a:p>
        </p:txBody>
      </p:sp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F93303D6-6C9B-40DC-9016-900F7F7A91C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7" r="32905" b="-1"/>
          <a:stretch/>
        </p:blipFill>
        <p:spPr bwMode="auto">
          <a:xfrm>
            <a:off x="340187" y="1749289"/>
            <a:ext cx="5470891" cy="2511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001">
            <a:extLst>
              <a:ext uri="{FF2B5EF4-FFF2-40B4-BE49-F238E27FC236}">
                <a16:creationId xmlns:a16="http://schemas.microsoft.com/office/drawing/2014/main" id="{8A8B6A32-78E2-45A5-97E6-73963382BBC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5" t="57849" r="12982" b="23211"/>
          <a:stretch/>
        </p:blipFill>
        <p:spPr bwMode="auto">
          <a:xfrm>
            <a:off x="6652591" y="3054626"/>
            <a:ext cx="1822175" cy="1146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001">
            <a:extLst>
              <a:ext uri="{FF2B5EF4-FFF2-40B4-BE49-F238E27FC236}">
                <a16:creationId xmlns:a16="http://schemas.microsoft.com/office/drawing/2014/main" id="{DDE7360E-D672-44A2-A0FC-C8A586F6972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6" t="57849" b="23211"/>
          <a:stretch/>
        </p:blipFill>
        <p:spPr bwMode="auto">
          <a:xfrm>
            <a:off x="6785111" y="1742662"/>
            <a:ext cx="1292087" cy="11330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8A4965-B7FE-4A55-8E0B-75C681398FC6}"/>
              </a:ext>
            </a:extLst>
          </p:cNvPr>
          <p:cNvSpPr txBox="1"/>
          <p:nvPr/>
        </p:nvSpPr>
        <p:spPr>
          <a:xfrm>
            <a:off x="284921" y="627607"/>
            <a:ext cx="8488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To characterize the </a:t>
            </a:r>
            <a:r>
              <a:rPr lang="en-US" b="1" dirty="0"/>
              <a:t>microglia-specific mechanism(s) </a:t>
            </a:r>
            <a:r>
              <a:rPr lang="en-US" dirty="0"/>
              <a:t>of </a:t>
            </a:r>
            <a:r>
              <a:rPr lang="en-US" i="1" dirty="0"/>
              <a:t>ABI3</a:t>
            </a:r>
            <a:r>
              <a:rPr lang="en-US" dirty="0"/>
              <a:t> and </a:t>
            </a:r>
            <a:r>
              <a:rPr lang="en-US" i="1" dirty="0"/>
              <a:t>PLCG2</a:t>
            </a:r>
            <a:r>
              <a:rPr lang="en-US" dirty="0"/>
              <a:t> variants </a:t>
            </a:r>
            <a:r>
              <a:rPr lang="en-US" b="1" dirty="0"/>
              <a:t>in molecular, cellular, and functional processes relevant for AD</a:t>
            </a:r>
            <a:r>
              <a:rPr lang="en-US" dirty="0"/>
              <a:t> in </a:t>
            </a:r>
            <a:r>
              <a:rPr lang="en-US" i="1" dirty="0"/>
              <a:t>Abi3</a:t>
            </a:r>
            <a:r>
              <a:rPr lang="en-US" dirty="0"/>
              <a:t>-S209F and </a:t>
            </a:r>
            <a:r>
              <a:rPr lang="en-US" i="1" dirty="0"/>
              <a:t>Plcg2</a:t>
            </a:r>
            <a:r>
              <a:rPr lang="en-US" dirty="0"/>
              <a:t>-P522R knock-in mouse models crossed with transgenic AD mice (APP/PS1 mice) as well as in human </a:t>
            </a:r>
            <a:r>
              <a:rPr lang="en-US" dirty="0" err="1"/>
              <a:t>MDMi</a:t>
            </a:r>
            <a:r>
              <a:rPr lang="en-US" dirty="0"/>
              <a:t> and </a:t>
            </a:r>
            <a:r>
              <a:rPr lang="en-US" dirty="0" err="1"/>
              <a:t>iMG</a:t>
            </a:r>
            <a:r>
              <a:rPr lang="en-US" dirty="0"/>
              <a:t> cells from genetically defined </a:t>
            </a:r>
            <a:r>
              <a:rPr lang="en-US" i="1" dirty="0"/>
              <a:t>ABI3</a:t>
            </a:r>
            <a:r>
              <a:rPr lang="en-US" dirty="0"/>
              <a:t> and </a:t>
            </a:r>
            <a:r>
              <a:rPr lang="en-US" i="1" dirty="0"/>
              <a:t>PLCG2</a:t>
            </a:r>
            <a:r>
              <a:rPr lang="en-US" dirty="0"/>
              <a:t> individuals</a:t>
            </a:r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1A023B-901F-4CA3-9EE1-CDA2B5ECB2B7}"/>
              </a:ext>
            </a:extLst>
          </p:cNvPr>
          <p:cNvGrpSpPr/>
          <p:nvPr/>
        </p:nvGrpSpPr>
        <p:grpSpPr>
          <a:xfrm>
            <a:off x="125896" y="4386469"/>
            <a:ext cx="9303026" cy="523461"/>
            <a:chOff x="125896" y="4386469"/>
            <a:chExt cx="9303026" cy="52346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E3E684-F2D0-493C-AE81-06B042B27248}"/>
                </a:ext>
              </a:extLst>
            </p:cNvPr>
            <p:cNvSpPr/>
            <p:nvPr/>
          </p:nvSpPr>
          <p:spPr>
            <a:xfrm>
              <a:off x="177700" y="4445723"/>
              <a:ext cx="925122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AU" sz="1050" i="1" dirty="0"/>
                <a:t>Abi3</a:t>
              </a:r>
              <a:r>
                <a:rPr lang="en-AU" sz="1050" dirty="0"/>
                <a:t> x APP/PS1 part is ready </a:t>
              </a:r>
              <a:r>
                <a:rPr lang="en-AU" sz="1050" dirty="0">
                  <a:sym typeface="Symbol" panose="05050102010706020507" pitchFamily="18" charset="2"/>
                </a:rPr>
                <a:t> Key findings were successfully replicated in </a:t>
              </a:r>
              <a:r>
                <a:rPr lang="en-AU" sz="1050" dirty="0" err="1">
                  <a:sym typeface="Symbol" panose="05050102010706020507" pitchFamily="18" charset="2"/>
                </a:rPr>
                <a:t>MDMi</a:t>
              </a:r>
              <a:r>
                <a:rPr lang="en-AU" sz="1050" dirty="0">
                  <a:sym typeface="Symbol" panose="05050102010706020507" pitchFamily="18" charset="2"/>
                </a:rPr>
                <a:t> and </a:t>
              </a:r>
              <a:r>
                <a:rPr lang="en-AU" sz="1050" dirty="0" err="1">
                  <a:sym typeface="Symbol" panose="05050102010706020507" pitchFamily="18" charset="2"/>
                </a:rPr>
                <a:t>iMG</a:t>
              </a:r>
              <a:r>
                <a:rPr lang="en-AU" sz="1050" dirty="0">
                  <a:sym typeface="Symbol" panose="05050102010706020507" pitchFamily="18" charset="2"/>
                </a:rPr>
                <a:t> cells</a:t>
              </a:r>
              <a:r>
                <a:rPr lang="en-AU" sz="1050" dirty="0"/>
                <a:t> (Khojasteh-Fard et al., manuscript in preparation)</a:t>
              </a:r>
            </a:p>
            <a:p>
              <a:pPr algn="just"/>
              <a:r>
                <a:rPr lang="en-AU" sz="1050" i="1" dirty="0"/>
                <a:t>Plcg2</a:t>
              </a:r>
              <a:r>
                <a:rPr lang="en-AU" sz="1050" dirty="0"/>
                <a:t> x APP/PS1 mice have been </a:t>
              </a:r>
              <a:r>
                <a:rPr lang="en-AU" sz="1050" dirty="0" err="1"/>
                <a:t>analyzed</a:t>
              </a:r>
              <a:r>
                <a:rPr lang="en-AU" sz="1050" dirty="0"/>
                <a:t> and sacrificed </a:t>
              </a:r>
              <a:r>
                <a:rPr lang="en-AU" sz="1050" dirty="0">
                  <a:sym typeface="Symbol" panose="05050102010706020507" pitchFamily="18" charset="2"/>
                </a:rPr>
                <a:t>  IHC, biochemical and omics-based analyses will be ready at the end of 2022 </a:t>
              </a:r>
              <a:r>
                <a:rPr lang="en-AU" sz="1050" dirty="0"/>
                <a:t>     </a:t>
              </a:r>
              <a:endParaRPr lang="en-AU" sz="1050" b="1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E734D3D-6F66-4256-9599-6E7433FFB1C9}"/>
                </a:ext>
              </a:extLst>
            </p:cNvPr>
            <p:cNvSpPr/>
            <p:nvPr/>
          </p:nvSpPr>
          <p:spPr>
            <a:xfrm>
              <a:off x="125896" y="4386469"/>
              <a:ext cx="8885582" cy="523461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022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13DAD2C-053B-418F-9C37-C38B3EAF5502}"/>
              </a:ext>
            </a:extLst>
          </p:cNvPr>
          <p:cNvSpPr txBox="1"/>
          <p:nvPr/>
        </p:nvSpPr>
        <p:spPr>
          <a:xfrm>
            <a:off x="205408" y="173884"/>
            <a:ext cx="8633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21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AD-</a:t>
            </a:r>
            <a:r>
              <a:rPr lang="fi-FI" sz="21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associated</a:t>
            </a:r>
            <a:r>
              <a:rPr lang="fi-FI" sz="21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i-FI" sz="21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protective</a:t>
            </a:r>
            <a:r>
              <a:rPr lang="fi-FI" sz="21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i-FI" sz="21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Plc</a:t>
            </a:r>
            <a:r>
              <a:rPr lang="el-GR" sz="21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γ</a:t>
            </a:r>
            <a:r>
              <a:rPr lang="fi-FI" sz="21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fi-FI" sz="2100" b="1" i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fi-FI" sz="21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P522R </a:t>
            </a:r>
            <a:r>
              <a:rPr lang="fi-FI" sz="21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variant</a:t>
            </a:r>
            <a:r>
              <a:rPr lang="fi-FI" sz="21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i-FI" sz="21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enhances</a:t>
            </a:r>
            <a:r>
              <a:rPr lang="fi-FI" sz="21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i-FI" sz="21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immune</a:t>
            </a:r>
            <a:r>
              <a:rPr lang="fi-FI" sz="21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i-FI" sz="21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cell</a:t>
            </a:r>
            <a:r>
              <a:rPr lang="fi-FI" sz="21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i-FI" sz="21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functions</a:t>
            </a:r>
            <a:r>
              <a:rPr lang="fi-FI" sz="21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and </a:t>
            </a:r>
            <a:r>
              <a:rPr lang="fi-FI" sz="21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promotes</a:t>
            </a:r>
            <a:r>
              <a:rPr lang="fi-FI" sz="21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i-FI" sz="21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microglia</a:t>
            </a:r>
            <a:r>
              <a:rPr lang="fi-FI" sz="21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fi-FI" sz="21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activation</a:t>
            </a:r>
            <a:r>
              <a:rPr lang="fi-FI" sz="21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(UEF and LMU)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06A28E-B55F-4C7E-934E-F17491F8787C}"/>
              </a:ext>
            </a:extLst>
          </p:cNvPr>
          <p:cNvGrpSpPr/>
          <p:nvPr/>
        </p:nvGrpSpPr>
        <p:grpSpPr>
          <a:xfrm>
            <a:off x="404776" y="1205229"/>
            <a:ext cx="4164819" cy="1304984"/>
            <a:chOff x="292976" y="1446529"/>
            <a:chExt cx="6170102" cy="19333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51821F2-41A3-41DC-93A0-08AC61FFC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595"/>
            <a:stretch/>
          </p:blipFill>
          <p:spPr>
            <a:xfrm>
              <a:off x="462307" y="2172505"/>
              <a:ext cx="5178474" cy="120733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90E8C7-74C9-49F1-A4A0-3E20A381B27F}"/>
                </a:ext>
              </a:extLst>
            </p:cNvPr>
            <p:cNvSpPr txBox="1"/>
            <p:nvPr/>
          </p:nvSpPr>
          <p:spPr>
            <a:xfrm>
              <a:off x="292976" y="1446529"/>
              <a:ext cx="6170102" cy="321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81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Homozygous knock-in (KI) mouse line expressing the Plcγ2-P522R variant</a:t>
              </a:r>
              <a:endParaRPr lang="fi-FI" sz="81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03E663-5A85-4146-81E4-A4F548043AA9}"/>
              </a:ext>
            </a:extLst>
          </p:cNvPr>
          <p:cNvGrpSpPr/>
          <p:nvPr/>
        </p:nvGrpSpPr>
        <p:grpSpPr>
          <a:xfrm>
            <a:off x="438336" y="2941046"/>
            <a:ext cx="4164819" cy="1327518"/>
            <a:chOff x="489941" y="3998478"/>
            <a:chExt cx="6170102" cy="196669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99218E-2D38-4162-ABBE-B795DDD8CF89}"/>
                </a:ext>
              </a:extLst>
            </p:cNvPr>
            <p:cNvGrpSpPr/>
            <p:nvPr/>
          </p:nvGrpSpPr>
          <p:grpSpPr>
            <a:xfrm>
              <a:off x="707379" y="4163850"/>
              <a:ext cx="4838698" cy="1801321"/>
              <a:chOff x="852853" y="3880538"/>
              <a:chExt cx="4838698" cy="180132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081E494-E37E-4B23-8EE5-A946BFFA19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154"/>
              <a:stretch/>
            </p:blipFill>
            <p:spPr>
              <a:xfrm>
                <a:off x="903646" y="4103792"/>
                <a:ext cx="1783648" cy="1543333"/>
              </a:xfrm>
              <a:prstGeom prst="rect">
                <a:avLst/>
              </a:prstGeom>
            </p:spPr>
          </p:pic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8E119AC-0721-4E2D-B929-1D35522C63D9}"/>
                  </a:ext>
                </a:extLst>
              </p:cNvPr>
              <p:cNvSpPr/>
              <p:nvPr/>
            </p:nvSpPr>
            <p:spPr>
              <a:xfrm>
                <a:off x="852853" y="3880538"/>
                <a:ext cx="265322" cy="3030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945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FE87717-7EE0-482C-A36A-F29F4A7941A1}"/>
                  </a:ext>
                </a:extLst>
              </p:cNvPr>
              <p:cNvSpPr/>
              <p:nvPr/>
            </p:nvSpPr>
            <p:spPr>
              <a:xfrm>
                <a:off x="3197018" y="4021594"/>
                <a:ext cx="265322" cy="32261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945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C1C6C12-70A3-4FBC-B764-3323CE004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6514" y="4138527"/>
                <a:ext cx="2745037" cy="1543332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EC965D-637B-43ED-A2A4-83D5D052C3A8}"/>
                </a:ext>
              </a:extLst>
            </p:cNvPr>
            <p:cNvSpPr txBox="1"/>
            <p:nvPr/>
          </p:nvSpPr>
          <p:spPr>
            <a:xfrm>
              <a:off x="489941" y="3998478"/>
              <a:ext cx="6170102" cy="321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81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Functional assessments in macrophages from Plcγ2-P522R KI mice     </a:t>
              </a:r>
              <a:endParaRPr lang="fi-FI" sz="81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0CAE8C-119F-4B04-843B-DECD23A70169}"/>
              </a:ext>
            </a:extLst>
          </p:cNvPr>
          <p:cNvGrpSpPr/>
          <p:nvPr/>
        </p:nvGrpSpPr>
        <p:grpSpPr>
          <a:xfrm>
            <a:off x="4701360" y="1187273"/>
            <a:ext cx="4164819" cy="1612718"/>
            <a:chOff x="6177282" y="1429745"/>
            <a:chExt cx="6170102" cy="2389212"/>
          </a:xfrm>
        </p:grpSpPr>
        <p:pic>
          <p:nvPicPr>
            <p:cNvPr id="20" name="Picture 19" descr="A picture containing colorful, black&#10;&#10;Description automatically generated">
              <a:extLst>
                <a:ext uri="{FF2B5EF4-FFF2-40B4-BE49-F238E27FC236}">
                  <a16:creationId xmlns:a16="http://schemas.microsoft.com/office/drawing/2014/main" id="{7AC25A4D-CB04-4274-A465-6EF23DAD12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13"/>
            <a:stretch/>
          </p:blipFill>
          <p:spPr>
            <a:xfrm>
              <a:off x="8848898" y="1868497"/>
              <a:ext cx="2697730" cy="1950460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FF10EC0-CCC2-4DF9-BD9C-78E26FBCD96F}"/>
                </a:ext>
              </a:extLst>
            </p:cNvPr>
            <p:cNvCxnSpPr>
              <a:cxnSpLocks/>
            </p:cNvCxnSpPr>
            <p:nvPr/>
          </p:nvCxnSpPr>
          <p:spPr>
            <a:xfrm>
              <a:off x="8933627" y="2563191"/>
              <a:ext cx="53475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 descr="A close up of a map&#10;&#10;Description automatically generated">
              <a:extLst>
                <a:ext uri="{FF2B5EF4-FFF2-40B4-BE49-F238E27FC236}">
                  <a16:creationId xmlns:a16="http://schemas.microsoft.com/office/drawing/2014/main" id="{6DA716DB-7B30-4FEC-B79A-B0B7BEE77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05" b="5743"/>
            <a:stretch/>
          </p:blipFill>
          <p:spPr>
            <a:xfrm>
              <a:off x="6414706" y="1988884"/>
              <a:ext cx="2280889" cy="179843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5F15E3-CAA8-446C-8841-CC8F9916C642}"/>
                </a:ext>
              </a:extLst>
            </p:cNvPr>
            <p:cNvSpPr/>
            <p:nvPr/>
          </p:nvSpPr>
          <p:spPr>
            <a:xfrm>
              <a:off x="10053586" y="1638782"/>
              <a:ext cx="1509689" cy="2679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945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9E18138-5651-476B-956B-2A7F2CA09665}"/>
                </a:ext>
              </a:extLst>
            </p:cNvPr>
            <p:cNvSpPr txBox="1"/>
            <p:nvPr/>
          </p:nvSpPr>
          <p:spPr>
            <a:xfrm>
              <a:off x="6177282" y="1429745"/>
              <a:ext cx="6170102" cy="321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81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Nanostring</a:t>
              </a:r>
              <a:r>
                <a:rPr lang="en-US" sz="81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-based expression analysis in the brain of Plc</a:t>
              </a:r>
              <a:r>
                <a:rPr lang="el-GR" sz="81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γ2-</a:t>
              </a:r>
              <a:r>
                <a:rPr lang="en-US" sz="81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P522R KI mice      </a:t>
              </a:r>
              <a:endParaRPr lang="fi-FI" sz="81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643FBEA-0DDD-472E-9FDC-893A0A232D17}"/>
              </a:ext>
            </a:extLst>
          </p:cNvPr>
          <p:cNvSpPr txBox="1"/>
          <p:nvPr/>
        </p:nvSpPr>
        <p:spPr>
          <a:xfrm>
            <a:off x="2933562" y="4698589"/>
            <a:ext cx="42888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Takalo et al., Molecular Neurodegeneration 2020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6BECB9-1630-454D-81CC-935D4E7045E9}"/>
              </a:ext>
            </a:extLst>
          </p:cNvPr>
          <p:cNvGrpSpPr/>
          <p:nvPr/>
        </p:nvGrpSpPr>
        <p:grpSpPr>
          <a:xfrm>
            <a:off x="4731026" y="2962239"/>
            <a:ext cx="4164819" cy="1346093"/>
            <a:chOff x="6213138" y="4037534"/>
            <a:chExt cx="6170103" cy="199421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BC3002F-232E-4736-9398-5039A083A153}"/>
                </a:ext>
              </a:extLst>
            </p:cNvPr>
            <p:cNvGrpSpPr/>
            <p:nvPr/>
          </p:nvGrpSpPr>
          <p:grpSpPr>
            <a:xfrm>
              <a:off x="6524409" y="4587801"/>
              <a:ext cx="5060850" cy="1443947"/>
              <a:chOff x="6348587" y="4300960"/>
              <a:chExt cx="5060850" cy="1443947"/>
            </a:xfrm>
          </p:grpSpPr>
          <p:pic>
            <p:nvPicPr>
              <p:cNvPr id="29" name="Picture 28" descr="A picture containing person, screen, monitor, colorful&#10;&#10;Description automatically generated">
                <a:extLst>
                  <a:ext uri="{FF2B5EF4-FFF2-40B4-BE49-F238E27FC236}">
                    <a16:creationId xmlns:a16="http://schemas.microsoft.com/office/drawing/2014/main" id="{46BE690E-53AD-4266-A0CA-408F4EC972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8587" y="4344212"/>
                <a:ext cx="2096518" cy="1357442"/>
              </a:xfrm>
              <a:prstGeom prst="rect">
                <a:avLst/>
              </a:prstGeom>
            </p:spPr>
          </p:pic>
          <p:pic>
            <p:nvPicPr>
              <p:cNvPr id="30" name="Picture 29" descr="A picture containing clock&#10;&#10;Description automatically generated">
                <a:extLst>
                  <a:ext uri="{FF2B5EF4-FFF2-40B4-BE49-F238E27FC236}">
                    <a16:creationId xmlns:a16="http://schemas.microsoft.com/office/drawing/2014/main" id="{9C2B5ECB-EA1E-41DF-9115-CFDB018FC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85601" y="4300960"/>
                <a:ext cx="2923836" cy="1443947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1446AD-BBDA-4C18-B7E0-431005E9BD0C}"/>
                </a:ext>
              </a:extLst>
            </p:cNvPr>
            <p:cNvSpPr txBox="1"/>
            <p:nvPr/>
          </p:nvSpPr>
          <p:spPr>
            <a:xfrm>
              <a:off x="6213138" y="4037534"/>
              <a:ext cx="6170103" cy="3214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fi-FI" sz="81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Microglia-specific</a:t>
              </a:r>
              <a:r>
                <a:rPr lang="fi-FI" sz="810" b="1" dirty="0">
                  <a:latin typeface="Arial" panose="020B0604020202020204" pitchFamily="34" charset="0"/>
                  <a:cs typeface="Arial" panose="020B0604020202020204" pitchFamily="34" charset="0"/>
                </a:rPr>
                <a:t> PET </a:t>
              </a:r>
              <a:r>
                <a:rPr lang="fi-FI" sz="81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analysis</a:t>
              </a:r>
              <a:r>
                <a:rPr lang="fi-FI" sz="810" b="1" dirty="0"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fi-FI" sz="81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Plc</a:t>
              </a:r>
              <a:r>
                <a:rPr lang="el-GR" sz="810" b="1" dirty="0">
                  <a:latin typeface="Arial" panose="020B0604020202020204" pitchFamily="34" charset="0"/>
                  <a:cs typeface="Arial" panose="020B0604020202020204" pitchFamily="34" charset="0"/>
                </a:rPr>
                <a:t>γ2-</a:t>
              </a:r>
              <a:r>
                <a:rPr lang="fi-FI" sz="810" b="1" dirty="0">
                  <a:latin typeface="Arial" panose="020B0604020202020204" pitchFamily="34" charset="0"/>
                  <a:cs typeface="Arial" panose="020B0604020202020204" pitchFamily="34" charset="0"/>
                </a:rPr>
                <a:t>P522R KI </a:t>
              </a:r>
              <a:r>
                <a:rPr lang="fi-FI" sz="81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mice</a:t>
              </a:r>
              <a:r>
                <a:rPr lang="fi-FI" sz="810" b="1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93E5E71-FD40-446F-8A5A-899B2D4108DB}"/>
              </a:ext>
            </a:extLst>
          </p:cNvPr>
          <p:cNvSpPr/>
          <p:nvPr/>
        </p:nvSpPr>
        <p:spPr>
          <a:xfrm>
            <a:off x="713797" y="4397405"/>
            <a:ext cx="2135997" cy="242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45"/>
          </a:p>
        </p:txBody>
      </p:sp>
    </p:spTree>
    <p:extLst>
      <p:ext uri="{BB962C8B-B14F-4D97-AF65-F5344CB8AC3E}">
        <p14:creationId xmlns:p14="http://schemas.microsoft.com/office/powerpoint/2010/main" val="54203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481E359-9DA5-491A-9C79-CE70C191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78" y="178550"/>
            <a:ext cx="8869355" cy="35289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600" dirty="0"/>
              <a:t>Dissemination, PPI activities and challenges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B6ECFF-2B84-4630-8729-A986C7069586}"/>
              </a:ext>
            </a:extLst>
          </p:cNvPr>
          <p:cNvSpPr txBox="1"/>
          <p:nvPr/>
        </p:nvSpPr>
        <p:spPr>
          <a:xfrm>
            <a:off x="248239" y="620163"/>
            <a:ext cx="833147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PMG-AD has organized </a:t>
            </a:r>
            <a:r>
              <a:rPr lang="en-US" b="1" u="sng" dirty="0"/>
              <a:t>regular meetings</a:t>
            </a:r>
            <a:r>
              <a:rPr lang="en-US" b="1" dirty="0"/>
              <a:t> </a:t>
            </a:r>
            <a:r>
              <a:rPr lang="en-US" dirty="0"/>
              <a:t>(every </a:t>
            </a:r>
            <a:r>
              <a:rPr lang="en-US" dirty="0">
                <a:sym typeface="Symbol" panose="05050102010706020507" pitchFamily="18" charset="2"/>
              </a:rPr>
              <a:t></a:t>
            </a:r>
            <a:r>
              <a:rPr lang="en-US" dirty="0"/>
              <a:t>3 months), in which the PIs and early-stage researchers (ESRs) have presented the progression reports, potential problems and results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b="1" dirty="0">
                <a:sym typeface="Symbol" panose="05050102010706020507" pitchFamily="18" charset="2"/>
              </a:rPr>
              <a:t>O</a:t>
            </a:r>
            <a:r>
              <a:rPr lang="en-US" b="1" dirty="0"/>
              <a:t>bjectives/collaboration activities for forthcoming months have been outlined accordingly 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PMG-AD organized remotely on 8th of June 2021 a one-day </a:t>
            </a:r>
            <a:r>
              <a:rPr lang="en-US" b="1" u="sng" dirty="0"/>
              <a:t>mid-term meeting</a:t>
            </a:r>
            <a:r>
              <a:rPr lang="en-US" dirty="0"/>
              <a:t>, focusing on both </a:t>
            </a:r>
            <a:r>
              <a:rPr lang="en-US" b="1" dirty="0"/>
              <a:t>1) scientific progress of the subprojects given by ESRs</a:t>
            </a:r>
            <a:r>
              <a:rPr lang="en-US" dirty="0"/>
              <a:t> and </a:t>
            </a:r>
            <a:r>
              <a:rPr lang="en-US" b="1" dirty="0"/>
              <a:t>2) patient and public involvement (PPI)</a:t>
            </a:r>
            <a:r>
              <a:rPr lang="en-US" dirty="0"/>
              <a:t> </a:t>
            </a:r>
            <a:r>
              <a:rPr lang="en-US" b="1" dirty="0"/>
              <a:t>activities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  </a:t>
            </a:r>
            <a:r>
              <a:rPr lang="en-US" dirty="0"/>
              <a:t>PMG-AD invited </a:t>
            </a:r>
            <a:r>
              <a:rPr lang="en-US" b="1" dirty="0"/>
              <a:t>clinicians</a:t>
            </a:r>
            <a:r>
              <a:rPr lang="en-US" dirty="0"/>
              <a:t> working in the field of neurodegenerative diseases, </a:t>
            </a:r>
            <a:r>
              <a:rPr lang="en-US" b="1" dirty="0"/>
              <a:t>medical geneticists </a:t>
            </a:r>
            <a:r>
              <a:rPr lang="en-US" dirty="0"/>
              <a:t>as well as </a:t>
            </a:r>
            <a:r>
              <a:rPr lang="en-US" b="1" dirty="0"/>
              <a:t>researchers working on the field of neuro-ethics and law</a:t>
            </a:r>
            <a:r>
              <a:rPr lang="en-US" dirty="0"/>
              <a:t> from the participating countries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PMG-AD will organize </a:t>
            </a:r>
            <a:r>
              <a:rPr lang="en-US" b="1" u="sng" dirty="0"/>
              <a:t>a side event exclusively focusing on PPI activities</a:t>
            </a:r>
            <a:r>
              <a:rPr lang="en-US" b="1" dirty="0"/>
              <a:t> </a:t>
            </a:r>
            <a:r>
              <a:rPr lang="en-US" dirty="0"/>
              <a:t>related to different EU-funded projects during the 9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b="1" dirty="0"/>
              <a:t>Kuopio Alzheimer’s disease Symposium </a:t>
            </a:r>
            <a:r>
              <a:rPr lang="en-US" dirty="0"/>
              <a:t>(August 23</a:t>
            </a:r>
            <a:r>
              <a:rPr lang="en-US" baseline="30000" dirty="0"/>
              <a:t>rd</a:t>
            </a:r>
            <a:r>
              <a:rPr lang="en-US" dirty="0"/>
              <a:t>, 2022) </a:t>
            </a:r>
            <a:r>
              <a:rPr lang="en-US" dirty="0">
                <a:sym typeface="Symbol" panose="05050102010706020507" pitchFamily="18" charset="2"/>
              </a:rPr>
              <a:t> Event includes participants from patient organizations, clinicians, students, patients, and companies </a:t>
            </a:r>
          </a:p>
          <a:p>
            <a:pPr algn="just"/>
            <a:endParaRPr lang="en-US" dirty="0">
              <a:sym typeface="Symbol" panose="05050102010706020507" pitchFamily="18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ym typeface="Symbol" panose="05050102010706020507" pitchFamily="18" charset="2"/>
              </a:rPr>
              <a:t>Due to COVID19 lock-down in 2020 and the subsequent restrictions, recruitments and further  analyses of </a:t>
            </a:r>
            <a:r>
              <a:rPr lang="en-US" i="1" dirty="0">
                <a:sym typeface="Symbol" panose="05050102010706020507" pitchFamily="18" charset="2"/>
              </a:rPr>
              <a:t>ABI3</a:t>
            </a:r>
            <a:r>
              <a:rPr lang="en-US" dirty="0">
                <a:sym typeface="Symbol" panose="05050102010706020507" pitchFamily="18" charset="2"/>
              </a:rPr>
              <a:t>-S209F and </a:t>
            </a:r>
            <a:r>
              <a:rPr lang="en-US" i="1" dirty="0">
                <a:sym typeface="Symbol" panose="05050102010706020507" pitchFamily="18" charset="2"/>
              </a:rPr>
              <a:t>PLCG2</a:t>
            </a:r>
            <a:r>
              <a:rPr lang="en-US" dirty="0">
                <a:sym typeface="Symbol" panose="05050102010706020507" pitchFamily="18" charset="2"/>
              </a:rPr>
              <a:t>-P522R variants carriers and respective controls </a:t>
            </a:r>
            <a:r>
              <a:rPr lang="en-US" b="1" u="sng" dirty="0">
                <a:sym typeface="Symbol" panose="05050102010706020507" pitchFamily="18" charset="2"/>
              </a:rPr>
              <a:t>have been significantly slower than initially planned </a:t>
            </a:r>
            <a:r>
              <a:rPr lang="en-US" dirty="0">
                <a:sym typeface="Symbol" panose="05050102010706020507" pitchFamily="18" charset="2"/>
              </a:rPr>
              <a:t> Translational part has been delayed</a:t>
            </a: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ym typeface="Symbol" panose="05050102010706020507" pitchFamily="18" charset="2"/>
            </a:endParaRPr>
          </a:p>
          <a:p>
            <a:pPr algn="just"/>
            <a:endParaRPr lang="en-US" dirty="0">
              <a:sym typeface="Symbol" panose="05050102010706020507" pitchFamily="18" charset="2"/>
            </a:endParaRPr>
          </a:p>
          <a:p>
            <a:pPr algn="just"/>
            <a:endParaRPr lang="en-US" dirty="0">
              <a:sym typeface="Symbol" panose="05050102010706020507" pitchFamily="18" charset="2"/>
            </a:endParaRPr>
          </a:p>
          <a:p>
            <a:pPr algn="just"/>
            <a:endParaRPr lang="en-US" u="sng" dirty="0">
              <a:sym typeface="Symbol" panose="05050102010706020507" pitchFamily="18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ym typeface="Symbol" panose="05050102010706020507" pitchFamily="18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75444"/>
      </p:ext>
    </p:extLst>
  </p:cSld>
  <p:clrMapOvr>
    <a:masterClrMapping/>
  </p:clrMapOvr>
</p:sld>
</file>

<file path=ppt/theme/theme1.xml><?xml version="1.0" encoding="utf-8"?>
<a:theme xmlns:a="http://schemas.openxmlformats.org/drawingml/2006/main" name="Neurokesku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urocenter Finland 20190226 Brussels" id="{425A37FB-7216-2446-9382-3CAAFE7A840F}" vid="{F1B3BA7C-88B7-7848-8B2C-837F1FB3CCD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Neurocenter Finland 20190226 Brussels[4204]</Template>
  <TotalTime>1930</TotalTime>
  <Words>1093</Words>
  <Application>Microsoft Office PowerPoint</Application>
  <PresentationFormat>On-screen Show (16:9)</PresentationFormat>
  <Paragraphs>112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</vt:lpstr>
      <vt:lpstr>Palatino Linotype</vt:lpstr>
      <vt:lpstr>Neurokeskus</vt:lpstr>
      <vt:lpstr> PMG-AD: Personalized medicine approach for novel microglia-associated genetic variants in AD</vt:lpstr>
      <vt:lpstr>Rationale</vt:lpstr>
      <vt:lpstr>PMG-AD: Personalized medicine approach for novel microglia-associated genetic variants in AD, JPND-CO-Fund project (2020-2023) </vt:lpstr>
      <vt:lpstr>Aims in the translational part of PMG-AD</vt:lpstr>
      <vt:lpstr>Sampling and analysis strategy in the translational part</vt:lpstr>
      <vt:lpstr>Chracterization of  human monocytes vs. monocyte-derived microglia (MDMi) vs. iPSC-derived microglia (iMG)</vt:lpstr>
      <vt:lpstr>Aims in the mechanistic part of PMG-AD</vt:lpstr>
      <vt:lpstr>PowerPoint Presentation</vt:lpstr>
      <vt:lpstr>Dissemination, PPI activities and challenges</vt:lpstr>
      <vt:lpstr>Outcomes and the added value of PMG-AD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Mikko Hiltunen</dc:creator>
  <cp:lastModifiedBy>Mikko Hiltunen</cp:lastModifiedBy>
  <cp:revision>39</cp:revision>
  <cp:lastPrinted>2019-01-23T06:10:42Z</cp:lastPrinted>
  <dcterms:created xsi:type="dcterms:W3CDTF">2019-02-22T12:49:43Z</dcterms:created>
  <dcterms:modified xsi:type="dcterms:W3CDTF">2022-04-24T08:47:23Z</dcterms:modified>
</cp:coreProperties>
</file>