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307" r:id="rId6"/>
    <p:sldId id="305" r:id="rId7"/>
    <p:sldId id="304" r:id="rId8"/>
    <p:sldId id="315" r:id="rId9"/>
    <p:sldId id="312" r:id="rId10"/>
    <p:sldId id="297" r:id="rId11"/>
    <p:sldId id="289" r:id="rId12"/>
    <p:sldId id="308" r:id="rId13"/>
    <p:sldId id="316"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jander, Martine Marie" initials="KMM" lastIdx="3" clrIdx="0">
    <p:extLst>
      <p:ext uri="{19B8F6BF-5375-455C-9EA6-DF929625EA0E}">
        <p15:presenceInfo xmlns:p15="http://schemas.microsoft.com/office/powerpoint/2012/main" userId="S-1-5-21-2061001726-1181116807-114579206-1901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D2C9"/>
    <a:srgbClr val="EFB8A9"/>
    <a:srgbClr val="B5E3DF"/>
    <a:srgbClr val="522D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ys stil 2 – uthev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0136" autoAdjust="0"/>
  </p:normalViewPr>
  <p:slideViewPr>
    <p:cSldViewPr snapToGrid="0" showGuides="1">
      <p:cViewPr varScale="1">
        <p:scale>
          <a:sx n="91" d="100"/>
          <a:sy n="91" d="100"/>
        </p:scale>
        <p:origin x="1096" y="56"/>
      </p:cViewPr>
      <p:guideLst>
        <p:guide orient="horz" pos="2160"/>
        <p:guide pos="3840"/>
      </p:guideLst>
    </p:cSldViewPr>
  </p:slideViewPr>
  <p:notesTextViewPr>
    <p:cViewPr>
      <p:scale>
        <a:sx n="3" d="2"/>
        <a:sy n="3" d="2"/>
      </p:scale>
      <p:origin x="0" y="0"/>
    </p:cViewPr>
  </p:notesTextViewPr>
  <p:notesViewPr>
    <p:cSldViewPr snapToGrid="0">
      <p:cViewPr varScale="1">
        <p:scale>
          <a:sx n="120" d="100"/>
          <a:sy n="120" d="100"/>
        </p:scale>
        <p:origin x="388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2.svg"/><Relationship Id="rId1" Type="http://schemas.openxmlformats.org/officeDocument/2006/relationships/image" Target="../media/image26.png"/><Relationship Id="rId6" Type="http://schemas.openxmlformats.org/officeDocument/2006/relationships/image" Target="../media/image46.svg"/><Relationship Id="rId5" Type="http://schemas.openxmlformats.org/officeDocument/2006/relationships/image" Target="../media/image28.png"/><Relationship Id="rId4" Type="http://schemas.openxmlformats.org/officeDocument/2006/relationships/image" Target="../media/image4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2.svg"/><Relationship Id="rId1" Type="http://schemas.openxmlformats.org/officeDocument/2006/relationships/image" Target="../media/image26.png"/><Relationship Id="rId6" Type="http://schemas.openxmlformats.org/officeDocument/2006/relationships/image" Target="../media/image46.svg"/><Relationship Id="rId5" Type="http://schemas.openxmlformats.org/officeDocument/2006/relationships/image" Target="../media/image28.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FB507-64B3-4298-AAAB-8F1E45FA89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2A21BD-CC32-4DC2-8A9C-5C46897FC5F9}">
      <dgm:prSet/>
      <dgm:spPr/>
      <dgm:t>
        <a:bodyPr/>
        <a:lstStyle/>
        <a:p>
          <a:r>
            <a:rPr lang="en-US" dirty="0"/>
            <a:t>The SHAPE trial will evaluate the effectiveness of a 10-week educational </a:t>
          </a:r>
          <a:r>
            <a:rPr lang="en-US" dirty="0" err="1"/>
            <a:t>programme</a:t>
          </a:r>
          <a:r>
            <a:rPr lang="en-US" dirty="0"/>
            <a:t> combining approaches of self-management, health promotion, and e-learning for care partners. </a:t>
          </a:r>
        </a:p>
      </dgm:t>
    </dgm:pt>
    <dgm:pt modelId="{201C0CED-3E1A-4B28-B492-8E9E017B24E4}" type="parTrans" cxnId="{B6FBE324-907C-421A-8FA2-A3689EBD3BE4}">
      <dgm:prSet/>
      <dgm:spPr/>
      <dgm:t>
        <a:bodyPr/>
        <a:lstStyle/>
        <a:p>
          <a:endParaRPr lang="en-US"/>
        </a:p>
      </dgm:t>
    </dgm:pt>
    <dgm:pt modelId="{F9B32794-2D06-45EA-9556-93C1CAAF39BF}" type="sibTrans" cxnId="{B6FBE324-907C-421A-8FA2-A3689EBD3BE4}">
      <dgm:prSet/>
      <dgm:spPr/>
      <dgm:t>
        <a:bodyPr/>
        <a:lstStyle/>
        <a:p>
          <a:endParaRPr lang="en-US"/>
        </a:p>
      </dgm:t>
    </dgm:pt>
    <dgm:pt modelId="{FBB72D1F-430E-4E73-8877-ECDF6207025A}">
      <dgm:prSet/>
      <dgm:spPr/>
      <dgm:t>
        <a:bodyPr/>
        <a:lstStyle/>
        <a:p>
          <a:r>
            <a:rPr lang="en-US" dirty="0" smtClean="0"/>
            <a:t>Cost-effectiveness </a:t>
          </a:r>
          <a:r>
            <a:rPr lang="en-US" dirty="0"/>
            <a:t>will be estimated and costs and relationship between costs and outcomes of the SHAPE intervention compared to TAU will be </a:t>
          </a:r>
          <a:r>
            <a:rPr lang="en-US" dirty="0" smtClean="0"/>
            <a:t>examined.</a:t>
          </a:r>
          <a:endParaRPr lang="en-US" dirty="0"/>
        </a:p>
      </dgm:t>
    </dgm:pt>
    <dgm:pt modelId="{3FEF9C86-10AE-4C86-8534-2DDBC9EF1327}" type="parTrans" cxnId="{2B13DE9E-89E9-45BF-B787-3E7A7589C21E}">
      <dgm:prSet/>
      <dgm:spPr/>
      <dgm:t>
        <a:bodyPr/>
        <a:lstStyle/>
        <a:p>
          <a:endParaRPr lang="en-US"/>
        </a:p>
      </dgm:t>
    </dgm:pt>
    <dgm:pt modelId="{D9512E89-8685-4654-8CA5-FDB28E67E831}" type="sibTrans" cxnId="{2B13DE9E-89E9-45BF-B787-3E7A7589C21E}">
      <dgm:prSet/>
      <dgm:spPr/>
      <dgm:t>
        <a:bodyPr/>
        <a:lstStyle/>
        <a:p>
          <a:endParaRPr lang="en-US"/>
        </a:p>
      </dgm:t>
    </dgm:pt>
    <dgm:pt modelId="{FA04EA18-2670-4146-B6B6-56F6A7C8DD54}" type="pres">
      <dgm:prSet presAssocID="{ACAFB507-64B3-4298-AAAB-8F1E45FA890B}" presName="linear" presStyleCnt="0">
        <dgm:presLayoutVars>
          <dgm:animLvl val="lvl"/>
          <dgm:resizeHandles val="exact"/>
        </dgm:presLayoutVars>
      </dgm:prSet>
      <dgm:spPr/>
      <dgm:t>
        <a:bodyPr/>
        <a:lstStyle/>
        <a:p>
          <a:endParaRPr lang="nb-NO"/>
        </a:p>
      </dgm:t>
    </dgm:pt>
    <dgm:pt modelId="{C15BE3B6-3C49-C64D-BEB6-AFE2D41BC6D1}" type="pres">
      <dgm:prSet presAssocID="{AD2A21BD-CC32-4DC2-8A9C-5C46897FC5F9}" presName="parentText" presStyleLbl="node1" presStyleIdx="0" presStyleCnt="2">
        <dgm:presLayoutVars>
          <dgm:chMax val="0"/>
          <dgm:bulletEnabled val="1"/>
        </dgm:presLayoutVars>
      </dgm:prSet>
      <dgm:spPr/>
      <dgm:t>
        <a:bodyPr/>
        <a:lstStyle/>
        <a:p>
          <a:endParaRPr lang="nb-NO"/>
        </a:p>
      </dgm:t>
    </dgm:pt>
    <dgm:pt modelId="{6E5EDF0D-AA2F-E045-BBF8-08B4F2351F56}" type="pres">
      <dgm:prSet presAssocID="{F9B32794-2D06-45EA-9556-93C1CAAF39BF}" presName="spacer" presStyleCnt="0"/>
      <dgm:spPr/>
    </dgm:pt>
    <dgm:pt modelId="{B6BFF833-0176-9141-B040-1BF2480282F0}" type="pres">
      <dgm:prSet presAssocID="{FBB72D1F-430E-4E73-8877-ECDF6207025A}" presName="parentText" presStyleLbl="node1" presStyleIdx="1" presStyleCnt="2">
        <dgm:presLayoutVars>
          <dgm:chMax val="0"/>
          <dgm:bulletEnabled val="1"/>
        </dgm:presLayoutVars>
      </dgm:prSet>
      <dgm:spPr/>
      <dgm:t>
        <a:bodyPr/>
        <a:lstStyle/>
        <a:p>
          <a:endParaRPr lang="nb-NO"/>
        </a:p>
      </dgm:t>
    </dgm:pt>
  </dgm:ptLst>
  <dgm:cxnLst>
    <dgm:cxn modelId="{2B13DE9E-89E9-45BF-B787-3E7A7589C21E}" srcId="{ACAFB507-64B3-4298-AAAB-8F1E45FA890B}" destId="{FBB72D1F-430E-4E73-8877-ECDF6207025A}" srcOrd="1" destOrd="0" parTransId="{3FEF9C86-10AE-4C86-8534-2DDBC9EF1327}" sibTransId="{D9512E89-8685-4654-8CA5-FDB28E67E831}"/>
    <dgm:cxn modelId="{C5471602-110E-114D-8607-91AB79D39616}" type="presOf" srcId="{FBB72D1F-430E-4E73-8877-ECDF6207025A}" destId="{B6BFF833-0176-9141-B040-1BF2480282F0}" srcOrd="0" destOrd="0" presId="urn:microsoft.com/office/officeart/2005/8/layout/vList2"/>
    <dgm:cxn modelId="{0D0A347D-B66C-B94E-8DF8-9667E0008B1F}" type="presOf" srcId="{AD2A21BD-CC32-4DC2-8A9C-5C46897FC5F9}" destId="{C15BE3B6-3C49-C64D-BEB6-AFE2D41BC6D1}" srcOrd="0" destOrd="0" presId="urn:microsoft.com/office/officeart/2005/8/layout/vList2"/>
    <dgm:cxn modelId="{B6FBE324-907C-421A-8FA2-A3689EBD3BE4}" srcId="{ACAFB507-64B3-4298-AAAB-8F1E45FA890B}" destId="{AD2A21BD-CC32-4DC2-8A9C-5C46897FC5F9}" srcOrd="0" destOrd="0" parTransId="{201C0CED-3E1A-4B28-B492-8E9E017B24E4}" sibTransId="{F9B32794-2D06-45EA-9556-93C1CAAF39BF}"/>
    <dgm:cxn modelId="{F90497B3-838F-214C-8D6E-A24A938D312B}" type="presOf" srcId="{ACAFB507-64B3-4298-AAAB-8F1E45FA890B}" destId="{FA04EA18-2670-4146-B6B6-56F6A7C8DD54}" srcOrd="0" destOrd="0" presId="urn:microsoft.com/office/officeart/2005/8/layout/vList2"/>
    <dgm:cxn modelId="{D0A728B6-5F5F-3B47-9681-AD7EB302C254}" type="presParOf" srcId="{FA04EA18-2670-4146-B6B6-56F6A7C8DD54}" destId="{C15BE3B6-3C49-C64D-BEB6-AFE2D41BC6D1}" srcOrd="0" destOrd="0" presId="urn:microsoft.com/office/officeart/2005/8/layout/vList2"/>
    <dgm:cxn modelId="{809B1398-3B69-A74E-8021-84DE44ADF629}" type="presParOf" srcId="{FA04EA18-2670-4146-B6B6-56F6A7C8DD54}" destId="{6E5EDF0D-AA2F-E045-BBF8-08B4F2351F56}" srcOrd="1" destOrd="0" presId="urn:microsoft.com/office/officeart/2005/8/layout/vList2"/>
    <dgm:cxn modelId="{36341388-8BDF-0A46-99BD-B35E64209749}" type="presParOf" srcId="{FA04EA18-2670-4146-B6B6-56F6A7C8DD54}" destId="{B6BFF833-0176-9141-B040-1BF2480282F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3F1281-84AD-48EA-920E-0DDBBE55CDF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B465DC1-9FEA-4B45-84DC-7148E2568AC1}">
      <dgm:prSet/>
      <dgm:spPr/>
      <dgm:t>
        <a:bodyPr/>
        <a:lstStyle/>
        <a:p>
          <a:r>
            <a:rPr lang="en-US" dirty="0" smtClean="0"/>
            <a:t>Multimethod </a:t>
          </a:r>
          <a:r>
            <a:rPr lang="en-US" dirty="0"/>
            <a:t>design</a:t>
          </a:r>
        </a:p>
      </dgm:t>
    </dgm:pt>
    <dgm:pt modelId="{38108712-9E41-414C-8B90-EF903E6E7347}" type="parTrans" cxnId="{ACE10349-E5C1-4D89-A2A6-35C118E6DB2C}">
      <dgm:prSet/>
      <dgm:spPr/>
      <dgm:t>
        <a:bodyPr/>
        <a:lstStyle/>
        <a:p>
          <a:endParaRPr lang="en-US"/>
        </a:p>
      </dgm:t>
    </dgm:pt>
    <dgm:pt modelId="{3676AD21-A7FE-48B1-B86A-C06346546092}" type="sibTrans" cxnId="{ACE10349-E5C1-4D89-A2A6-35C118E6DB2C}">
      <dgm:prSet/>
      <dgm:spPr/>
      <dgm:t>
        <a:bodyPr/>
        <a:lstStyle/>
        <a:p>
          <a:endParaRPr lang="en-US"/>
        </a:p>
      </dgm:t>
    </dgm:pt>
    <dgm:pt modelId="{F76B8157-CE4F-4C83-9666-9DFA5C818154}">
      <dgm:prSet/>
      <dgm:spPr/>
      <dgm:t>
        <a:bodyPr/>
        <a:lstStyle/>
        <a:p>
          <a:r>
            <a:rPr lang="en-US" dirty="0" smtClean="0"/>
            <a:t>Quantitative; </a:t>
          </a:r>
          <a:r>
            <a:rPr lang="en-US" dirty="0"/>
            <a:t>a multi-site, single-</a:t>
          </a:r>
          <a:r>
            <a:rPr lang="en-US" dirty="0" err="1"/>
            <a:t>randomised</a:t>
          </a:r>
          <a:r>
            <a:rPr lang="en-US" dirty="0"/>
            <a:t>, controlled, single-blinded trial with parallel arms. The intervention arm is compared with treatment as </a:t>
          </a:r>
          <a:r>
            <a:rPr lang="en-US" dirty="0" smtClean="0"/>
            <a:t>usual</a:t>
          </a:r>
          <a:endParaRPr lang="en-US" dirty="0"/>
        </a:p>
      </dgm:t>
    </dgm:pt>
    <dgm:pt modelId="{47DA699D-B073-4B7D-9DC7-6C628D5C57BC}" type="parTrans" cxnId="{D70C214C-647E-4972-8FAF-971B581281A7}">
      <dgm:prSet/>
      <dgm:spPr/>
      <dgm:t>
        <a:bodyPr/>
        <a:lstStyle/>
        <a:p>
          <a:endParaRPr lang="en-US"/>
        </a:p>
      </dgm:t>
    </dgm:pt>
    <dgm:pt modelId="{CFF4A2F7-46F5-4967-A313-158955C5B4B1}" type="sibTrans" cxnId="{D70C214C-647E-4972-8FAF-971B581281A7}">
      <dgm:prSet/>
      <dgm:spPr/>
      <dgm:t>
        <a:bodyPr/>
        <a:lstStyle/>
        <a:p>
          <a:endParaRPr lang="en-US"/>
        </a:p>
      </dgm:t>
    </dgm:pt>
    <dgm:pt modelId="{74D81B4B-26FF-4936-B9E3-8E02D2CB059E}">
      <dgm:prSet/>
      <dgm:spPr/>
      <dgm:t>
        <a:bodyPr/>
        <a:lstStyle/>
        <a:p>
          <a:r>
            <a:rPr lang="en-US" dirty="0"/>
            <a:t>Qualitative; (presented in poster session) a combination of co-design, moderate </a:t>
          </a:r>
          <a:r>
            <a:rPr lang="en-US" dirty="0" smtClean="0"/>
            <a:t>participant observations </a:t>
          </a:r>
          <a:r>
            <a:rPr lang="en-US" dirty="0"/>
            <a:t>and focus </a:t>
          </a:r>
          <a:r>
            <a:rPr lang="en-US" dirty="0" smtClean="0"/>
            <a:t>groups</a:t>
          </a:r>
          <a:endParaRPr lang="en-US" dirty="0"/>
        </a:p>
      </dgm:t>
    </dgm:pt>
    <dgm:pt modelId="{3E41BE48-6B8C-4C5D-BB15-F21B90C7E1C1}" type="parTrans" cxnId="{CDB0617B-9369-44D1-BEFD-95DB5EC6B6BE}">
      <dgm:prSet/>
      <dgm:spPr/>
      <dgm:t>
        <a:bodyPr/>
        <a:lstStyle/>
        <a:p>
          <a:endParaRPr lang="en-US"/>
        </a:p>
      </dgm:t>
    </dgm:pt>
    <dgm:pt modelId="{5D7028CC-F898-4235-B415-0BDCB0B1010B}" type="sibTrans" cxnId="{CDB0617B-9369-44D1-BEFD-95DB5EC6B6BE}">
      <dgm:prSet/>
      <dgm:spPr/>
      <dgm:t>
        <a:bodyPr/>
        <a:lstStyle/>
        <a:p>
          <a:endParaRPr lang="en-US"/>
        </a:p>
      </dgm:t>
    </dgm:pt>
    <dgm:pt modelId="{A9245880-6253-418D-8D5A-4DF507FF561F}" type="pres">
      <dgm:prSet presAssocID="{F43F1281-84AD-48EA-920E-0DDBBE55CDF8}" presName="root" presStyleCnt="0">
        <dgm:presLayoutVars>
          <dgm:dir/>
          <dgm:resizeHandles val="exact"/>
        </dgm:presLayoutVars>
      </dgm:prSet>
      <dgm:spPr/>
      <dgm:t>
        <a:bodyPr/>
        <a:lstStyle/>
        <a:p>
          <a:endParaRPr lang="nb-NO"/>
        </a:p>
      </dgm:t>
    </dgm:pt>
    <dgm:pt modelId="{B9D7FD92-C267-452C-A71A-4FDEF1707391}" type="pres">
      <dgm:prSet presAssocID="{BB465DC1-9FEA-4B45-84DC-7148E2568AC1}" presName="compNode" presStyleCnt="0"/>
      <dgm:spPr/>
    </dgm:pt>
    <dgm:pt modelId="{0CAB4313-44E1-4214-BD45-92A07C7424BB}" type="pres">
      <dgm:prSet presAssocID="{BB465DC1-9FEA-4B45-84DC-7148E2568AC1}" presName="bgRect" presStyleLbl="bgShp" presStyleIdx="0" presStyleCnt="3"/>
      <dgm:spPr/>
    </dgm:pt>
    <dgm:pt modelId="{3212A38C-8AD4-4CA1-9DD7-8D28CBA8A01A}" type="pres">
      <dgm:prSet presAssocID="{BB465DC1-9FEA-4B45-84DC-7148E2568AC1}"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nb-NO"/>
        </a:p>
      </dgm:t>
      <dgm:extLst>
        <a:ext uri="{E40237B7-FDA0-4F09-8148-C483321AD2D9}">
          <dgm14:cNvPr xmlns:dgm14="http://schemas.microsoft.com/office/drawing/2010/diagram" id="0" name="" descr="Dokument"/>
        </a:ext>
      </dgm:extLst>
    </dgm:pt>
    <dgm:pt modelId="{DEA240B8-1DC5-415E-AFF6-1945A20C67B6}" type="pres">
      <dgm:prSet presAssocID="{BB465DC1-9FEA-4B45-84DC-7148E2568AC1}" presName="spaceRect" presStyleCnt="0"/>
      <dgm:spPr/>
    </dgm:pt>
    <dgm:pt modelId="{AD7D0CF9-F8F7-4EB0-9F42-835736A2A754}" type="pres">
      <dgm:prSet presAssocID="{BB465DC1-9FEA-4B45-84DC-7148E2568AC1}" presName="parTx" presStyleLbl="revTx" presStyleIdx="0" presStyleCnt="3">
        <dgm:presLayoutVars>
          <dgm:chMax val="0"/>
          <dgm:chPref val="0"/>
        </dgm:presLayoutVars>
      </dgm:prSet>
      <dgm:spPr/>
      <dgm:t>
        <a:bodyPr/>
        <a:lstStyle/>
        <a:p>
          <a:endParaRPr lang="nb-NO"/>
        </a:p>
      </dgm:t>
    </dgm:pt>
    <dgm:pt modelId="{446314B3-228D-4B2C-9539-D6B46FE82F92}" type="pres">
      <dgm:prSet presAssocID="{3676AD21-A7FE-48B1-B86A-C06346546092}" presName="sibTrans" presStyleCnt="0"/>
      <dgm:spPr/>
    </dgm:pt>
    <dgm:pt modelId="{A7F4F249-9D8F-437D-8D8B-D82FB4C29944}" type="pres">
      <dgm:prSet presAssocID="{F76B8157-CE4F-4C83-9666-9DFA5C818154}" presName="compNode" presStyleCnt="0"/>
      <dgm:spPr/>
    </dgm:pt>
    <dgm:pt modelId="{45ECE1D5-258D-49AC-9D4F-F5EF317989E1}" type="pres">
      <dgm:prSet presAssocID="{F76B8157-CE4F-4C83-9666-9DFA5C818154}" presName="bgRect" presStyleLbl="bgShp" presStyleIdx="1" presStyleCnt="3"/>
      <dgm:spPr/>
    </dgm:pt>
    <dgm:pt modelId="{FECDA390-C1DD-4415-9DB6-0CB69D1D2890}" type="pres">
      <dgm:prSet presAssocID="{F76B8157-CE4F-4C83-9666-9DFA5C818154}" presName="iconRect" presStyleLbl="node1" presStyleIdx="1" presStyleCnt="3"/>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nb-NO"/>
        </a:p>
      </dgm:t>
      <dgm:extLst>
        <a:ext uri="{E40237B7-FDA0-4F09-8148-C483321AD2D9}">
          <dgm14:cNvPr xmlns:dgm14="http://schemas.microsoft.com/office/drawing/2010/diagram" id="0" name="" descr="Venn Diagram"/>
        </a:ext>
      </dgm:extLst>
    </dgm:pt>
    <dgm:pt modelId="{B75A463F-C0C3-48F6-955E-5E5A17A67A8A}" type="pres">
      <dgm:prSet presAssocID="{F76B8157-CE4F-4C83-9666-9DFA5C818154}" presName="spaceRect" presStyleCnt="0"/>
      <dgm:spPr/>
    </dgm:pt>
    <dgm:pt modelId="{ED12A2BB-BA8A-4C43-B169-CF7117D54E13}" type="pres">
      <dgm:prSet presAssocID="{F76B8157-CE4F-4C83-9666-9DFA5C818154}" presName="parTx" presStyleLbl="revTx" presStyleIdx="1" presStyleCnt="3">
        <dgm:presLayoutVars>
          <dgm:chMax val="0"/>
          <dgm:chPref val="0"/>
        </dgm:presLayoutVars>
      </dgm:prSet>
      <dgm:spPr/>
      <dgm:t>
        <a:bodyPr/>
        <a:lstStyle/>
        <a:p>
          <a:endParaRPr lang="nb-NO"/>
        </a:p>
      </dgm:t>
    </dgm:pt>
    <dgm:pt modelId="{19CA34A6-CB09-4AC4-BEC4-1AB1DF45BBAD}" type="pres">
      <dgm:prSet presAssocID="{CFF4A2F7-46F5-4967-A313-158955C5B4B1}" presName="sibTrans" presStyleCnt="0"/>
      <dgm:spPr/>
    </dgm:pt>
    <dgm:pt modelId="{3BAC8C0E-05B2-45C7-BE88-F9BDAC89FE45}" type="pres">
      <dgm:prSet presAssocID="{74D81B4B-26FF-4936-B9E3-8E02D2CB059E}" presName="compNode" presStyleCnt="0"/>
      <dgm:spPr/>
    </dgm:pt>
    <dgm:pt modelId="{5DB78D22-DAC2-4B8C-97A7-3F266A516A2F}" type="pres">
      <dgm:prSet presAssocID="{74D81B4B-26FF-4936-B9E3-8E02D2CB059E}" presName="bgRect" presStyleLbl="bgShp" presStyleIdx="2" presStyleCnt="3"/>
      <dgm:spPr/>
    </dgm:pt>
    <dgm:pt modelId="{3A8F55EE-7B05-4D14-A75A-DDCCC6601324}" type="pres">
      <dgm:prSet presAssocID="{74D81B4B-26FF-4936-B9E3-8E02D2CB059E}"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nb-NO"/>
        </a:p>
      </dgm:t>
      <dgm:extLst>
        <a:ext uri="{E40237B7-FDA0-4F09-8148-C483321AD2D9}">
          <dgm14:cNvPr xmlns:dgm14="http://schemas.microsoft.com/office/drawing/2010/diagram" id="0" name="" descr="Teater"/>
        </a:ext>
      </dgm:extLst>
    </dgm:pt>
    <dgm:pt modelId="{10F5DB19-40F7-4BEE-AFEC-8604FEA6F57F}" type="pres">
      <dgm:prSet presAssocID="{74D81B4B-26FF-4936-B9E3-8E02D2CB059E}" presName="spaceRect" presStyleCnt="0"/>
      <dgm:spPr/>
    </dgm:pt>
    <dgm:pt modelId="{81A298EB-56C1-460F-B21F-76E069343842}" type="pres">
      <dgm:prSet presAssocID="{74D81B4B-26FF-4936-B9E3-8E02D2CB059E}" presName="parTx" presStyleLbl="revTx" presStyleIdx="2" presStyleCnt="3">
        <dgm:presLayoutVars>
          <dgm:chMax val="0"/>
          <dgm:chPref val="0"/>
        </dgm:presLayoutVars>
      </dgm:prSet>
      <dgm:spPr/>
      <dgm:t>
        <a:bodyPr/>
        <a:lstStyle/>
        <a:p>
          <a:endParaRPr lang="nb-NO"/>
        </a:p>
      </dgm:t>
    </dgm:pt>
  </dgm:ptLst>
  <dgm:cxnLst>
    <dgm:cxn modelId="{698034DA-4B88-4B3F-B8B1-1AE8BAF882B0}" type="presOf" srcId="{74D81B4B-26FF-4936-B9E3-8E02D2CB059E}" destId="{81A298EB-56C1-460F-B21F-76E069343842}" srcOrd="0" destOrd="0" presId="urn:microsoft.com/office/officeart/2018/2/layout/IconVerticalSolidList"/>
    <dgm:cxn modelId="{9C3F0D78-CA83-4969-9971-A5168FC1928A}" type="presOf" srcId="{BB465DC1-9FEA-4B45-84DC-7148E2568AC1}" destId="{AD7D0CF9-F8F7-4EB0-9F42-835736A2A754}" srcOrd="0" destOrd="0" presId="urn:microsoft.com/office/officeart/2018/2/layout/IconVerticalSolidList"/>
    <dgm:cxn modelId="{D70C214C-647E-4972-8FAF-971B581281A7}" srcId="{F43F1281-84AD-48EA-920E-0DDBBE55CDF8}" destId="{F76B8157-CE4F-4C83-9666-9DFA5C818154}" srcOrd="1" destOrd="0" parTransId="{47DA699D-B073-4B7D-9DC7-6C628D5C57BC}" sibTransId="{CFF4A2F7-46F5-4967-A313-158955C5B4B1}"/>
    <dgm:cxn modelId="{02A6D993-90D7-41EA-B212-E600FFD89613}" type="presOf" srcId="{F76B8157-CE4F-4C83-9666-9DFA5C818154}" destId="{ED12A2BB-BA8A-4C43-B169-CF7117D54E13}" srcOrd="0" destOrd="0" presId="urn:microsoft.com/office/officeart/2018/2/layout/IconVerticalSolidList"/>
    <dgm:cxn modelId="{ACE10349-E5C1-4D89-A2A6-35C118E6DB2C}" srcId="{F43F1281-84AD-48EA-920E-0DDBBE55CDF8}" destId="{BB465DC1-9FEA-4B45-84DC-7148E2568AC1}" srcOrd="0" destOrd="0" parTransId="{38108712-9E41-414C-8B90-EF903E6E7347}" sibTransId="{3676AD21-A7FE-48B1-B86A-C06346546092}"/>
    <dgm:cxn modelId="{CDB0617B-9369-44D1-BEFD-95DB5EC6B6BE}" srcId="{F43F1281-84AD-48EA-920E-0DDBBE55CDF8}" destId="{74D81B4B-26FF-4936-B9E3-8E02D2CB059E}" srcOrd="2" destOrd="0" parTransId="{3E41BE48-6B8C-4C5D-BB15-F21B90C7E1C1}" sibTransId="{5D7028CC-F898-4235-B415-0BDCB0B1010B}"/>
    <dgm:cxn modelId="{B4C032CD-BE6C-4D97-9C95-D0BFE975C063}" type="presOf" srcId="{F43F1281-84AD-48EA-920E-0DDBBE55CDF8}" destId="{A9245880-6253-418D-8D5A-4DF507FF561F}" srcOrd="0" destOrd="0" presId="urn:microsoft.com/office/officeart/2018/2/layout/IconVerticalSolidList"/>
    <dgm:cxn modelId="{38165F0F-B10E-44A6-B82F-453588F00268}" type="presParOf" srcId="{A9245880-6253-418D-8D5A-4DF507FF561F}" destId="{B9D7FD92-C267-452C-A71A-4FDEF1707391}" srcOrd="0" destOrd="0" presId="urn:microsoft.com/office/officeart/2018/2/layout/IconVerticalSolidList"/>
    <dgm:cxn modelId="{1D3EFB5D-4EC8-4F9C-9495-9530F2CA3132}" type="presParOf" srcId="{B9D7FD92-C267-452C-A71A-4FDEF1707391}" destId="{0CAB4313-44E1-4214-BD45-92A07C7424BB}" srcOrd="0" destOrd="0" presId="urn:microsoft.com/office/officeart/2018/2/layout/IconVerticalSolidList"/>
    <dgm:cxn modelId="{A5CD6095-83F3-486B-B9B8-9240B74EC3D6}" type="presParOf" srcId="{B9D7FD92-C267-452C-A71A-4FDEF1707391}" destId="{3212A38C-8AD4-4CA1-9DD7-8D28CBA8A01A}" srcOrd="1" destOrd="0" presId="urn:microsoft.com/office/officeart/2018/2/layout/IconVerticalSolidList"/>
    <dgm:cxn modelId="{679FE19B-25FC-4F03-B3DA-61B87FBDF0DD}" type="presParOf" srcId="{B9D7FD92-C267-452C-A71A-4FDEF1707391}" destId="{DEA240B8-1DC5-415E-AFF6-1945A20C67B6}" srcOrd="2" destOrd="0" presId="urn:microsoft.com/office/officeart/2018/2/layout/IconVerticalSolidList"/>
    <dgm:cxn modelId="{5DA0DDE1-87DB-4335-97C8-9F233697A172}" type="presParOf" srcId="{B9D7FD92-C267-452C-A71A-4FDEF1707391}" destId="{AD7D0CF9-F8F7-4EB0-9F42-835736A2A754}" srcOrd="3" destOrd="0" presId="urn:microsoft.com/office/officeart/2018/2/layout/IconVerticalSolidList"/>
    <dgm:cxn modelId="{7B49F2CB-EA43-42C5-A6E4-2AF3A495FBA4}" type="presParOf" srcId="{A9245880-6253-418D-8D5A-4DF507FF561F}" destId="{446314B3-228D-4B2C-9539-D6B46FE82F92}" srcOrd="1" destOrd="0" presId="urn:microsoft.com/office/officeart/2018/2/layout/IconVerticalSolidList"/>
    <dgm:cxn modelId="{547894B3-52A4-477C-9C2D-53902363DE20}" type="presParOf" srcId="{A9245880-6253-418D-8D5A-4DF507FF561F}" destId="{A7F4F249-9D8F-437D-8D8B-D82FB4C29944}" srcOrd="2" destOrd="0" presId="urn:microsoft.com/office/officeart/2018/2/layout/IconVerticalSolidList"/>
    <dgm:cxn modelId="{3DB5BA93-19BA-480C-A315-C8B8E609A543}" type="presParOf" srcId="{A7F4F249-9D8F-437D-8D8B-D82FB4C29944}" destId="{45ECE1D5-258D-49AC-9D4F-F5EF317989E1}" srcOrd="0" destOrd="0" presId="urn:microsoft.com/office/officeart/2018/2/layout/IconVerticalSolidList"/>
    <dgm:cxn modelId="{B9149E8B-A47D-4D4A-BCF0-556CDA6C678A}" type="presParOf" srcId="{A7F4F249-9D8F-437D-8D8B-D82FB4C29944}" destId="{FECDA390-C1DD-4415-9DB6-0CB69D1D2890}" srcOrd="1" destOrd="0" presId="urn:microsoft.com/office/officeart/2018/2/layout/IconVerticalSolidList"/>
    <dgm:cxn modelId="{4AF85F23-C5C3-4C97-98AB-8BF8DF3546A5}" type="presParOf" srcId="{A7F4F249-9D8F-437D-8D8B-D82FB4C29944}" destId="{B75A463F-C0C3-48F6-955E-5E5A17A67A8A}" srcOrd="2" destOrd="0" presId="urn:microsoft.com/office/officeart/2018/2/layout/IconVerticalSolidList"/>
    <dgm:cxn modelId="{C508EC23-6C90-402E-83CF-CE8A73722624}" type="presParOf" srcId="{A7F4F249-9D8F-437D-8D8B-D82FB4C29944}" destId="{ED12A2BB-BA8A-4C43-B169-CF7117D54E13}" srcOrd="3" destOrd="0" presId="urn:microsoft.com/office/officeart/2018/2/layout/IconVerticalSolidList"/>
    <dgm:cxn modelId="{E5527567-B897-4480-8402-29C803BF52F2}" type="presParOf" srcId="{A9245880-6253-418D-8D5A-4DF507FF561F}" destId="{19CA34A6-CB09-4AC4-BEC4-1AB1DF45BBAD}" srcOrd="3" destOrd="0" presId="urn:microsoft.com/office/officeart/2018/2/layout/IconVerticalSolidList"/>
    <dgm:cxn modelId="{77621DB5-6E8E-45AC-8C12-24216A5AFCB4}" type="presParOf" srcId="{A9245880-6253-418D-8D5A-4DF507FF561F}" destId="{3BAC8C0E-05B2-45C7-BE88-F9BDAC89FE45}" srcOrd="4" destOrd="0" presId="urn:microsoft.com/office/officeart/2018/2/layout/IconVerticalSolidList"/>
    <dgm:cxn modelId="{60C350D5-6D91-4991-BC88-22D2DAD69CA7}" type="presParOf" srcId="{3BAC8C0E-05B2-45C7-BE88-F9BDAC89FE45}" destId="{5DB78D22-DAC2-4B8C-97A7-3F266A516A2F}" srcOrd="0" destOrd="0" presId="urn:microsoft.com/office/officeart/2018/2/layout/IconVerticalSolidList"/>
    <dgm:cxn modelId="{A353DB29-9CD6-439A-B2D0-EF48374408B1}" type="presParOf" srcId="{3BAC8C0E-05B2-45C7-BE88-F9BDAC89FE45}" destId="{3A8F55EE-7B05-4D14-A75A-DDCCC6601324}" srcOrd="1" destOrd="0" presId="urn:microsoft.com/office/officeart/2018/2/layout/IconVerticalSolidList"/>
    <dgm:cxn modelId="{8E89C71F-CAEE-4D25-A968-758651121A36}" type="presParOf" srcId="{3BAC8C0E-05B2-45C7-BE88-F9BDAC89FE45}" destId="{10F5DB19-40F7-4BEE-AFEC-8604FEA6F57F}" srcOrd="2" destOrd="0" presId="urn:microsoft.com/office/officeart/2018/2/layout/IconVerticalSolidList"/>
    <dgm:cxn modelId="{3530F64C-17C4-418F-9F93-15B1E4930B6A}" type="presParOf" srcId="{3BAC8C0E-05B2-45C7-BE88-F9BDAC89FE45}" destId="{81A298EB-56C1-460F-B21F-76E06934384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BE3B6-3C49-C64D-BEB6-AFE2D41BC6D1}">
      <dsp:nvSpPr>
        <dsp:cNvPr id="0" name=""/>
        <dsp:cNvSpPr/>
      </dsp:nvSpPr>
      <dsp:spPr>
        <a:xfrm>
          <a:off x="0" y="428040"/>
          <a:ext cx="9280800" cy="1263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The SHAPE trial will evaluate the effectiveness of a 10-week educational </a:t>
          </a:r>
          <a:r>
            <a:rPr lang="en-US" sz="2400" kern="1200" dirty="0" err="1"/>
            <a:t>programme</a:t>
          </a:r>
          <a:r>
            <a:rPr lang="en-US" sz="2400" kern="1200" dirty="0"/>
            <a:t> combining approaches of self-management, health promotion, and e-learning for care partners. </a:t>
          </a:r>
        </a:p>
      </dsp:txBody>
      <dsp:txXfrm>
        <a:off x="61684" y="489724"/>
        <a:ext cx="9157432" cy="1140231"/>
      </dsp:txXfrm>
    </dsp:sp>
    <dsp:sp modelId="{B6BFF833-0176-9141-B040-1BF2480282F0}">
      <dsp:nvSpPr>
        <dsp:cNvPr id="0" name=""/>
        <dsp:cNvSpPr/>
      </dsp:nvSpPr>
      <dsp:spPr>
        <a:xfrm>
          <a:off x="0" y="1760760"/>
          <a:ext cx="9280800" cy="1263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Cost-effectiveness </a:t>
          </a:r>
          <a:r>
            <a:rPr lang="en-US" sz="2400" kern="1200" dirty="0"/>
            <a:t>will be estimated and costs and relationship between costs and outcomes of the SHAPE intervention compared to TAU will be </a:t>
          </a:r>
          <a:r>
            <a:rPr lang="en-US" sz="2400" kern="1200" dirty="0" smtClean="0"/>
            <a:t>examined.</a:t>
          </a:r>
          <a:endParaRPr lang="en-US" sz="2400" kern="1200" dirty="0"/>
        </a:p>
      </dsp:txBody>
      <dsp:txXfrm>
        <a:off x="61684" y="1822444"/>
        <a:ext cx="9157432" cy="1140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B4313-44E1-4214-BD45-92A07C7424BB}">
      <dsp:nvSpPr>
        <dsp:cNvPr id="0" name=""/>
        <dsp:cNvSpPr/>
      </dsp:nvSpPr>
      <dsp:spPr>
        <a:xfrm>
          <a:off x="0" y="421"/>
          <a:ext cx="9280525" cy="986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12A38C-8AD4-4CA1-9DD7-8D28CBA8A01A}">
      <dsp:nvSpPr>
        <dsp:cNvPr id="0" name=""/>
        <dsp:cNvSpPr/>
      </dsp:nvSpPr>
      <dsp:spPr>
        <a:xfrm>
          <a:off x="298348" y="222333"/>
          <a:ext cx="542452" cy="54245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7D0CF9-F8F7-4EB0-9F42-835736A2A754}">
      <dsp:nvSpPr>
        <dsp:cNvPr id="0" name=""/>
        <dsp:cNvSpPr/>
      </dsp:nvSpPr>
      <dsp:spPr>
        <a:xfrm>
          <a:off x="1139149" y="421"/>
          <a:ext cx="8141375" cy="98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81" tIns="104381" rIns="104381" bIns="104381" numCol="1" spcCol="1270" anchor="ctr" anchorCtr="0">
          <a:noAutofit/>
        </a:bodyPr>
        <a:lstStyle/>
        <a:p>
          <a:pPr lvl="0" algn="l" defTabSz="844550">
            <a:lnSpc>
              <a:spcPct val="90000"/>
            </a:lnSpc>
            <a:spcBef>
              <a:spcPct val="0"/>
            </a:spcBef>
            <a:spcAft>
              <a:spcPct val="35000"/>
            </a:spcAft>
          </a:pPr>
          <a:r>
            <a:rPr lang="en-US" sz="1900" kern="1200" dirty="0" smtClean="0"/>
            <a:t>Multimethod </a:t>
          </a:r>
          <a:r>
            <a:rPr lang="en-US" sz="1900" kern="1200" dirty="0"/>
            <a:t>design</a:t>
          </a:r>
        </a:p>
      </dsp:txBody>
      <dsp:txXfrm>
        <a:off x="1139149" y="421"/>
        <a:ext cx="8141375" cy="986276"/>
      </dsp:txXfrm>
    </dsp:sp>
    <dsp:sp modelId="{45ECE1D5-258D-49AC-9D4F-F5EF317989E1}">
      <dsp:nvSpPr>
        <dsp:cNvPr id="0" name=""/>
        <dsp:cNvSpPr/>
      </dsp:nvSpPr>
      <dsp:spPr>
        <a:xfrm>
          <a:off x="0" y="1233267"/>
          <a:ext cx="9280525" cy="986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CDA390-C1DD-4415-9DB6-0CB69D1D2890}">
      <dsp:nvSpPr>
        <dsp:cNvPr id="0" name=""/>
        <dsp:cNvSpPr/>
      </dsp:nvSpPr>
      <dsp:spPr>
        <a:xfrm>
          <a:off x="298348" y="1455179"/>
          <a:ext cx="542452" cy="54245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12A2BB-BA8A-4C43-B169-CF7117D54E13}">
      <dsp:nvSpPr>
        <dsp:cNvPr id="0" name=""/>
        <dsp:cNvSpPr/>
      </dsp:nvSpPr>
      <dsp:spPr>
        <a:xfrm>
          <a:off x="1139149" y="1233267"/>
          <a:ext cx="8141375" cy="98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81" tIns="104381" rIns="104381" bIns="104381" numCol="1" spcCol="1270" anchor="ctr" anchorCtr="0">
          <a:noAutofit/>
        </a:bodyPr>
        <a:lstStyle/>
        <a:p>
          <a:pPr lvl="0" algn="l" defTabSz="844550">
            <a:lnSpc>
              <a:spcPct val="90000"/>
            </a:lnSpc>
            <a:spcBef>
              <a:spcPct val="0"/>
            </a:spcBef>
            <a:spcAft>
              <a:spcPct val="35000"/>
            </a:spcAft>
          </a:pPr>
          <a:r>
            <a:rPr lang="en-US" sz="1900" kern="1200" dirty="0" smtClean="0"/>
            <a:t>Quantitative; </a:t>
          </a:r>
          <a:r>
            <a:rPr lang="en-US" sz="1900" kern="1200" dirty="0"/>
            <a:t>a multi-site, single-</a:t>
          </a:r>
          <a:r>
            <a:rPr lang="en-US" sz="1900" kern="1200" dirty="0" err="1"/>
            <a:t>randomised</a:t>
          </a:r>
          <a:r>
            <a:rPr lang="en-US" sz="1900" kern="1200" dirty="0"/>
            <a:t>, controlled, single-blinded trial with parallel arms. The intervention arm is compared with treatment as </a:t>
          </a:r>
          <a:r>
            <a:rPr lang="en-US" sz="1900" kern="1200" dirty="0" smtClean="0"/>
            <a:t>usual</a:t>
          </a:r>
          <a:endParaRPr lang="en-US" sz="1900" kern="1200" dirty="0"/>
        </a:p>
      </dsp:txBody>
      <dsp:txXfrm>
        <a:off x="1139149" y="1233267"/>
        <a:ext cx="8141375" cy="986276"/>
      </dsp:txXfrm>
    </dsp:sp>
    <dsp:sp modelId="{5DB78D22-DAC2-4B8C-97A7-3F266A516A2F}">
      <dsp:nvSpPr>
        <dsp:cNvPr id="0" name=""/>
        <dsp:cNvSpPr/>
      </dsp:nvSpPr>
      <dsp:spPr>
        <a:xfrm>
          <a:off x="0" y="2466113"/>
          <a:ext cx="9280525" cy="986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8F55EE-7B05-4D14-A75A-DDCCC6601324}">
      <dsp:nvSpPr>
        <dsp:cNvPr id="0" name=""/>
        <dsp:cNvSpPr/>
      </dsp:nvSpPr>
      <dsp:spPr>
        <a:xfrm>
          <a:off x="298348" y="2688025"/>
          <a:ext cx="542452" cy="54245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A298EB-56C1-460F-B21F-76E069343842}">
      <dsp:nvSpPr>
        <dsp:cNvPr id="0" name=""/>
        <dsp:cNvSpPr/>
      </dsp:nvSpPr>
      <dsp:spPr>
        <a:xfrm>
          <a:off x="1139149" y="2466113"/>
          <a:ext cx="8141375" cy="98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81" tIns="104381" rIns="104381" bIns="104381" numCol="1" spcCol="1270" anchor="ctr" anchorCtr="0">
          <a:noAutofit/>
        </a:bodyPr>
        <a:lstStyle/>
        <a:p>
          <a:pPr lvl="0" algn="l" defTabSz="844550">
            <a:lnSpc>
              <a:spcPct val="90000"/>
            </a:lnSpc>
            <a:spcBef>
              <a:spcPct val="0"/>
            </a:spcBef>
            <a:spcAft>
              <a:spcPct val="35000"/>
            </a:spcAft>
          </a:pPr>
          <a:r>
            <a:rPr lang="en-US" sz="1900" kern="1200" dirty="0"/>
            <a:t>Qualitative; (presented in poster session) a combination of co-design, moderate </a:t>
          </a:r>
          <a:r>
            <a:rPr lang="en-US" sz="1900" kern="1200" dirty="0" smtClean="0"/>
            <a:t>participant observations </a:t>
          </a:r>
          <a:r>
            <a:rPr lang="en-US" sz="1900" kern="1200" dirty="0"/>
            <a:t>and focus </a:t>
          </a:r>
          <a:r>
            <a:rPr lang="en-US" sz="1900" kern="1200" dirty="0" smtClean="0"/>
            <a:t>groups</a:t>
          </a:r>
          <a:endParaRPr lang="en-US" sz="1900" kern="1200" dirty="0"/>
        </a:p>
      </dsp:txBody>
      <dsp:txXfrm>
        <a:off x="1139149" y="2466113"/>
        <a:ext cx="8141375" cy="9862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1CCF5F-214A-41F1-8694-EACFB738D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7FF0496-DF70-4D6C-A8DC-009A22983F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E92823-BE14-4DBB-981E-BEA41F485B69}" type="datetimeFigureOut">
              <a:rPr lang="en-GB" smtClean="0"/>
              <a:t>26/04/2022</a:t>
            </a:fld>
            <a:endParaRPr lang="en-GB"/>
          </a:p>
        </p:txBody>
      </p:sp>
      <p:sp>
        <p:nvSpPr>
          <p:cNvPr id="4" name="Footer Placeholder 3">
            <a:extLst>
              <a:ext uri="{FF2B5EF4-FFF2-40B4-BE49-F238E27FC236}">
                <a16:creationId xmlns:a16="http://schemas.microsoft.com/office/drawing/2014/main" id="{4646EA9F-8E1E-43A6-8DA8-CA3FD1A6F8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8F267F6-3EE0-4D85-A444-9C6367A874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0F8366-EBDC-4345-8D2C-D33B301565D2}" type="slidenum">
              <a:rPr lang="en-GB" smtClean="0"/>
              <a:t>‹#›</a:t>
            </a:fld>
            <a:endParaRPr lang="en-GB"/>
          </a:p>
        </p:txBody>
      </p:sp>
    </p:spTree>
    <p:extLst>
      <p:ext uri="{BB962C8B-B14F-4D97-AF65-F5344CB8AC3E}">
        <p14:creationId xmlns:p14="http://schemas.microsoft.com/office/powerpoint/2010/main" val="3167645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64389-9358-47E8-8447-2F16486AF0E0}" type="datetimeFigureOut">
              <a:rPr lang="nb-NO" smtClean="0"/>
              <a:t>26.04.2022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3FFF9-4370-4109-8E08-CF6F24367A10}" type="slidenum">
              <a:rPr lang="nb-NO" smtClean="0"/>
              <a:t>‹#›</a:t>
            </a:fld>
            <a:endParaRPr lang="nb-NO"/>
          </a:p>
        </p:txBody>
      </p:sp>
    </p:spTree>
    <p:extLst>
      <p:ext uri="{BB962C8B-B14F-4D97-AF65-F5344CB8AC3E}">
        <p14:creationId xmlns:p14="http://schemas.microsoft.com/office/powerpoint/2010/main" val="13963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7783FFF9-4370-4109-8E08-CF6F24367A10}" type="slidenum">
              <a:rPr lang="nb-NO" smtClean="0"/>
              <a:t>1</a:t>
            </a:fld>
            <a:endParaRPr lang="nb-NO"/>
          </a:p>
        </p:txBody>
      </p:sp>
    </p:spTree>
    <p:extLst>
      <p:ext uri="{BB962C8B-B14F-4D97-AF65-F5344CB8AC3E}">
        <p14:creationId xmlns:p14="http://schemas.microsoft.com/office/powerpoint/2010/main" val="288461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20000"/>
              </a:lnSpc>
              <a:spcBef>
                <a:spcPts val="0"/>
              </a:spcBef>
            </a:pPr>
            <a:r>
              <a:rPr lang="en-US" baseline="0" dirty="0"/>
              <a:t>SHAPE is an o</a:t>
            </a:r>
            <a:r>
              <a:rPr lang="en-US" dirty="0"/>
              <a:t>nline Self-management and </a:t>
            </a:r>
            <a:r>
              <a:rPr lang="en-US" dirty="0" err="1"/>
              <a:t>HeAlth</a:t>
            </a:r>
            <a:r>
              <a:rPr lang="en-US" dirty="0"/>
              <a:t> Promotion intervention study for</a:t>
            </a:r>
            <a:r>
              <a:rPr lang="en-US" baseline="0" dirty="0"/>
              <a:t> people with e</a:t>
            </a:r>
            <a:r>
              <a:rPr lang="en-US" dirty="0"/>
              <a:t>arly-stage dementia with e-learning for </a:t>
            </a:r>
            <a:r>
              <a:rPr lang="en-US" dirty="0" err="1"/>
              <a:t>carers</a:t>
            </a:r>
            <a:r>
              <a:rPr lang="en-US" dirty="0"/>
              <a:t>.</a:t>
            </a:r>
            <a:r>
              <a:rPr lang="en-US" baseline="0" dirty="0"/>
              <a:t> </a:t>
            </a:r>
          </a:p>
          <a:p>
            <a:r>
              <a:rPr lang="en-US" b="0" dirty="0"/>
              <a:t>Collaborating</a:t>
            </a:r>
            <a:r>
              <a:rPr lang="en-US" b="0" baseline="0" dirty="0"/>
              <a:t> partners are; Norway: Centre for Age-related medicine and Norwegian National Centre for aging and Health,</a:t>
            </a:r>
            <a:r>
              <a:rPr lang="en-US" b="0" dirty="0"/>
              <a:t> United</a:t>
            </a:r>
            <a:r>
              <a:rPr lang="en-US" b="0" baseline="0" dirty="0"/>
              <a:t> Kingdom: University of Exeter and London School of Economics and Political science and </a:t>
            </a:r>
            <a:r>
              <a:rPr lang="en-US" b="0" dirty="0"/>
              <a:t>Australia:</a:t>
            </a:r>
            <a:r>
              <a:rPr lang="en-US" b="0" baseline="0" dirty="0"/>
              <a:t> </a:t>
            </a:r>
            <a:r>
              <a:rPr lang="en-US" baseline="0" dirty="0">
                <a:latin typeface="Calibri Light" panose="020F0302020204030204" pitchFamily="34" charset="0"/>
                <a:cs typeface="Calibri Light" panose="020F0302020204030204" pitchFamily="34" charset="0"/>
              </a:rPr>
              <a:t>University of New South Wales in Sydney. </a:t>
            </a:r>
            <a:endParaRPr lang="en-US" dirty="0">
              <a:latin typeface="Calibri Light" panose="020F0302020204030204" pitchFamily="34" charset="0"/>
              <a:cs typeface="Calibri Light" panose="020F0302020204030204" pitchFamily="34" charset="0"/>
            </a:endParaRPr>
          </a:p>
          <a:p>
            <a:pPr>
              <a:lnSpc>
                <a:spcPct val="120000"/>
              </a:lnSpc>
              <a:spcBef>
                <a:spcPts val="0"/>
              </a:spcBef>
            </a:pPr>
            <a:endParaRPr lang="en-US" dirty="0"/>
          </a:p>
        </p:txBody>
      </p:sp>
      <p:sp>
        <p:nvSpPr>
          <p:cNvPr id="4" name="Plassholder for lysbildenummer 3"/>
          <p:cNvSpPr>
            <a:spLocks noGrp="1"/>
          </p:cNvSpPr>
          <p:nvPr>
            <p:ph type="sldNum" sz="quarter" idx="10"/>
          </p:nvPr>
        </p:nvSpPr>
        <p:spPr/>
        <p:txBody>
          <a:bodyPr/>
          <a:lstStyle/>
          <a:p>
            <a:fld id="{8AC8953D-30E3-43EB-987A-22A560F42478}" type="slidenum">
              <a:rPr lang="nb-NO" smtClean="0"/>
              <a:t>2</a:t>
            </a:fld>
            <a:endParaRPr lang="nb-NO"/>
          </a:p>
        </p:txBody>
      </p:sp>
    </p:spTree>
    <p:extLst>
      <p:ext uri="{BB962C8B-B14F-4D97-AF65-F5344CB8AC3E}">
        <p14:creationId xmlns:p14="http://schemas.microsoft.com/office/powerpoint/2010/main" val="1544979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2e12137b8_0_57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2e12137b8_0_573:notes"/>
          <p:cNvSpPr txBox="1">
            <a:spLocks noGrp="1"/>
          </p:cNvSpPr>
          <p:nvPr>
            <p:ph type="body" idx="1"/>
          </p:nvPr>
        </p:nvSpPr>
        <p:spPr>
          <a:xfrm>
            <a:off x="906357" y="4715153"/>
            <a:ext cx="4985100" cy="4467000"/>
          </a:xfrm>
          <a:prstGeom prst="rect">
            <a:avLst/>
          </a:prstGeom>
        </p:spPr>
        <p:txBody>
          <a:bodyPr spcFirstLastPara="1" wrap="square" lIns="91425" tIns="45700" rIns="91425" bIns="45700" anchor="t" anchorCtr="0">
            <a:noAutofit/>
          </a:bodyPr>
          <a:lstStyle/>
          <a:p>
            <a:r>
              <a:rPr lang="en-US" sz="1200" b="0" i="0" u="none" strike="noStrike" kern="1200" baseline="0" dirty="0">
                <a:solidFill>
                  <a:schemeClr val="tx1"/>
                </a:solidFill>
                <a:latin typeface="+mn-lt"/>
                <a:ea typeface="+mn-ea"/>
                <a:cs typeface="+mn-cs"/>
              </a:rPr>
              <a:t>The SHAPE intervention is based on the Corbin and Strauss Trajectory Model, and combines approaches of a health promotion intervention called the Dementia school, led </a:t>
            </a:r>
            <a:r>
              <a:rPr lang="en-US" baseline="0" dirty="0"/>
              <a:t>by Professor Ingelin Testad in Stavanger, Norway.</a:t>
            </a:r>
          </a:p>
          <a:p>
            <a:r>
              <a:rPr lang="en-US" baseline="0" dirty="0"/>
              <a:t>And a </a:t>
            </a:r>
            <a:r>
              <a:rPr lang="en-US" dirty="0"/>
              <a:t>Self-management study, the SMART</a:t>
            </a:r>
            <a:r>
              <a:rPr lang="en-US" baseline="0" dirty="0"/>
              <a:t> study, led by Professor Linda Clare in Exeter.  </a:t>
            </a:r>
          </a:p>
          <a:p>
            <a:r>
              <a:rPr lang="en-US" baseline="0" dirty="0">
                <a:latin typeface="Calibri Light" panose="020F0302020204030204" pitchFamily="34" charset="0"/>
                <a:cs typeface="Calibri Light" panose="020F0302020204030204" pitchFamily="34" charset="0"/>
              </a:rPr>
              <a:t>And an </a:t>
            </a:r>
            <a:r>
              <a:rPr lang="en-US" dirty="0">
                <a:latin typeface="Calibri Light" panose="020F0302020204030204" pitchFamily="34" charset="0"/>
                <a:cs typeface="Calibri Light" panose="020F0302020204030204" pitchFamily="34" charset="0"/>
              </a:rPr>
              <a:t>E-learning intervention,</a:t>
            </a:r>
            <a:r>
              <a:rPr lang="en-US" baseline="0" dirty="0">
                <a:latin typeface="Calibri Light" panose="020F0302020204030204" pitchFamily="34" charset="0"/>
                <a:cs typeface="Calibri Light" panose="020F0302020204030204" pitchFamily="34" charset="0"/>
              </a:rPr>
              <a:t> the </a:t>
            </a:r>
            <a:r>
              <a:rPr lang="en-US" dirty="0">
                <a:latin typeface="Calibri Light" panose="020F0302020204030204" pitchFamily="34" charset="0"/>
                <a:cs typeface="Calibri Light" panose="020F0302020204030204" pitchFamily="34" charset="0"/>
              </a:rPr>
              <a:t>Body Brain Life</a:t>
            </a:r>
            <a:r>
              <a:rPr lang="en-US" baseline="0" dirty="0">
                <a:latin typeface="Calibri Light" panose="020F0302020204030204" pitchFamily="34" charset="0"/>
                <a:cs typeface="Calibri Light" panose="020F0302020204030204" pitchFamily="34" charset="0"/>
              </a:rPr>
              <a:t> study, led by Professor Kaarin Anstey, at University of New South Wales in Sydney. </a:t>
            </a:r>
            <a:endParaRPr lang="en-US" dirty="0">
              <a:latin typeface="Calibri Light" panose="020F0302020204030204" pitchFamily="34" charset="0"/>
              <a:cs typeface="Calibri Light" panose="020F0302020204030204" pitchFamily="34" charset="0"/>
            </a:endParaRPr>
          </a:p>
          <a:p>
            <a:pPr marL="0" lvl="0" indent="0" algn="l" rtl="0">
              <a:spcBef>
                <a:spcPts val="0"/>
              </a:spcBef>
              <a:spcAft>
                <a:spcPts val="0"/>
              </a:spcAft>
              <a:buClr>
                <a:schemeClr val="dk1"/>
              </a:buClr>
              <a:buSzPts val="1200"/>
              <a:buFont typeface="Arial"/>
              <a:buNone/>
            </a:pPr>
            <a:endParaRPr dirty="0"/>
          </a:p>
        </p:txBody>
      </p:sp>
      <p:sp>
        <p:nvSpPr>
          <p:cNvPr id="98" name="Google Shape;98;g62e12137b8_0_573:notes"/>
          <p:cNvSpPr txBox="1">
            <a:spLocks noGrp="1"/>
          </p:cNvSpPr>
          <p:nvPr>
            <p:ph type="sldNum" idx="12"/>
          </p:nvPr>
        </p:nvSpPr>
        <p:spPr>
          <a:xfrm>
            <a:off x="3852016" y="9430306"/>
            <a:ext cx="2945700" cy="496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
                <a:srgbClr val="000000"/>
              </a:buClr>
              <a:buSzTx/>
              <a:buFont typeface="Arial"/>
              <a:buNone/>
              <a:tabLst/>
              <a:defRPr/>
            </a:pPr>
            <a:fld id="{00000000-1234-1234-1234-123412341234}" type="slidenum">
              <a:rPr kumimoji="0" lang="no-NO"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ts val="0"/>
                </a:spcBef>
                <a:spcAft>
                  <a:spcPts val="0"/>
                </a:spcAft>
                <a:buClr>
                  <a:srgbClr val="000000"/>
                </a:buClr>
                <a:buSzTx/>
                <a:buFont typeface="Arial"/>
                <a:buNone/>
                <a:tabLst/>
                <a:defRPr/>
              </a:pPr>
              <a:t>3</a:t>
            </a:fld>
            <a:endParaRPr kumimoji="0"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01271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The SHAPE intervention is delivered online and each</a:t>
            </a:r>
            <a:r>
              <a:rPr lang="en-US" baseline="0" noProof="0" dirty="0"/>
              <a:t> participant in the intervention group receives an iPad where the intervention is delivered. The </a:t>
            </a:r>
            <a:r>
              <a:rPr lang="en-US" noProof="0" dirty="0"/>
              <a:t>iPad is locked to</a:t>
            </a:r>
            <a:r>
              <a:rPr lang="en-US" baseline="0" noProof="0" dirty="0"/>
              <a:t> the </a:t>
            </a:r>
            <a:r>
              <a:rPr lang="en-US" baseline="0" noProof="0" dirty="0" smtClean="0"/>
              <a:t>Berntsen </a:t>
            </a:r>
            <a:r>
              <a:rPr lang="en-US" baseline="0" noProof="0" dirty="0"/>
              <a:t>app, and can thus not be used for anything else. </a:t>
            </a:r>
          </a:p>
          <a:p>
            <a:endParaRPr lang="en-US" baseline="0" noProof="0" dirty="0"/>
          </a:p>
          <a:p>
            <a:r>
              <a:rPr lang="en-US" sz="1200" noProof="0" dirty="0">
                <a:solidFill>
                  <a:srgbClr val="7030A0"/>
                </a:solidFill>
              </a:rPr>
              <a:t>When the weekly SHAPE session is due, the participant receives an incoming call on the iPad, and joins a secure virtual meeting room by touching the green button. </a:t>
            </a:r>
            <a:r>
              <a:rPr lang="en-US" baseline="0" noProof="0" dirty="0"/>
              <a:t>The course facilitator has a «group call» button in their admin dashboard, all 4 participants are thus called at the same time and enter the same virtual meeting room, where the facilitators also are. </a:t>
            </a:r>
          </a:p>
          <a:p>
            <a:endParaRPr lang="en-US"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The participants are encouraged</a:t>
            </a:r>
            <a:r>
              <a:rPr lang="en-US" sz="1200" baseline="0" dirty="0">
                <a:solidFill>
                  <a:srgbClr val="FF0000"/>
                </a:solidFill>
              </a:rPr>
              <a:t> to set goals at the end of each session. </a:t>
            </a:r>
            <a:r>
              <a:rPr lang="en-US" sz="1200" dirty="0">
                <a:solidFill>
                  <a:srgbClr val="FF0000"/>
                </a:solidFill>
              </a:rPr>
              <a:t>Goals from last week’s session or good measures can be stored on each participant’s iPad. </a:t>
            </a:r>
          </a:p>
          <a:p>
            <a:endParaRPr lang="en-US" baseline="0" noProof="0" dirty="0"/>
          </a:p>
          <a:p>
            <a:endParaRPr lang="en-US" baseline="0" noProof="0" dirty="0"/>
          </a:p>
          <a:p>
            <a:endParaRPr lang="en-US" noProof="0" dirty="0"/>
          </a:p>
        </p:txBody>
      </p:sp>
      <p:sp>
        <p:nvSpPr>
          <p:cNvPr id="4" name="Plassholder for lysbildenummer 3"/>
          <p:cNvSpPr>
            <a:spLocks noGrp="1"/>
          </p:cNvSpPr>
          <p:nvPr>
            <p:ph type="sldNum" sz="quarter" idx="10"/>
          </p:nvPr>
        </p:nvSpPr>
        <p:spPr/>
        <p:txBody>
          <a:bodyPr/>
          <a:lstStyle/>
          <a:p>
            <a:fld id="{194B6337-F50D-4A3F-A84C-E760F0BE5073}" type="slidenum">
              <a:rPr lang="en-GB" smtClean="0"/>
              <a:t>4</a:t>
            </a:fld>
            <a:endParaRPr lang="en-GB"/>
          </a:p>
        </p:txBody>
      </p:sp>
    </p:spTree>
    <p:extLst>
      <p:ext uri="{BB962C8B-B14F-4D97-AF65-F5344CB8AC3E}">
        <p14:creationId xmlns:p14="http://schemas.microsoft.com/office/powerpoint/2010/main" val="127139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783FFF9-4370-4109-8E08-CF6F24367A10}" type="slidenum">
              <a:rPr lang="nb-NO" smtClean="0"/>
              <a:t>6</a:t>
            </a:fld>
            <a:endParaRPr lang="nb-NO"/>
          </a:p>
        </p:txBody>
      </p:sp>
    </p:spTree>
    <p:extLst>
      <p:ext uri="{BB962C8B-B14F-4D97-AF65-F5344CB8AC3E}">
        <p14:creationId xmlns:p14="http://schemas.microsoft.com/office/powerpoint/2010/main" val="338044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your project contribute to tackling the societal challenge of neurodegenerative diseases?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85750" indent="-285750">
              <a:buFont typeface="Arial" panose="020B0604020202020204" pitchFamily="34" charset="0"/>
              <a:buChar char="•"/>
            </a:pPr>
            <a:r>
              <a:rPr lang="en-US" dirty="0"/>
              <a:t>In the absence of a cure psychosocial interventions for people with dementia has gained increased attention worldwide</a:t>
            </a:r>
          </a:p>
          <a:p>
            <a:pPr marL="285750" indent="-285750">
              <a:buFont typeface="Arial" panose="020B0604020202020204" pitchFamily="34" charset="0"/>
              <a:buChar char="•"/>
            </a:pPr>
            <a:r>
              <a:rPr lang="en-GB" dirty="0"/>
              <a:t>Previous research from our group have demonstrated benefits from both Health promotion and self-management approaches for people with early- stage dementia</a:t>
            </a:r>
            <a:r>
              <a:rPr lang="en-GB" baseline="0" dirty="0"/>
              <a:t> including …</a:t>
            </a:r>
          </a:p>
          <a:p>
            <a:pPr marL="285750" indent="-285750">
              <a:buFont typeface="Arial" panose="020B0604020202020204" pitchFamily="34" charset="0"/>
              <a:buChar char="•"/>
            </a:pPr>
            <a:endParaRPr lang="en-GB" baseline="0" dirty="0"/>
          </a:p>
          <a:p>
            <a:pPr marL="0" indent="0">
              <a:buFont typeface="Arial" panose="020B0604020202020204" pitchFamily="34" charset="0"/>
              <a:buNone/>
            </a:pPr>
            <a:r>
              <a:rPr lang="en-GB" sz="1200" kern="1200" dirty="0">
                <a:solidFill>
                  <a:schemeClr val="tx1"/>
                </a:solidFill>
                <a:effectLst/>
                <a:latin typeface="+mn-lt"/>
                <a:ea typeface="+mn-ea"/>
                <a:cs typeface="+mn-cs"/>
              </a:rPr>
              <a:t>           …..all of which can contribute to prevent unnecessary hospitalisation and premature nursing home placement.</a:t>
            </a:r>
            <a:r>
              <a:rPr lang="en-GB" sz="1200" kern="1200" baseline="0" dirty="0">
                <a:solidFill>
                  <a:schemeClr val="tx1"/>
                </a:solidFill>
                <a:effectLst/>
                <a:latin typeface="+mn-lt"/>
                <a:ea typeface="+mn-ea"/>
                <a:cs typeface="+mn-cs"/>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nb-NO" dirty="0"/>
          </a:p>
        </p:txBody>
      </p:sp>
      <p:sp>
        <p:nvSpPr>
          <p:cNvPr id="4" name="Plassholder for lysbildenummer 3"/>
          <p:cNvSpPr>
            <a:spLocks noGrp="1"/>
          </p:cNvSpPr>
          <p:nvPr>
            <p:ph type="sldNum" sz="quarter" idx="10"/>
          </p:nvPr>
        </p:nvSpPr>
        <p:spPr/>
        <p:txBody>
          <a:bodyPr/>
          <a:lstStyle/>
          <a:p>
            <a:fld id="{7783FFF9-4370-4109-8E08-CF6F24367A10}" type="slidenum">
              <a:rPr lang="nb-NO" smtClean="0"/>
              <a:t>7</a:t>
            </a:fld>
            <a:endParaRPr lang="nb-NO"/>
          </a:p>
        </p:txBody>
      </p:sp>
    </p:spTree>
    <p:extLst>
      <p:ext uri="{BB962C8B-B14F-4D97-AF65-F5344CB8AC3E}">
        <p14:creationId xmlns:p14="http://schemas.microsoft.com/office/powerpoint/2010/main" val="139758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One of the successes from this project is</a:t>
            </a:r>
            <a:r>
              <a:rPr lang="en-US" baseline="0" dirty="0"/>
              <a:t> the Patient and Public Involvement. </a:t>
            </a:r>
            <a:r>
              <a:rPr lang="en-US" dirty="0"/>
              <a:t>Users are involved in all levels and phases of the study, including </a:t>
            </a:r>
            <a:r>
              <a:rPr lang="en-US" b="1" dirty="0"/>
              <a:t>research</a:t>
            </a:r>
            <a:r>
              <a:rPr lang="en-US" dirty="0"/>
              <a:t> </a:t>
            </a:r>
            <a:r>
              <a:rPr lang="en-US" b="1" dirty="0"/>
              <a:t>planning</a:t>
            </a:r>
            <a:r>
              <a:rPr lang="en-US" dirty="0"/>
              <a:t>, </a:t>
            </a:r>
            <a:r>
              <a:rPr lang="en-US" b="1" dirty="0"/>
              <a:t>delivery</a:t>
            </a:r>
            <a:r>
              <a:rPr lang="en-US" dirty="0"/>
              <a:t>, and </a:t>
            </a:r>
            <a:r>
              <a:rPr lang="en-US" b="1" dirty="0"/>
              <a:t>dissemination</a:t>
            </a:r>
            <a:r>
              <a:rPr lang="en-US" dirty="0"/>
              <a:t>.</a:t>
            </a:r>
          </a:p>
          <a:p>
            <a:endParaRPr lang="en-US" dirty="0"/>
          </a:p>
          <a:p>
            <a:r>
              <a:rPr lang="en-US" dirty="0"/>
              <a:t>Each site appoints a service user in a 20% position as a member of the respective research teams to support liaison between researchers and feedback forums.</a:t>
            </a:r>
          </a:p>
          <a:p>
            <a:r>
              <a:rPr lang="en-US" dirty="0"/>
              <a:t>This process will ensure that people with dementia actively participate in all aspects of the program's implementation and that the program addresses the core issues that people with dementia, their families, and caregivers face.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PPI involvement has been central to the preparation of this project and will be integral throughout the work-packages, with p</a:t>
            </a:r>
            <a:r>
              <a:rPr lang="nb-NO" sz="1200" kern="1200" dirty="0" err="1">
                <a:solidFill>
                  <a:schemeClr val="tx1"/>
                </a:solidFill>
                <a:effectLst/>
                <a:latin typeface="+mn-lt"/>
                <a:ea typeface="+mn-ea"/>
                <a:cs typeface="+mn-cs"/>
              </a:rPr>
              <a:t>articipation</a:t>
            </a:r>
            <a:r>
              <a:rPr lang="nb-NO" sz="1200" kern="1200" dirty="0">
                <a:solidFill>
                  <a:schemeClr val="tx1"/>
                </a:solidFill>
                <a:effectLst/>
                <a:latin typeface="+mn-lt"/>
                <a:ea typeface="+mn-ea"/>
                <a:cs typeface="+mn-cs"/>
              </a:rPr>
              <a:t> in feedback forums </a:t>
            </a:r>
            <a:r>
              <a:rPr lang="nb-NO" sz="1200" kern="1200" dirty="0" err="1">
                <a:solidFill>
                  <a:schemeClr val="tx1"/>
                </a:solidFill>
                <a:effectLst/>
                <a:latin typeface="+mn-lt"/>
                <a:ea typeface="+mn-ea"/>
                <a:cs typeface="+mn-cs"/>
              </a:rPr>
              <a:t>each</a:t>
            </a:r>
            <a:r>
              <a:rPr lang="nb-NO" sz="1200" kern="1200" dirty="0">
                <a:solidFill>
                  <a:schemeClr val="tx1"/>
                </a:solidFill>
                <a:effectLst/>
                <a:latin typeface="+mn-lt"/>
                <a:ea typeface="+mn-ea"/>
                <a:cs typeface="+mn-cs"/>
              </a:rPr>
              <a:t> semester </a:t>
            </a:r>
            <a:r>
              <a:rPr lang="en-GB" sz="1200" kern="1200" dirty="0">
                <a:solidFill>
                  <a:schemeClr val="tx1"/>
                </a:solidFill>
                <a:effectLst/>
                <a:latin typeface="+mn-lt"/>
                <a:ea typeface="+mn-ea"/>
                <a:cs typeface="+mn-cs"/>
              </a:rPr>
              <a:t>within and between countries.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Anne </a:t>
            </a:r>
            <a:r>
              <a:rPr lang="en-US" sz="1200" kern="1200" dirty="0" err="1">
                <a:solidFill>
                  <a:schemeClr val="tx1"/>
                </a:solidFill>
                <a:effectLst/>
                <a:latin typeface="+mn-lt"/>
                <a:ea typeface="+mn-ea"/>
                <a:cs typeface="+mn-cs"/>
              </a:rPr>
              <a:t>Torsvik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Henriksen</a:t>
            </a:r>
            <a:r>
              <a:rPr lang="en-US" sz="1200" kern="1200" dirty="0">
                <a:solidFill>
                  <a:schemeClr val="tx1"/>
                </a:solidFill>
                <a:effectLst/>
                <a:latin typeface="+mn-lt"/>
                <a:ea typeface="+mn-ea"/>
                <a:cs typeface="+mn-cs"/>
              </a:rPr>
              <a:t> from Stavanger, Norway is the overall user representative in SHAPE; she is currently collaborating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a PPI group in Norway, and has established a user group across study sites. </a:t>
            </a:r>
            <a:endParaRPr lang="nb-NO" sz="1200" kern="1200" dirty="0">
              <a:solidFill>
                <a:schemeClr val="tx1"/>
              </a:solidFill>
              <a:effectLst/>
              <a:latin typeface="+mn-lt"/>
              <a:ea typeface="+mn-ea"/>
              <a:cs typeface="+mn-cs"/>
            </a:endParaRPr>
          </a:p>
          <a:p>
            <a:endParaRPr lang="nb-NO" dirty="0"/>
          </a:p>
          <a:p>
            <a:r>
              <a:rPr lang="nb-NO" dirty="0"/>
              <a:t>One </a:t>
            </a:r>
            <a:r>
              <a:rPr lang="nb-NO" dirty="0" err="1"/>
              <a:t>of</a:t>
            </a:r>
            <a:r>
              <a:rPr lang="nb-NO" dirty="0"/>
              <a:t> </a:t>
            </a:r>
            <a:r>
              <a:rPr lang="nb-NO" dirty="0" err="1"/>
              <a:t>the</a:t>
            </a:r>
            <a:r>
              <a:rPr lang="nb-NO" dirty="0"/>
              <a:t> </a:t>
            </a:r>
            <a:r>
              <a:rPr lang="nb-NO" dirty="0" err="1"/>
              <a:t>challenges</a:t>
            </a:r>
            <a:r>
              <a:rPr lang="nb-NO" baseline="0" dirty="0"/>
              <a:t> in </a:t>
            </a:r>
            <a:r>
              <a:rPr lang="nb-NO" baseline="0" dirty="0" err="1"/>
              <a:t>this</a:t>
            </a:r>
            <a:r>
              <a:rPr lang="nb-NO" baseline="0" dirty="0"/>
              <a:t> </a:t>
            </a:r>
            <a:r>
              <a:rPr lang="nb-NO" baseline="0" dirty="0" err="1"/>
              <a:t>project</a:t>
            </a:r>
            <a:r>
              <a:rPr lang="nb-NO" baseline="0" dirty="0"/>
              <a:t> has </a:t>
            </a:r>
            <a:r>
              <a:rPr lang="nb-NO" baseline="0" dirty="0" err="1"/>
              <a:t>been</a:t>
            </a:r>
            <a:r>
              <a:rPr lang="nb-NO" baseline="0" dirty="0"/>
              <a:t> </a:t>
            </a:r>
            <a:r>
              <a:rPr lang="nb-NO" baseline="0" dirty="0" err="1"/>
              <a:t>recruiting</a:t>
            </a:r>
            <a:r>
              <a:rPr lang="nb-NO" baseline="0" dirty="0"/>
              <a:t> </a:t>
            </a:r>
            <a:r>
              <a:rPr lang="nb-NO" baseline="0" dirty="0" err="1"/>
              <a:t>participants</a:t>
            </a:r>
            <a:r>
              <a:rPr lang="nb-NO" baseline="0" dirty="0"/>
              <a:t> </a:t>
            </a:r>
            <a:r>
              <a:rPr lang="nb-NO" baseline="0" dirty="0" err="1"/>
              <a:t>across</a:t>
            </a:r>
            <a:r>
              <a:rPr lang="nb-NO" baseline="0" dirty="0"/>
              <a:t> all </a:t>
            </a:r>
            <a:r>
              <a:rPr lang="nb-NO" baseline="0" dirty="0" err="1"/>
              <a:t>sites</a:t>
            </a:r>
            <a:r>
              <a:rPr lang="nb-NO" baseline="0" dirty="0"/>
              <a:t>. </a:t>
            </a:r>
            <a:r>
              <a:rPr lang="en-US" baseline="0" dirty="0"/>
              <a:t>This is primarily due to the covid-19 pandemic and its impact on healthcare:; diagnosis and follow-up of participants in the municipality. As a result, the Shape intervention was adapted to an online intervention. Another recruitment challenge was that some participants met the study's inclusion criteria prior to enrollment, but by baseline, their condition had progressed and they were no longer eligible to take part in the study. </a:t>
            </a:r>
            <a:endParaRPr lang="nb-NO" dirty="0"/>
          </a:p>
        </p:txBody>
      </p:sp>
      <p:sp>
        <p:nvSpPr>
          <p:cNvPr id="4" name="Plassholder for lysbildenummer 3"/>
          <p:cNvSpPr>
            <a:spLocks noGrp="1"/>
          </p:cNvSpPr>
          <p:nvPr>
            <p:ph type="sldNum" sz="quarter" idx="10"/>
          </p:nvPr>
        </p:nvSpPr>
        <p:spPr/>
        <p:txBody>
          <a:bodyPr/>
          <a:lstStyle/>
          <a:p>
            <a:fld id="{7783FFF9-4370-4109-8E08-CF6F24367A10}" type="slidenum">
              <a:rPr lang="nb-NO" smtClean="0"/>
              <a:t>8</a:t>
            </a:fld>
            <a:endParaRPr lang="nb-NO"/>
          </a:p>
        </p:txBody>
      </p:sp>
    </p:spTree>
    <p:extLst>
      <p:ext uri="{BB962C8B-B14F-4D97-AF65-F5344CB8AC3E}">
        <p14:creationId xmlns:p14="http://schemas.microsoft.com/office/powerpoint/2010/main" val="242205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and to whom do you disseminate your project results?</a:t>
            </a:r>
          </a:p>
          <a:p>
            <a:endParaRPr lang="nb-NO" dirty="0"/>
          </a:p>
        </p:txBody>
      </p:sp>
      <p:sp>
        <p:nvSpPr>
          <p:cNvPr id="4" name="Plassholder for lysbildenummer 3"/>
          <p:cNvSpPr>
            <a:spLocks noGrp="1"/>
          </p:cNvSpPr>
          <p:nvPr>
            <p:ph type="sldNum" sz="quarter" idx="10"/>
          </p:nvPr>
        </p:nvSpPr>
        <p:spPr/>
        <p:txBody>
          <a:bodyPr/>
          <a:lstStyle/>
          <a:p>
            <a:fld id="{7783FFF9-4370-4109-8E08-CF6F24367A10}" type="slidenum">
              <a:rPr lang="nb-NO" smtClean="0"/>
              <a:t>9</a:t>
            </a:fld>
            <a:endParaRPr lang="nb-NO"/>
          </a:p>
        </p:txBody>
      </p:sp>
    </p:spTree>
    <p:extLst>
      <p:ext uri="{BB962C8B-B14F-4D97-AF65-F5344CB8AC3E}">
        <p14:creationId xmlns:p14="http://schemas.microsoft.com/office/powerpoint/2010/main" val="227778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783FFF9-4370-4109-8E08-CF6F24367A10}" type="slidenum">
              <a:rPr lang="nb-NO" smtClean="0"/>
              <a:t>10</a:t>
            </a:fld>
            <a:endParaRPr lang="nb-NO"/>
          </a:p>
        </p:txBody>
      </p:sp>
    </p:spTree>
    <p:extLst>
      <p:ext uri="{BB962C8B-B14F-4D97-AF65-F5344CB8AC3E}">
        <p14:creationId xmlns:p14="http://schemas.microsoft.com/office/powerpoint/2010/main" val="12354887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4.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6.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0.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6.sv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svg"/><Relationship Id="rId7"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9.png"/><Relationship Id="rId9" Type="http://schemas.openxmlformats.org/officeDocument/2006/relationships/image" Target="../media/image16.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0.svg"/><Relationship Id="rId4" Type="http://schemas.openxmlformats.org/officeDocument/2006/relationships/image" Target="../media/image10.png"/><Relationship Id="rId9" Type="http://schemas.openxmlformats.org/officeDocument/2006/relationships/image" Target="../media/image22.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6.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6.sv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8.sv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EED215B-FCDE-4B10-95F7-1E27B869A3B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493872" y="4978828"/>
            <a:ext cx="2023200" cy="675749"/>
          </a:xfrm>
          <a:prstGeom prst="rect">
            <a:avLst/>
          </a:prstGeom>
        </p:spPr>
      </p:pic>
      <p:pic>
        <p:nvPicPr>
          <p:cNvPr id="2" name="Graphic 1">
            <a:extLst>
              <a:ext uri="{FF2B5EF4-FFF2-40B4-BE49-F238E27FC236}">
                <a16:creationId xmlns:a16="http://schemas.microsoft.com/office/drawing/2014/main" id="{B668F488-412F-4038-ADB5-01CF52C6EBA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9497772" y="5999652"/>
            <a:ext cx="2023200" cy="352800"/>
          </a:xfrm>
          <a:prstGeom prst="rect">
            <a:avLst/>
          </a:prstGeom>
        </p:spPr>
      </p:pic>
      <p:sp>
        <p:nvSpPr>
          <p:cNvPr id="14" name="Title 1">
            <a:extLst>
              <a:ext uri="{FF2B5EF4-FFF2-40B4-BE49-F238E27FC236}">
                <a16:creationId xmlns:a16="http://schemas.microsoft.com/office/drawing/2014/main" id="{260D5889-BDD5-4A75-94B9-EEEDD7A2C924}"/>
              </a:ext>
            </a:extLst>
          </p:cNvPr>
          <p:cNvSpPr>
            <a:spLocks noGrp="1"/>
          </p:cNvSpPr>
          <p:nvPr>
            <p:ph type="ctrTitle"/>
          </p:nvPr>
        </p:nvSpPr>
        <p:spPr>
          <a:xfrm>
            <a:off x="3948544" y="1094652"/>
            <a:ext cx="6719455" cy="2387600"/>
          </a:xfrm>
        </p:spPr>
        <p:txBody>
          <a:bodyPr lIns="0" tIns="0" rIns="0" bIns="0" anchor="b"/>
          <a:lstStyle>
            <a:lvl1pPr algn="l">
              <a:defRPr sz="6000" b="1"/>
            </a:lvl1pPr>
          </a:lstStyle>
          <a:p>
            <a:r>
              <a:rPr lang="nb-NO"/>
              <a:t>Klikk for å redigere tittelstil</a:t>
            </a:r>
          </a:p>
        </p:txBody>
      </p:sp>
      <p:sp>
        <p:nvSpPr>
          <p:cNvPr id="15" name="Subtitle 2">
            <a:extLst>
              <a:ext uri="{FF2B5EF4-FFF2-40B4-BE49-F238E27FC236}">
                <a16:creationId xmlns:a16="http://schemas.microsoft.com/office/drawing/2014/main" id="{ACEEB992-F562-4135-B464-F81B59B73900}"/>
              </a:ext>
            </a:extLst>
          </p:cNvPr>
          <p:cNvSpPr>
            <a:spLocks noGrp="1"/>
          </p:cNvSpPr>
          <p:nvPr>
            <p:ph type="subTitle" idx="1"/>
          </p:nvPr>
        </p:nvSpPr>
        <p:spPr>
          <a:xfrm>
            <a:off x="3948544" y="3726726"/>
            <a:ext cx="6719455" cy="1233201"/>
          </a:xfrm>
        </p:spPr>
        <p:txBody>
          <a:bodyPr lIns="0" tIns="0" rIns="0" bIns="0">
            <a:norm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6" name="Slide Number Placeholder 5">
            <a:extLst>
              <a:ext uri="{FF2B5EF4-FFF2-40B4-BE49-F238E27FC236}">
                <a16:creationId xmlns:a16="http://schemas.microsoft.com/office/drawing/2014/main" id="{5B635D06-88EA-4E55-AFA8-83E599617531}"/>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17" name="Graphic 16">
            <a:extLst>
              <a:ext uri="{FF2B5EF4-FFF2-40B4-BE49-F238E27FC236}">
                <a16:creationId xmlns:a16="http://schemas.microsoft.com/office/drawing/2014/main" id="{0CE68F30-7CF8-4097-B3B3-17441201C48E}"/>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7889568" y="6015038"/>
            <a:ext cx="1352550" cy="352425"/>
          </a:xfrm>
          <a:prstGeom prst="rect">
            <a:avLst/>
          </a:prstGeom>
        </p:spPr>
      </p:pic>
      <p:pic>
        <p:nvPicPr>
          <p:cNvPr id="19" name="Graphic 18">
            <a:extLst>
              <a:ext uri="{FF2B5EF4-FFF2-40B4-BE49-F238E27FC236}">
                <a16:creationId xmlns:a16="http://schemas.microsoft.com/office/drawing/2014/main" id="{A964702B-4085-4A38-A7A7-59771FB53B39}"/>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170199" y="666317"/>
            <a:ext cx="3124200" cy="5715000"/>
          </a:xfrm>
          <a:prstGeom prst="rect">
            <a:avLst/>
          </a:prstGeom>
        </p:spPr>
      </p:pic>
    </p:spTree>
    <p:extLst>
      <p:ext uri="{BB962C8B-B14F-4D97-AF65-F5344CB8AC3E}">
        <p14:creationId xmlns:p14="http://schemas.microsoft.com/office/powerpoint/2010/main" val="28816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9E33-CC30-4444-BBC7-EDCE39C58B27}"/>
              </a:ext>
            </a:extLst>
          </p:cNvPr>
          <p:cNvSpPr>
            <a:spLocks noGrp="1"/>
          </p:cNvSpPr>
          <p:nvPr>
            <p:ph type="ctrTitle"/>
          </p:nvPr>
        </p:nvSpPr>
        <p:spPr>
          <a:xfrm>
            <a:off x="669339" y="2661673"/>
            <a:ext cx="6719455" cy="2387600"/>
          </a:xfrm>
        </p:spPr>
        <p:txBody>
          <a:bodyPr lIns="0" tIns="0" rIns="0" bIns="0" anchor="t">
            <a:normAutofit/>
          </a:bodyPr>
          <a:lstStyle>
            <a:lvl1pPr algn="l">
              <a:defRPr sz="4000" spc="250" baseline="0">
                <a:solidFill>
                  <a:schemeClr val="tx1"/>
                </a:solidFill>
              </a:defRPr>
            </a:lvl1pPr>
          </a:lstStyle>
          <a:p>
            <a:r>
              <a:rPr lang="nb-NO"/>
              <a:t>Klikk for å redigere tittelstil</a:t>
            </a:r>
          </a:p>
        </p:txBody>
      </p:sp>
      <p:sp>
        <p:nvSpPr>
          <p:cNvPr id="4" name="Date Placeholder 3">
            <a:extLst>
              <a:ext uri="{FF2B5EF4-FFF2-40B4-BE49-F238E27FC236}">
                <a16:creationId xmlns:a16="http://schemas.microsoft.com/office/drawing/2014/main" id="{67C11D84-CBC1-4EC0-85CD-9F60B978A171}"/>
              </a:ext>
            </a:extLst>
          </p:cNvPr>
          <p:cNvSpPr>
            <a:spLocks noGrp="1"/>
          </p:cNvSpPr>
          <p:nvPr>
            <p:ph type="dt" sz="half" idx="10"/>
          </p:nvPr>
        </p:nvSpPr>
        <p:spPr/>
        <p:txBody>
          <a:bodyPr lIns="0" tIns="0" rIns="0" bIns="0"/>
          <a:lstStyle>
            <a:lvl1pPr>
              <a:defRPr>
                <a:solidFill>
                  <a:schemeClr val="tx1"/>
                </a:solidFill>
              </a:defRPr>
            </a:lvl1pPr>
          </a:lstStyle>
          <a:p>
            <a:fld id="{37D29F53-845D-48E5-8898-AB13D367578C}" type="datetimeFigureOut">
              <a:rPr lang="nb-NO" smtClean="0"/>
              <a:pPr/>
              <a:t>26.04.2022</a:t>
            </a:fld>
            <a:endParaRPr lang="nb-NO"/>
          </a:p>
        </p:txBody>
      </p:sp>
      <p:sp>
        <p:nvSpPr>
          <p:cNvPr id="5" name="Footer Placeholder 4">
            <a:extLst>
              <a:ext uri="{FF2B5EF4-FFF2-40B4-BE49-F238E27FC236}">
                <a16:creationId xmlns:a16="http://schemas.microsoft.com/office/drawing/2014/main" id="{39FB0DD3-81B6-440A-B526-59D274BD7398}"/>
              </a:ext>
            </a:extLst>
          </p:cNvPr>
          <p:cNvSpPr>
            <a:spLocks noGrp="1"/>
          </p:cNvSpPr>
          <p:nvPr>
            <p:ph type="ftr" sz="quarter" idx="11"/>
          </p:nvPr>
        </p:nvSpPr>
        <p:spPr/>
        <p:txBody>
          <a:bodyPr lIns="0" tIns="0" rIns="0" bIns="0"/>
          <a:lstStyle>
            <a:lvl1pPr>
              <a:defRPr>
                <a:solidFill>
                  <a:schemeClr val="tx1"/>
                </a:solidFill>
              </a:defRPr>
            </a:lvl1pPr>
          </a:lstStyle>
          <a:p>
            <a:endParaRPr lang="nb-NO"/>
          </a:p>
        </p:txBody>
      </p:sp>
      <p:sp>
        <p:nvSpPr>
          <p:cNvPr id="6" name="Slide Number Placeholder 5">
            <a:extLst>
              <a:ext uri="{FF2B5EF4-FFF2-40B4-BE49-F238E27FC236}">
                <a16:creationId xmlns:a16="http://schemas.microsoft.com/office/drawing/2014/main" id="{483BF44E-0333-4773-9D8E-444370C87292}"/>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15" name="Graphic 14">
            <a:extLst>
              <a:ext uri="{FF2B5EF4-FFF2-40B4-BE49-F238E27FC236}">
                <a16:creationId xmlns:a16="http://schemas.microsoft.com/office/drawing/2014/main" id="{7CA01841-098A-4F8C-92BB-98401C3BC72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560726" y="6208712"/>
            <a:ext cx="1038225" cy="276225"/>
          </a:xfrm>
          <a:prstGeom prst="rect">
            <a:avLst/>
          </a:prstGeom>
        </p:spPr>
      </p:pic>
      <p:pic>
        <p:nvPicPr>
          <p:cNvPr id="24" name="Graphic 23">
            <a:extLst>
              <a:ext uri="{FF2B5EF4-FFF2-40B4-BE49-F238E27FC236}">
                <a16:creationId xmlns:a16="http://schemas.microsoft.com/office/drawing/2014/main" id="{E0657C78-8C5B-43B3-9F8C-EC0EC7AE5D9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229773" y="6235808"/>
            <a:ext cx="1314450" cy="276225"/>
          </a:xfrm>
          <a:prstGeom prst="rect">
            <a:avLst/>
          </a:prstGeom>
        </p:spPr>
      </p:pic>
      <p:pic>
        <p:nvPicPr>
          <p:cNvPr id="9" name="Graphic 8">
            <a:extLst>
              <a:ext uri="{FF2B5EF4-FFF2-40B4-BE49-F238E27FC236}">
                <a16:creationId xmlns:a16="http://schemas.microsoft.com/office/drawing/2014/main" id="{8BB2869F-D718-4433-94DF-7D893894AB1F}"/>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60564" y="6239670"/>
            <a:ext cx="1548562" cy="270034"/>
          </a:xfrm>
          <a:prstGeom prst="rect">
            <a:avLst/>
          </a:prstGeom>
        </p:spPr>
      </p:pic>
    </p:spTree>
    <p:extLst>
      <p:ext uri="{BB962C8B-B14F-4D97-AF65-F5344CB8AC3E}">
        <p14:creationId xmlns:p14="http://schemas.microsoft.com/office/powerpoint/2010/main" val="18135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tel #4">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9E33-CC30-4444-BBC7-EDCE39C58B27}"/>
              </a:ext>
            </a:extLst>
          </p:cNvPr>
          <p:cNvSpPr>
            <a:spLocks noGrp="1"/>
          </p:cNvSpPr>
          <p:nvPr>
            <p:ph type="ctrTitle"/>
          </p:nvPr>
        </p:nvSpPr>
        <p:spPr>
          <a:xfrm>
            <a:off x="669339" y="2661673"/>
            <a:ext cx="6719455" cy="2387600"/>
          </a:xfrm>
        </p:spPr>
        <p:txBody>
          <a:bodyPr lIns="0" tIns="0" rIns="0" bIns="0" anchor="t">
            <a:normAutofit/>
          </a:bodyPr>
          <a:lstStyle>
            <a:lvl1pPr algn="l">
              <a:defRPr sz="4000" spc="250" baseline="0">
                <a:solidFill>
                  <a:schemeClr val="bg1"/>
                </a:solidFill>
              </a:defRPr>
            </a:lvl1pPr>
          </a:lstStyle>
          <a:p>
            <a:r>
              <a:rPr lang="nb-NO"/>
              <a:t>Klikk for å redigere tittelstil</a:t>
            </a:r>
          </a:p>
        </p:txBody>
      </p:sp>
      <p:sp>
        <p:nvSpPr>
          <p:cNvPr id="4" name="Date Placeholder 3">
            <a:extLst>
              <a:ext uri="{FF2B5EF4-FFF2-40B4-BE49-F238E27FC236}">
                <a16:creationId xmlns:a16="http://schemas.microsoft.com/office/drawing/2014/main" id="{67C11D84-CBC1-4EC0-85CD-9F60B978A171}"/>
              </a:ext>
            </a:extLst>
          </p:cNvPr>
          <p:cNvSpPr>
            <a:spLocks noGrp="1"/>
          </p:cNvSpPr>
          <p:nvPr>
            <p:ph type="dt" sz="half" idx="10"/>
          </p:nvPr>
        </p:nvSpPr>
        <p:spPr/>
        <p:txBody>
          <a:bodyPr lIns="0" tIns="0" rIns="0" bIns="0"/>
          <a:lstStyle>
            <a:lvl1pPr>
              <a:defRPr>
                <a:solidFill>
                  <a:schemeClr val="bg1"/>
                </a:solidFill>
              </a:defRPr>
            </a:lvl1pPr>
          </a:lstStyle>
          <a:p>
            <a:fld id="{37D29F53-845D-48E5-8898-AB13D367578C}" type="datetimeFigureOut">
              <a:rPr lang="nb-NO" smtClean="0"/>
              <a:pPr/>
              <a:t>26.04.2022</a:t>
            </a:fld>
            <a:endParaRPr lang="nb-NO"/>
          </a:p>
        </p:txBody>
      </p:sp>
      <p:sp>
        <p:nvSpPr>
          <p:cNvPr id="5" name="Footer Placeholder 4">
            <a:extLst>
              <a:ext uri="{FF2B5EF4-FFF2-40B4-BE49-F238E27FC236}">
                <a16:creationId xmlns:a16="http://schemas.microsoft.com/office/drawing/2014/main" id="{39FB0DD3-81B6-440A-B526-59D274BD7398}"/>
              </a:ext>
            </a:extLst>
          </p:cNvPr>
          <p:cNvSpPr>
            <a:spLocks noGrp="1"/>
          </p:cNvSpPr>
          <p:nvPr>
            <p:ph type="ftr" sz="quarter" idx="11"/>
          </p:nvPr>
        </p:nvSpPr>
        <p:spPr/>
        <p:txBody>
          <a:bodyPr lIns="0" tIns="0" rIns="0" bIns="0"/>
          <a:lstStyle>
            <a:lvl1pPr>
              <a:defRPr>
                <a:solidFill>
                  <a:schemeClr val="bg1"/>
                </a:solidFill>
              </a:defRPr>
            </a:lvl1pPr>
          </a:lstStyle>
          <a:p>
            <a:endParaRPr lang="nb-NO"/>
          </a:p>
        </p:txBody>
      </p:sp>
      <p:sp>
        <p:nvSpPr>
          <p:cNvPr id="6" name="Slide Number Placeholder 5">
            <a:extLst>
              <a:ext uri="{FF2B5EF4-FFF2-40B4-BE49-F238E27FC236}">
                <a16:creationId xmlns:a16="http://schemas.microsoft.com/office/drawing/2014/main" id="{483BF44E-0333-4773-9D8E-444370C87292}"/>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13" name="Graphic 12">
            <a:extLst>
              <a:ext uri="{FF2B5EF4-FFF2-40B4-BE49-F238E27FC236}">
                <a16:creationId xmlns:a16="http://schemas.microsoft.com/office/drawing/2014/main" id="{244677D9-3C84-4DCD-A686-9959C76CB8D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226434" y="6227445"/>
            <a:ext cx="1314450" cy="276225"/>
          </a:xfrm>
          <a:prstGeom prst="rect">
            <a:avLst/>
          </a:prstGeom>
        </p:spPr>
      </p:pic>
      <p:pic>
        <p:nvPicPr>
          <p:cNvPr id="3" name="Graphic 2">
            <a:extLst>
              <a:ext uri="{FF2B5EF4-FFF2-40B4-BE49-F238E27FC236}">
                <a16:creationId xmlns:a16="http://schemas.microsoft.com/office/drawing/2014/main" id="{4BD86202-50D1-4001-B41B-727C8D31DAF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524497" y="6219825"/>
            <a:ext cx="1056903" cy="265567"/>
          </a:xfrm>
          <a:prstGeom prst="rect">
            <a:avLst/>
          </a:prstGeom>
        </p:spPr>
      </p:pic>
      <p:pic>
        <p:nvPicPr>
          <p:cNvPr id="9" name="Graphic 8">
            <a:extLst>
              <a:ext uri="{FF2B5EF4-FFF2-40B4-BE49-F238E27FC236}">
                <a16:creationId xmlns:a16="http://schemas.microsoft.com/office/drawing/2014/main" id="{753051FF-482E-4C71-AFF9-FFB47C6BAB26}"/>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69339" y="6246126"/>
            <a:ext cx="1548562" cy="270034"/>
          </a:xfrm>
          <a:prstGeom prst="rect">
            <a:avLst/>
          </a:prstGeom>
        </p:spPr>
      </p:pic>
    </p:spTree>
    <p:extLst>
      <p:ext uri="{BB962C8B-B14F-4D97-AF65-F5344CB8AC3E}">
        <p14:creationId xmlns:p14="http://schemas.microsoft.com/office/powerpoint/2010/main" val="337947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9FE0-1EE7-449A-A116-DD77D143BA5F}"/>
              </a:ext>
            </a:extLst>
          </p:cNvPr>
          <p:cNvSpPr>
            <a:spLocks noGrp="1"/>
          </p:cNvSpPr>
          <p:nvPr>
            <p:ph type="title"/>
          </p:nvPr>
        </p:nvSpPr>
        <p:spPr>
          <a:xfrm>
            <a:off x="1508400" y="1040400"/>
            <a:ext cx="9280800" cy="1220400"/>
          </a:xfrm>
        </p:spPr>
        <p:txBody>
          <a:bodyPr anchor="t"/>
          <a:lstStyle>
            <a:lvl1pPr>
              <a:defRPr sz="3200" b="1"/>
            </a:lvl1p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15B4BE03-BCC9-4254-92A0-22ED4BFA0D6C}"/>
              </a:ext>
            </a:extLst>
          </p:cNvPr>
          <p:cNvSpPr>
            <a:spLocks noGrp="1"/>
          </p:cNvSpPr>
          <p:nvPr>
            <p:ph idx="1" hasCustomPrompt="1"/>
          </p:nvPr>
        </p:nvSpPr>
        <p:spPr>
          <a:xfrm>
            <a:off x="1508400" y="2383200"/>
            <a:ext cx="9280800" cy="3452400"/>
          </a:xfrm>
        </p:spPr>
        <p:txBody>
          <a:bodyPr/>
          <a:lstStyle>
            <a:lvl1pPr>
              <a:lnSpc>
                <a:spcPts val="3000"/>
              </a:lnSpc>
              <a:buNone/>
              <a:defRPr sz="1800"/>
            </a:lvl1pPr>
          </a:lstStyle>
          <a:p>
            <a:pPr lvl="0"/>
            <a:r>
              <a:rPr lang="nb-NO" dirty="0"/>
              <a:t>Tekst</a:t>
            </a:r>
          </a:p>
        </p:txBody>
      </p:sp>
      <p:sp>
        <p:nvSpPr>
          <p:cNvPr id="4" name="Date Placeholder 3">
            <a:extLst>
              <a:ext uri="{FF2B5EF4-FFF2-40B4-BE49-F238E27FC236}">
                <a16:creationId xmlns:a16="http://schemas.microsoft.com/office/drawing/2014/main" id="{8EF86C39-EDE3-462E-9F90-44E6263947B9}"/>
              </a:ext>
            </a:extLst>
          </p:cNvPr>
          <p:cNvSpPr>
            <a:spLocks noGrp="1"/>
          </p:cNvSpPr>
          <p:nvPr>
            <p:ph type="dt" sz="half" idx="10"/>
          </p:nvPr>
        </p:nvSpPr>
        <p:spPr/>
        <p:txBody>
          <a:bodyPr/>
          <a:lstStyle/>
          <a:p>
            <a:fld id="{192FEDC2-D6E5-4D18-855A-DC544253C579}" type="datetimeFigureOut">
              <a:rPr lang="nb-NO" smtClean="0"/>
              <a:t>26.04.2022</a:t>
            </a:fld>
            <a:endParaRPr lang="nb-NO"/>
          </a:p>
        </p:txBody>
      </p:sp>
      <p:sp>
        <p:nvSpPr>
          <p:cNvPr id="5" name="Footer Placeholder 4">
            <a:extLst>
              <a:ext uri="{FF2B5EF4-FFF2-40B4-BE49-F238E27FC236}">
                <a16:creationId xmlns:a16="http://schemas.microsoft.com/office/drawing/2014/main" id="{D4FADCA7-8D0C-4942-80B1-E1B1B8261C0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7AD53F3-2385-4106-A738-D2582D25DE1C}"/>
              </a:ext>
            </a:extLst>
          </p:cNvPr>
          <p:cNvSpPr>
            <a:spLocks noGrp="1"/>
          </p:cNvSpPr>
          <p:nvPr>
            <p:ph type="sldNum" sz="quarter" idx="12"/>
          </p:nvPr>
        </p:nvSpPr>
        <p:spPr>
          <a:xfrm>
            <a:off x="8610600" y="6356350"/>
            <a:ext cx="2743200" cy="365125"/>
          </a:xfrm>
          <a:prstGeom prst="rect">
            <a:avLst/>
          </a:prstGeom>
        </p:spPr>
        <p:txBody>
          <a:bodyPr vert="horz"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AF8B3D-F83F-4831-B79D-62CF8A85A3D8}" type="slidenum">
              <a:rPr lang="nb-NO" smtClean="0"/>
              <a:pPr/>
              <a:t>‹#›</a:t>
            </a:fld>
            <a:endParaRPr lang="nb-NO" dirty="0"/>
          </a:p>
        </p:txBody>
      </p:sp>
      <p:pic>
        <p:nvPicPr>
          <p:cNvPr id="8" name="Graphic 7">
            <a:extLst>
              <a:ext uri="{FF2B5EF4-FFF2-40B4-BE49-F238E27FC236}">
                <a16:creationId xmlns:a16="http://schemas.microsoft.com/office/drawing/2014/main" id="{C5F370BD-86BB-4155-84D0-96C6FEB3F10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560726" y="6208712"/>
            <a:ext cx="1038225" cy="276225"/>
          </a:xfrm>
          <a:prstGeom prst="rect">
            <a:avLst/>
          </a:prstGeom>
        </p:spPr>
      </p:pic>
      <p:pic>
        <p:nvPicPr>
          <p:cNvPr id="12" name="Graphic 11">
            <a:extLst>
              <a:ext uri="{FF2B5EF4-FFF2-40B4-BE49-F238E27FC236}">
                <a16:creationId xmlns:a16="http://schemas.microsoft.com/office/drawing/2014/main" id="{919E0BA1-6782-4D9D-8155-6FFBDF63294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229773" y="6235808"/>
            <a:ext cx="1314450" cy="276225"/>
          </a:xfrm>
          <a:prstGeom prst="rect">
            <a:avLst/>
          </a:prstGeom>
        </p:spPr>
      </p:pic>
      <p:pic>
        <p:nvPicPr>
          <p:cNvPr id="11" name="Graphic 10">
            <a:extLst>
              <a:ext uri="{FF2B5EF4-FFF2-40B4-BE49-F238E27FC236}">
                <a16:creationId xmlns:a16="http://schemas.microsoft.com/office/drawing/2014/main" id="{155B87B5-67F6-465B-9461-5731AB702548}"/>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60564" y="6239670"/>
            <a:ext cx="1548562" cy="270034"/>
          </a:xfrm>
          <a:prstGeom prst="rect">
            <a:avLst/>
          </a:prstGeom>
        </p:spPr>
      </p:pic>
    </p:spTree>
    <p:extLst>
      <p:ext uri="{BB962C8B-B14F-4D97-AF65-F5344CB8AC3E}">
        <p14:creationId xmlns:p14="http://schemas.microsoft.com/office/powerpoint/2010/main" val="3570512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38924-EE7D-468A-897D-F7106A749CC8}"/>
              </a:ext>
            </a:extLst>
          </p:cNvPr>
          <p:cNvSpPr>
            <a:spLocks noGrp="1"/>
          </p:cNvSpPr>
          <p:nvPr>
            <p:ph type="ctrTitle"/>
          </p:nvPr>
        </p:nvSpPr>
        <p:spPr>
          <a:xfrm>
            <a:off x="1508760" y="1041400"/>
            <a:ext cx="9281160" cy="1221740"/>
          </a:xfrm>
        </p:spPr>
        <p:txBody>
          <a:bodyPr lIns="0" tIns="0" rIns="0" bIns="0" anchor="t">
            <a:normAutofit/>
          </a:bodyPr>
          <a:lstStyle>
            <a:lvl1pPr algn="l">
              <a:defRPr sz="3200" b="1">
                <a:solidFill>
                  <a:schemeClr val="tx1"/>
                </a:solidFill>
              </a:defRPr>
            </a:lvl1pPr>
          </a:lstStyle>
          <a:p>
            <a:r>
              <a:rPr lang="nb-NO"/>
              <a:t>Klikk for å redigere tittelstil</a:t>
            </a:r>
          </a:p>
        </p:txBody>
      </p:sp>
      <p:sp>
        <p:nvSpPr>
          <p:cNvPr id="9" name="Date Placeholder 3">
            <a:extLst>
              <a:ext uri="{FF2B5EF4-FFF2-40B4-BE49-F238E27FC236}">
                <a16:creationId xmlns:a16="http://schemas.microsoft.com/office/drawing/2014/main" id="{6AD99744-278D-4F18-AF66-9BE07644FECA}"/>
              </a:ext>
            </a:extLst>
          </p:cNvPr>
          <p:cNvSpPr>
            <a:spLocks noGrp="1"/>
          </p:cNvSpPr>
          <p:nvPr>
            <p:ph type="dt" sz="half" idx="10"/>
          </p:nvPr>
        </p:nvSpPr>
        <p:spPr>
          <a:xfrm>
            <a:off x="8282623" y="228600"/>
            <a:ext cx="1069340" cy="213043"/>
          </a:xfrm>
        </p:spPr>
        <p:txBody>
          <a:bodyPr lIns="0" tIns="0" rIns="0" bIns="0"/>
          <a:lstStyle>
            <a:lvl1pPr>
              <a:defRPr>
                <a:solidFill>
                  <a:schemeClr val="tx1"/>
                </a:solidFill>
              </a:defRPr>
            </a:lvl1pPr>
          </a:lstStyle>
          <a:p>
            <a:fld id="{37D29F53-845D-48E5-8898-AB13D367578C}" type="datetimeFigureOut">
              <a:rPr lang="nb-NO" smtClean="0"/>
              <a:pPr/>
              <a:t>26.04.2022</a:t>
            </a:fld>
            <a:endParaRPr lang="nb-NO"/>
          </a:p>
        </p:txBody>
      </p:sp>
      <p:sp>
        <p:nvSpPr>
          <p:cNvPr id="10" name="Footer Placeholder 4">
            <a:extLst>
              <a:ext uri="{FF2B5EF4-FFF2-40B4-BE49-F238E27FC236}">
                <a16:creationId xmlns:a16="http://schemas.microsoft.com/office/drawing/2014/main" id="{D6618217-DFB5-4A5C-B580-8FFD2EC63BED}"/>
              </a:ext>
            </a:extLst>
          </p:cNvPr>
          <p:cNvSpPr>
            <a:spLocks noGrp="1"/>
          </p:cNvSpPr>
          <p:nvPr>
            <p:ph type="ftr" sz="quarter" idx="11"/>
          </p:nvPr>
        </p:nvSpPr>
        <p:spPr>
          <a:xfrm>
            <a:off x="10229772" y="228600"/>
            <a:ext cx="1124028" cy="213043"/>
          </a:xfrm>
        </p:spPr>
        <p:txBody>
          <a:bodyPr lIns="0" tIns="0" rIns="0" bIns="0"/>
          <a:lstStyle>
            <a:lvl1pPr>
              <a:defRPr>
                <a:solidFill>
                  <a:schemeClr val="tx1"/>
                </a:solidFill>
              </a:defRPr>
            </a:lvl1pPr>
          </a:lstStyle>
          <a:p>
            <a:endParaRPr lang="nb-NO"/>
          </a:p>
        </p:txBody>
      </p:sp>
      <p:sp>
        <p:nvSpPr>
          <p:cNvPr id="11" name="Slide Number Placeholder 5">
            <a:extLst>
              <a:ext uri="{FF2B5EF4-FFF2-40B4-BE49-F238E27FC236}">
                <a16:creationId xmlns:a16="http://schemas.microsoft.com/office/drawing/2014/main" id="{45DF84FB-39ED-43FC-BEC0-09D704A5C89D}"/>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12" name="Graphic 11">
            <a:extLst>
              <a:ext uri="{FF2B5EF4-FFF2-40B4-BE49-F238E27FC236}">
                <a16:creationId xmlns:a16="http://schemas.microsoft.com/office/drawing/2014/main" id="{AD0D1C75-423E-4038-ACC0-0663398765E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560726" y="6208712"/>
            <a:ext cx="1038225" cy="276225"/>
          </a:xfrm>
          <a:prstGeom prst="rect">
            <a:avLst/>
          </a:prstGeom>
        </p:spPr>
      </p:pic>
      <p:pic>
        <p:nvPicPr>
          <p:cNvPr id="14" name="Graphic 13">
            <a:extLst>
              <a:ext uri="{FF2B5EF4-FFF2-40B4-BE49-F238E27FC236}">
                <a16:creationId xmlns:a16="http://schemas.microsoft.com/office/drawing/2014/main" id="{170CD99D-A6BC-4B19-80F2-BC1F93F39E6B}"/>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229773" y="6235808"/>
            <a:ext cx="1314450" cy="276225"/>
          </a:xfrm>
          <a:prstGeom prst="rect">
            <a:avLst/>
          </a:prstGeom>
        </p:spPr>
      </p:pic>
      <p:sp>
        <p:nvSpPr>
          <p:cNvPr id="17" name="Content Placeholder 16">
            <a:extLst>
              <a:ext uri="{FF2B5EF4-FFF2-40B4-BE49-F238E27FC236}">
                <a16:creationId xmlns:a16="http://schemas.microsoft.com/office/drawing/2014/main" id="{E716E47B-FCBE-4E8F-B820-CB25A4C3EE75}"/>
              </a:ext>
            </a:extLst>
          </p:cNvPr>
          <p:cNvSpPr>
            <a:spLocks noGrp="1"/>
          </p:cNvSpPr>
          <p:nvPr>
            <p:ph sz="quarter" idx="15" hasCustomPrompt="1"/>
          </p:nvPr>
        </p:nvSpPr>
        <p:spPr>
          <a:xfrm>
            <a:off x="1508126" y="2383683"/>
            <a:ext cx="4511676" cy="3451968"/>
          </a:xfrm>
          <a:prstGeom prst="rect">
            <a:avLst/>
          </a:prstGeom>
        </p:spPr>
        <p:txBody>
          <a:bodyPr lIns="0" tIns="0" rIns="0" bIns="0"/>
          <a:lstStyle>
            <a:lvl1pPr>
              <a:lnSpc>
                <a:spcPts val="3000"/>
              </a:lnSpc>
              <a:buNone/>
              <a:defRPr sz="1800"/>
            </a:lvl1pPr>
            <a:lvl2pPr>
              <a:defRPr sz="1800"/>
            </a:lvl2pPr>
            <a:lvl3pPr>
              <a:defRPr sz="1800"/>
            </a:lvl3pPr>
            <a:lvl4pPr>
              <a:defRPr sz="1800"/>
            </a:lvl4pPr>
            <a:lvl5pPr>
              <a:defRPr sz="1800"/>
            </a:lvl5pPr>
          </a:lstStyle>
          <a:p>
            <a:pPr lvl="0"/>
            <a:r>
              <a:rPr lang="en-US" dirty="0" err="1"/>
              <a:t>Tekst</a:t>
            </a:r>
            <a:endParaRPr lang="nb-NO" dirty="0"/>
          </a:p>
        </p:txBody>
      </p:sp>
      <p:sp>
        <p:nvSpPr>
          <p:cNvPr id="18" name="Content Placeholder 17">
            <a:extLst>
              <a:ext uri="{FF2B5EF4-FFF2-40B4-BE49-F238E27FC236}">
                <a16:creationId xmlns:a16="http://schemas.microsoft.com/office/drawing/2014/main" id="{E130C97E-02AE-45DD-B39B-117622DA0864}"/>
              </a:ext>
            </a:extLst>
          </p:cNvPr>
          <p:cNvSpPr>
            <a:spLocks noGrp="1"/>
          </p:cNvSpPr>
          <p:nvPr>
            <p:ph sz="quarter" idx="16" hasCustomPrompt="1"/>
          </p:nvPr>
        </p:nvSpPr>
        <p:spPr>
          <a:xfrm>
            <a:off x="6172200" y="2383682"/>
            <a:ext cx="4617720" cy="3451969"/>
          </a:xfrm>
          <a:prstGeom prst="rect">
            <a:avLst/>
          </a:prstGeom>
        </p:spPr>
        <p:txBody>
          <a:bodyPr lIns="0" tIns="0" rIns="0" bIns="0"/>
          <a:lstStyle>
            <a:lvl1pPr>
              <a:lnSpc>
                <a:spcPts val="3000"/>
              </a:lnSpc>
              <a:buNone/>
              <a:defRPr sz="1800"/>
            </a:lvl1pPr>
            <a:lvl2pPr>
              <a:defRPr sz="1800"/>
            </a:lvl2pPr>
            <a:lvl3pPr>
              <a:defRPr sz="1800"/>
            </a:lvl3pPr>
            <a:lvl4pPr>
              <a:defRPr sz="1800"/>
            </a:lvl4pPr>
            <a:lvl5pPr>
              <a:defRPr sz="1800"/>
            </a:lvl5pPr>
          </a:lstStyle>
          <a:p>
            <a:pPr lvl="0"/>
            <a:r>
              <a:rPr lang="en-US" dirty="0" err="1"/>
              <a:t>Tekst</a:t>
            </a:r>
            <a:endParaRPr lang="nb-NO" dirty="0"/>
          </a:p>
        </p:txBody>
      </p:sp>
      <p:pic>
        <p:nvPicPr>
          <p:cNvPr id="15" name="Graphic 14">
            <a:extLst>
              <a:ext uri="{FF2B5EF4-FFF2-40B4-BE49-F238E27FC236}">
                <a16:creationId xmlns:a16="http://schemas.microsoft.com/office/drawing/2014/main" id="{8384A4AB-7692-46AF-BFE8-BFBFFE130B4E}"/>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60564" y="6239670"/>
            <a:ext cx="1548562" cy="270034"/>
          </a:xfrm>
          <a:prstGeom prst="rect">
            <a:avLst/>
          </a:prstGeom>
        </p:spPr>
      </p:pic>
    </p:spTree>
    <p:extLst>
      <p:ext uri="{BB962C8B-B14F-4D97-AF65-F5344CB8AC3E}">
        <p14:creationId xmlns:p14="http://schemas.microsoft.com/office/powerpoint/2010/main" val="1354508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317C853-25D4-4721-ACE7-D78FFAF66EFD}"/>
              </a:ext>
            </a:extLst>
          </p:cNvPr>
          <p:cNvSpPr>
            <a:spLocks noGrp="1"/>
          </p:cNvSpPr>
          <p:nvPr>
            <p:ph type="ctrTitle"/>
          </p:nvPr>
        </p:nvSpPr>
        <p:spPr>
          <a:xfrm>
            <a:off x="658558" y="1041400"/>
            <a:ext cx="5757482" cy="1221740"/>
          </a:xfrm>
        </p:spPr>
        <p:txBody>
          <a:bodyPr lIns="0" tIns="0" rIns="0" bIns="0" anchor="t">
            <a:normAutofit/>
          </a:bodyPr>
          <a:lstStyle>
            <a:lvl1pPr algn="l">
              <a:defRPr sz="3200" b="1">
                <a:solidFill>
                  <a:schemeClr val="tx1"/>
                </a:solidFill>
              </a:defRPr>
            </a:lvl1pPr>
          </a:lstStyle>
          <a:p>
            <a:r>
              <a:rPr lang="nb-NO"/>
              <a:t>Klikk for å redigere tittelstil</a:t>
            </a:r>
          </a:p>
        </p:txBody>
      </p:sp>
      <p:sp>
        <p:nvSpPr>
          <p:cNvPr id="9" name="Date Placeholder 3">
            <a:extLst>
              <a:ext uri="{FF2B5EF4-FFF2-40B4-BE49-F238E27FC236}">
                <a16:creationId xmlns:a16="http://schemas.microsoft.com/office/drawing/2014/main" id="{CAF0D166-1486-4A85-BEB5-E0BE8D5639D0}"/>
              </a:ext>
            </a:extLst>
          </p:cNvPr>
          <p:cNvSpPr>
            <a:spLocks noGrp="1"/>
          </p:cNvSpPr>
          <p:nvPr>
            <p:ph type="dt" sz="half" idx="10"/>
          </p:nvPr>
        </p:nvSpPr>
        <p:spPr>
          <a:xfrm>
            <a:off x="8282623" y="228600"/>
            <a:ext cx="1069340" cy="213043"/>
          </a:xfrm>
        </p:spPr>
        <p:txBody>
          <a:bodyPr lIns="0" tIns="0" rIns="0" bIns="0"/>
          <a:lstStyle>
            <a:lvl1pPr>
              <a:defRPr>
                <a:solidFill>
                  <a:schemeClr val="tx1"/>
                </a:solidFill>
              </a:defRPr>
            </a:lvl1pPr>
          </a:lstStyle>
          <a:p>
            <a:fld id="{37D29F53-845D-48E5-8898-AB13D367578C}" type="datetimeFigureOut">
              <a:rPr lang="nb-NO" smtClean="0"/>
              <a:pPr/>
              <a:t>26.04.2022</a:t>
            </a:fld>
            <a:endParaRPr lang="nb-NO"/>
          </a:p>
        </p:txBody>
      </p:sp>
      <p:sp>
        <p:nvSpPr>
          <p:cNvPr id="10" name="Footer Placeholder 4">
            <a:extLst>
              <a:ext uri="{FF2B5EF4-FFF2-40B4-BE49-F238E27FC236}">
                <a16:creationId xmlns:a16="http://schemas.microsoft.com/office/drawing/2014/main" id="{BF175107-1616-4862-805E-56A7430D11F7}"/>
              </a:ext>
            </a:extLst>
          </p:cNvPr>
          <p:cNvSpPr>
            <a:spLocks noGrp="1"/>
          </p:cNvSpPr>
          <p:nvPr>
            <p:ph type="ftr" sz="quarter" idx="11"/>
          </p:nvPr>
        </p:nvSpPr>
        <p:spPr>
          <a:xfrm>
            <a:off x="10229772" y="228600"/>
            <a:ext cx="1124028" cy="213043"/>
          </a:xfrm>
        </p:spPr>
        <p:txBody>
          <a:bodyPr lIns="0" tIns="0" rIns="0" bIns="0"/>
          <a:lstStyle>
            <a:lvl1pPr>
              <a:defRPr>
                <a:solidFill>
                  <a:schemeClr val="tx1"/>
                </a:solidFill>
              </a:defRPr>
            </a:lvl1pPr>
          </a:lstStyle>
          <a:p>
            <a:endParaRPr lang="nb-NO"/>
          </a:p>
        </p:txBody>
      </p:sp>
      <p:sp>
        <p:nvSpPr>
          <p:cNvPr id="11" name="Slide Number Placeholder 5">
            <a:extLst>
              <a:ext uri="{FF2B5EF4-FFF2-40B4-BE49-F238E27FC236}">
                <a16:creationId xmlns:a16="http://schemas.microsoft.com/office/drawing/2014/main" id="{67EC55DD-BB08-44A9-A6F5-838115D7588A}"/>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12" name="Graphic 11">
            <a:extLst>
              <a:ext uri="{FF2B5EF4-FFF2-40B4-BE49-F238E27FC236}">
                <a16:creationId xmlns:a16="http://schemas.microsoft.com/office/drawing/2014/main" id="{528699B2-1C76-4D10-B5F7-CDCED6B0A09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560726" y="6208712"/>
            <a:ext cx="1038225" cy="276225"/>
          </a:xfrm>
          <a:prstGeom prst="rect">
            <a:avLst/>
          </a:prstGeom>
        </p:spPr>
      </p:pic>
      <p:pic>
        <p:nvPicPr>
          <p:cNvPr id="14" name="Graphic 13">
            <a:extLst>
              <a:ext uri="{FF2B5EF4-FFF2-40B4-BE49-F238E27FC236}">
                <a16:creationId xmlns:a16="http://schemas.microsoft.com/office/drawing/2014/main" id="{DD78C119-E46E-40C2-BFD4-E9C60054F232}"/>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229773" y="6235808"/>
            <a:ext cx="1314450" cy="276225"/>
          </a:xfrm>
          <a:prstGeom prst="rect">
            <a:avLst/>
          </a:prstGeom>
        </p:spPr>
      </p:pic>
      <p:sp>
        <p:nvSpPr>
          <p:cNvPr id="15" name="Text Placeholder 8">
            <a:extLst>
              <a:ext uri="{FF2B5EF4-FFF2-40B4-BE49-F238E27FC236}">
                <a16:creationId xmlns:a16="http://schemas.microsoft.com/office/drawing/2014/main" id="{644FA3BC-BB45-4DB7-B77C-D3A7193EB157}"/>
              </a:ext>
            </a:extLst>
          </p:cNvPr>
          <p:cNvSpPr>
            <a:spLocks noGrp="1"/>
          </p:cNvSpPr>
          <p:nvPr>
            <p:ph type="body" sz="quarter" idx="13"/>
          </p:nvPr>
        </p:nvSpPr>
        <p:spPr>
          <a:xfrm>
            <a:off x="658558" y="2383683"/>
            <a:ext cx="5757482" cy="3451968"/>
          </a:xfrm>
        </p:spPr>
        <p:txBody>
          <a:bodyPr>
            <a:normAutofit/>
          </a:bodyPr>
          <a:lstStyle>
            <a:lvl1pPr>
              <a:lnSpc>
                <a:spcPts val="3000"/>
              </a:lnSpc>
              <a:buNone/>
              <a:defRPr sz="1800"/>
            </a:lvl1pPr>
          </a:lstStyle>
          <a:p>
            <a:pPr lvl="0"/>
            <a:r>
              <a:rPr lang="nb-NO"/>
              <a:t>Rediger tekststiler i malen</a:t>
            </a:r>
          </a:p>
        </p:txBody>
      </p:sp>
      <p:sp>
        <p:nvSpPr>
          <p:cNvPr id="16" name="Picture Placeholder 10">
            <a:extLst>
              <a:ext uri="{FF2B5EF4-FFF2-40B4-BE49-F238E27FC236}">
                <a16:creationId xmlns:a16="http://schemas.microsoft.com/office/drawing/2014/main" id="{5243CBC7-EEA5-4837-8A0A-BAF6E9DB0F00}"/>
              </a:ext>
            </a:extLst>
          </p:cNvPr>
          <p:cNvSpPr>
            <a:spLocks noGrp="1"/>
          </p:cNvSpPr>
          <p:nvPr>
            <p:ph type="pic" sz="quarter" idx="14"/>
          </p:nvPr>
        </p:nvSpPr>
        <p:spPr>
          <a:xfrm>
            <a:off x="7292975" y="655638"/>
            <a:ext cx="4240213" cy="5257800"/>
          </a:xfrm>
          <a:solidFill>
            <a:schemeClr val="bg2">
              <a:lumMod val="75000"/>
            </a:schemeClr>
          </a:solidFill>
        </p:spPr>
        <p:txBody>
          <a:bodyPr/>
          <a:lstStyle/>
          <a:p>
            <a:r>
              <a:rPr lang="nb-NO"/>
              <a:t>Klikk ikonet for å legge til et bilde</a:t>
            </a:r>
          </a:p>
        </p:txBody>
      </p:sp>
      <p:pic>
        <p:nvPicPr>
          <p:cNvPr id="17" name="Graphic 16">
            <a:extLst>
              <a:ext uri="{FF2B5EF4-FFF2-40B4-BE49-F238E27FC236}">
                <a16:creationId xmlns:a16="http://schemas.microsoft.com/office/drawing/2014/main" id="{3688601D-9BD1-434A-8795-6117D0E61852}"/>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60564" y="6239670"/>
            <a:ext cx="1548562" cy="270034"/>
          </a:xfrm>
          <a:prstGeom prst="rect">
            <a:avLst/>
          </a:prstGeom>
        </p:spPr>
      </p:pic>
    </p:spTree>
    <p:extLst>
      <p:ext uri="{BB962C8B-B14F-4D97-AF65-F5344CB8AC3E}">
        <p14:creationId xmlns:p14="http://schemas.microsoft.com/office/powerpoint/2010/main" val="238131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83CD6856-4F37-476D-8213-7E61CAA7E016}"/>
              </a:ext>
            </a:extLst>
          </p:cNvPr>
          <p:cNvSpPr>
            <a:spLocks noGrp="1"/>
          </p:cNvSpPr>
          <p:nvPr>
            <p:ph type="dt" sz="half" idx="10"/>
          </p:nvPr>
        </p:nvSpPr>
        <p:spPr>
          <a:xfrm>
            <a:off x="8282623" y="228600"/>
            <a:ext cx="1069340" cy="213043"/>
          </a:xfrm>
        </p:spPr>
        <p:txBody>
          <a:bodyPr lIns="0" tIns="0" rIns="0" bIns="0"/>
          <a:lstStyle>
            <a:lvl1pPr>
              <a:defRPr>
                <a:solidFill>
                  <a:schemeClr val="tx1"/>
                </a:solidFill>
              </a:defRPr>
            </a:lvl1pPr>
          </a:lstStyle>
          <a:p>
            <a:fld id="{37D29F53-845D-48E5-8898-AB13D367578C}" type="datetimeFigureOut">
              <a:rPr lang="nb-NO" smtClean="0"/>
              <a:pPr/>
              <a:t>26.04.2022</a:t>
            </a:fld>
            <a:endParaRPr lang="nb-NO"/>
          </a:p>
        </p:txBody>
      </p:sp>
      <p:sp>
        <p:nvSpPr>
          <p:cNvPr id="6" name="Footer Placeholder 4">
            <a:extLst>
              <a:ext uri="{FF2B5EF4-FFF2-40B4-BE49-F238E27FC236}">
                <a16:creationId xmlns:a16="http://schemas.microsoft.com/office/drawing/2014/main" id="{15C3D9AE-5860-4609-9EF1-FEDC5002DEDF}"/>
              </a:ext>
            </a:extLst>
          </p:cNvPr>
          <p:cNvSpPr>
            <a:spLocks noGrp="1"/>
          </p:cNvSpPr>
          <p:nvPr>
            <p:ph type="ftr" sz="quarter" idx="11"/>
          </p:nvPr>
        </p:nvSpPr>
        <p:spPr>
          <a:xfrm>
            <a:off x="10229772" y="228600"/>
            <a:ext cx="1124028" cy="213043"/>
          </a:xfrm>
        </p:spPr>
        <p:txBody>
          <a:bodyPr lIns="0" tIns="0" rIns="0" bIns="0"/>
          <a:lstStyle>
            <a:lvl1pPr>
              <a:defRPr>
                <a:solidFill>
                  <a:schemeClr val="tx1"/>
                </a:solidFill>
              </a:defRPr>
            </a:lvl1pPr>
          </a:lstStyle>
          <a:p>
            <a:endParaRPr lang="nb-NO"/>
          </a:p>
        </p:txBody>
      </p:sp>
      <p:sp>
        <p:nvSpPr>
          <p:cNvPr id="7" name="Slide Number Placeholder 5">
            <a:extLst>
              <a:ext uri="{FF2B5EF4-FFF2-40B4-BE49-F238E27FC236}">
                <a16:creationId xmlns:a16="http://schemas.microsoft.com/office/drawing/2014/main" id="{AF2271E0-FD3F-4C2B-A7F8-E005CBDABD9A}"/>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8" name="Graphic 7">
            <a:extLst>
              <a:ext uri="{FF2B5EF4-FFF2-40B4-BE49-F238E27FC236}">
                <a16:creationId xmlns:a16="http://schemas.microsoft.com/office/drawing/2014/main" id="{F096EA6A-68D4-43A7-8F49-0904F2265D4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560726" y="6208712"/>
            <a:ext cx="1038225" cy="276225"/>
          </a:xfrm>
          <a:prstGeom prst="rect">
            <a:avLst/>
          </a:prstGeom>
        </p:spPr>
      </p:pic>
      <p:pic>
        <p:nvPicPr>
          <p:cNvPr id="10" name="Graphic 9">
            <a:extLst>
              <a:ext uri="{FF2B5EF4-FFF2-40B4-BE49-F238E27FC236}">
                <a16:creationId xmlns:a16="http://schemas.microsoft.com/office/drawing/2014/main" id="{5D7ACC4F-8D57-4D1C-8F03-2237E27783C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229773" y="6235808"/>
            <a:ext cx="1314450" cy="276225"/>
          </a:xfrm>
          <a:prstGeom prst="rect">
            <a:avLst/>
          </a:prstGeom>
        </p:spPr>
      </p:pic>
      <p:pic>
        <p:nvPicPr>
          <p:cNvPr id="11" name="Graphic 10">
            <a:extLst>
              <a:ext uri="{FF2B5EF4-FFF2-40B4-BE49-F238E27FC236}">
                <a16:creationId xmlns:a16="http://schemas.microsoft.com/office/drawing/2014/main" id="{6FAA02A7-9F82-4685-82C0-BEC35E038DED}"/>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60564" y="6239670"/>
            <a:ext cx="1548562" cy="270034"/>
          </a:xfrm>
          <a:prstGeom prst="rect">
            <a:avLst/>
          </a:prstGeom>
        </p:spPr>
      </p:pic>
    </p:spTree>
    <p:extLst>
      <p:ext uri="{BB962C8B-B14F-4D97-AF65-F5344CB8AC3E}">
        <p14:creationId xmlns:p14="http://schemas.microsoft.com/office/powerpoint/2010/main" val="2103581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3A21E-8636-4124-84FF-A2C6100F4F61}"/>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6" name="Date Placeholder 3">
            <a:extLst>
              <a:ext uri="{FF2B5EF4-FFF2-40B4-BE49-F238E27FC236}">
                <a16:creationId xmlns:a16="http://schemas.microsoft.com/office/drawing/2014/main" id="{0E05CF57-DD15-4468-A5D0-4D7C490A42CE}"/>
              </a:ext>
            </a:extLst>
          </p:cNvPr>
          <p:cNvSpPr>
            <a:spLocks noGrp="1"/>
          </p:cNvSpPr>
          <p:nvPr>
            <p:ph type="dt" sz="half" idx="10"/>
          </p:nvPr>
        </p:nvSpPr>
        <p:spPr>
          <a:xfrm>
            <a:off x="8282623" y="228600"/>
            <a:ext cx="1069340" cy="213043"/>
          </a:xfrm>
        </p:spPr>
        <p:txBody>
          <a:bodyPr lIns="0" tIns="0" rIns="0" bIns="0"/>
          <a:lstStyle>
            <a:lvl1pPr>
              <a:defRPr>
                <a:solidFill>
                  <a:schemeClr val="tx1"/>
                </a:solidFill>
              </a:defRPr>
            </a:lvl1pPr>
          </a:lstStyle>
          <a:p>
            <a:fld id="{37D29F53-845D-48E5-8898-AB13D367578C}" type="datetimeFigureOut">
              <a:rPr lang="nb-NO" smtClean="0"/>
              <a:pPr/>
              <a:t>26.04.2022</a:t>
            </a:fld>
            <a:endParaRPr lang="nb-NO"/>
          </a:p>
        </p:txBody>
      </p:sp>
      <p:sp>
        <p:nvSpPr>
          <p:cNvPr id="7" name="Footer Placeholder 4">
            <a:extLst>
              <a:ext uri="{FF2B5EF4-FFF2-40B4-BE49-F238E27FC236}">
                <a16:creationId xmlns:a16="http://schemas.microsoft.com/office/drawing/2014/main" id="{5138F7EA-2D5B-4AEC-A9E4-56D2EFC2FA69}"/>
              </a:ext>
            </a:extLst>
          </p:cNvPr>
          <p:cNvSpPr>
            <a:spLocks noGrp="1"/>
          </p:cNvSpPr>
          <p:nvPr>
            <p:ph type="ftr" sz="quarter" idx="11"/>
          </p:nvPr>
        </p:nvSpPr>
        <p:spPr>
          <a:xfrm>
            <a:off x="10229772" y="228600"/>
            <a:ext cx="1124028" cy="213043"/>
          </a:xfrm>
        </p:spPr>
        <p:txBody>
          <a:bodyPr lIns="0" tIns="0" rIns="0" bIns="0"/>
          <a:lstStyle>
            <a:lvl1pPr>
              <a:defRPr>
                <a:solidFill>
                  <a:schemeClr val="tx1"/>
                </a:solidFill>
              </a:defRPr>
            </a:lvl1pPr>
          </a:lstStyle>
          <a:p>
            <a:endParaRPr lang="nb-NO"/>
          </a:p>
        </p:txBody>
      </p:sp>
      <p:sp>
        <p:nvSpPr>
          <p:cNvPr id="8" name="Slide Number Placeholder 5">
            <a:extLst>
              <a:ext uri="{FF2B5EF4-FFF2-40B4-BE49-F238E27FC236}">
                <a16:creationId xmlns:a16="http://schemas.microsoft.com/office/drawing/2014/main" id="{B09CCD55-DE78-4981-95D6-DA5DF85E64E7}"/>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9" name="Graphic 8">
            <a:extLst>
              <a:ext uri="{FF2B5EF4-FFF2-40B4-BE49-F238E27FC236}">
                <a16:creationId xmlns:a16="http://schemas.microsoft.com/office/drawing/2014/main" id="{2B092D71-C4A7-4DDE-86EF-A404A0FF316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560726" y="6208712"/>
            <a:ext cx="1038225" cy="276225"/>
          </a:xfrm>
          <a:prstGeom prst="rect">
            <a:avLst/>
          </a:prstGeom>
        </p:spPr>
      </p:pic>
      <p:pic>
        <p:nvPicPr>
          <p:cNvPr id="11" name="Graphic 10">
            <a:extLst>
              <a:ext uri="{FF2B5EF4-FFF2-40B4-BE49-F238E27FC236}">
                <a16:creationId xmlns:a16="http://schemas.microsoft.com/office/drawing/2014/main" id="{FC10276D-D869-4A9B-8ECC-E3FC5356269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229773" y="6235808"/>
            <a:ext cx="1314450" cy="276225"/>
          </a:xfrm>
          <a:prstGeom prst="rect">
            <a:avLst/>
          </a:prstGeom>
        </p:spPr>
      </p:pic>
      <p:pic>
        <p:nvPicPr>
          <p:cNvPr id="12" name="Graphic 11">
            <a:extLst>
              <a:ext uri="{FF2B5EF4-FFF2-40B4-BE49-F238E27FC236}">
                <a16:creationId xmlns:a16="http://schemas.microsoft.com/office/drawing/2014/main" id="{88C15557-D32D-45E5-9D90-A790DF205025}"/>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60564" y="6239670"/>
            <a:ext cx="1548562" cy="270034"/>
          </a:xfrm>
          <a:prstGeom prst="rect">
            <a:avLst/>
          </a:prstGeom>
        </p:spPr>
      </p:pic>
    </p:spTree>
    <p:extLst>
      <p:ext uri="{BB962C8B-B14F-4D97-AF65-F5344CB8AC3E}">
        <p14:creationId xmlns:p14="http://schemas.microsoft.com/office/powerpoint/2010/main" val="4115003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t bilde">
    <p:bg>
      <p:bgPr>
        <a:solidFill>
          <a:schemeClr val="l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C11D84-CBC1-4EC0-85CD-9F60B978A171}"/>
              </a:ext>
            </a:extLst>
          </p:cNvPr>
          <p:cNvSpPr>
            <a:spLocks noGrp="1"/>
          </p:cNvSpPr>
          <p:nvPr>
            <p:ph type="dt" sz="half" idx="10"/>
          </p:nvPr>
        </p:nvSpPr>
        <p:spPr/>
        <p:txBody>
          <a:bodyPr lIns="0" tIns="0" rIns="0" bIns="0"/>
          <a:lstStyle>
            <a:lvl1pPr>
              <a:defRPr>
                <a:solidFill>
                  <a:schemeClr val="tx1"/>
                </a:solidFill>
              </a:defRPr>
            </a:lvl1pPr>
          </a:lstStyle>
          <a:p>
            <a:fld id="{37D29F53-845D-48E5-8898-AB13D367578C}" type="datetimeFigureOut">
              <a:rPr lang="nb-NO" smtClean="0"/>
              <a:pPr/>
              <a:t>26.04.2022</a:t>
            </a:fld>
            <a:endParaRPr lang="nb-NO"/>
          </a:p>
        </p:txBody>
      </p:sp>
      <p:sp>
        <p:nvSpPr>
          <p:cNvPr id="5" name="Footer Placeholder 4">
            <a:extLst>
              <a:ext uri="{FF2B5EF4-FFF2-40B4-BE49-F238E27FC236}">
                <a16:creationId xmlns:a16="http://schemas.microsoft.com/office/drawing/2014/main" id="{39FB0DD3-81B6-440A-B526-59D274BD7398}"/>
              </a:ext>
            </a:extLst>
          </p:cNvPr>
          <p:cNvSpPr>
            <a:spLocks noGrp="1"/>
          </p:cNvSpPr>
          <p:nvPr>
            <p:ph type="ftr" sz="quarter" idx="11"/>
          </p:nvPr>
        </p:nvSpPr>
        <p:spPr/>
        <p:txBody>
          <a:bodyPr lIns="0" tIns="0" rIns="0" bIns="0"/>
          <a:lstStyle>
            <a:lvl1pPr>
              <a:defRPr>
                <a:solidFill>
                  <a:schemeClr val="tx1"/>
                </a:solidFill>
              </a:defRPr>
            </a:lvl1pPr>
          </a:lstStyle>
          <a:p>
            <a:endParaRPr lang="nb-NO"/>
          </a:p>
        </p:txBody>
      </p:sp>
      <p:sp>
        <p:nvSpPr>
          <p:cNvPr id="6" name="Slide Number Placeholder 5">
            <a:extLst>
              <a:ext uri="{FF2B5EF4-FFF2-40B4-BE49-F238E27FC236}">
                <a16:creationId xmlns:a16="http://schemas.microsoft.com/office/drawing/2014/main" id="{483BF44E-0333-4773-9D8E-444370C87292}"/>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15" name="Graphic 14">
            <a:extLst>
              <a:ext uri="{FF2B5EF4-FFF2-40B4-BE49-F238E27FC236}">
                <a16:creationId xmlns:a16="http://schemas.microsoft.com/office/drawing/2014/main" id="{7CA01841-098A-4F8C-92BB-98401C3BC72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560726" y="6208712"/>
            <a:ext cx="1038225" cy="276225"/>
          </a:xfrm>
          <a:prstGeom prst="rect">
            <a:avLst/>
          </a:prstGeom>
        </p:spPr>
      </p:pic>
      <p:pic>
        <p:nvPicPr>
          <p:cNvPr id="24" name="Graphic 23">
            <a:extLst>
              <a:ext uri="{FF2B5EF4-FFF2-40B4-BE49-F238E27FC236}">
                <a16:creationId xmlns:a16="http://schemas.microsoft.com/office/drawing/2014/main" id="{E0657C78-8C5B-43B3-9F8C-EC0EC7AE5D9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229773" y="6235808"/>
            <a:ext cx="1314450" cy="276225"/>
          </a:xfrm>
          <a:prstGeom prst="rect">
            <a:avLst/>
          </a:prstGeom>
        </p:spPr>
      </p:pic>
      <p:sp>
        <p:nvSpPr>
          <p:cNvPr id="11" name="Picture Placeholder 10">
            <a:extLst>
              <a:ext uri="{FF2B5EF4-FFF2-40B4-BE49-F238E27FC236}">
                <a16:creationId xmlns:a16="http://schemas.microsoft.com/office/drawing/2014/main" id="{F9FFD635-FDB0-42DD-BCBB-BD1765F0BB3B}"/>
              </a:ext>
            </a:extLst>
          </p:cNvPr>
          <p:cNvSpPr>
            <a:spLocks noGrp="1"/>
          </p:cNvSpPr>
          <p:nvPr>
            <p:ph type="pic" sz="quarter" idx="14"/>
          </p:nvPr>
        </p:nvSpPr>
        <p:spPr>
          <a:xfrm>
            <a:off x="658559" y="655638"/>
            <a:ext cx="10874630" cy="5257800"/>
          </a:xfrm>
          <a:solidFill>
            <a:schemeClr val="bg2">
              <a:lumMod val="75000"/>
            </a:schemeClr>
          </a:solidFill>
        </p:spPr>
        <p:txBody>
          <a:bodyPr/>
          <a:lstStyle/>
          <a:p>
            <a:r>
              <a:rPr lang="nb-NO"/>
              <a:t>Klikk ikonet for å legge til et bilde</a:t>
            </a:r>
          </a:p>
        </p:txBody>
      </p:sp>
      <p:pic>
        <p:nvPicPr>
          <p:cNvPr id="9" name="Graphic 8">
            <a:extLst>
              <a:ext uri="{FF2B5EF4-FFF2-40B4-BE49-F238E27FC236}">
                <a16:creationId xmlns:a16="http://schemas.microsoft.com/office/drawing/2014/main" id="{D1BCCF58-9D24-4D6B-BB22-582122F1C3E9}"/>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60564" y="6239670"/>
            <a:ext cx="1548562" cy="270034"/>
          </a:xfrm>
          <a:prstGeom prst="rect">
            <a:avLst/>
          </a:prstGeom>
        </p:spPr>
      </p:pic>
    </p:spTree>
    <p:extLst>
      <p:ext uri="{BB962C8B-B14F-4D97-AF65-F5344CB8AC3E}">
        <p14:creationId xmlns:p14="http://schemas.microsoft.com/office/powerpoint/2010/main" val="3291276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og fire bilder">
    <p:bg>
      <p:bgPr>
        <a:solidFill>
          <a:schemeClr val="l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C11D84-CBC1-4EC0-85CD-9F60B978A171}"/>
              </a:ext>
            </a:extLst>
          </p:cNvPr>
          <p:cNvSpPr>
            <a:spLocks noGrp="1"/>
          </p:cNvSpPr>
          <p:nvPr>
            <p:ph type="dt" sz="half" idx="10"/>
          </p:nvPr>
        </p:nvSpPr>
        <p:spPr/>
        <p:txBody>
          <a:bodyPr lIns="0" tIns="0" rIns="0" bIns="0"/>
          <a:lstStyle>
            <a:lvl1pPr>
              <a:defRPr>
                <a:solidFill>
                  <a:schemeClr val="tx1"/>
                </a:solidFill>
              </a:defRPr>
            </a:lvl1pPr>
          </a:lstStyle>
          <a:p>
            <a:fld id="{37D29F53-845D-48E5-8898-AB13D367578C}" type="datetimeFigureOut">
              <a:rPr lang="nb-NO" smtClean="0"/>
              <a:pPr/>
              <a:t>26.04.2022</a:t>
            </a:fld>
            <a:endParaRPr lang="nb-NO"/>
          </a:p>
        </p:txBody>
      </p:sp>
      <p:sp>
        <p:nvSpPr>
          <p:cNvPr id="5" name="Footer Placeholder 4">
            <a:extLst>
              <a:ext uri="{FF2B5EF4-FFF2-40B4-BE49-F238E27FC236}">
                <a16:creationId xmlns:a16="http://schemas.microsoft.com/office/drawing/2014/main" id="{39FB0DD3-81B6-440A-B526-59D274BD7398}"/>
              </a:ext>
            </a:extLst>
          </p:cNvPr>
          <p:cNvSpPr>
            <a:spLocks noGrp="1"/>
          </p:cNvSpPr>
          <p:nvPr>
            <p:ph type="ftr" sz="quarter" idx="11"/>
          </p:nvPr>
        </p:nvSpPr>
        <p:spPr/>
        <p:txBody>
          <a:bodyPr lIns="0" tIns="0" rIns="0" bIns="0"/>
          <a:lstStyle>
            <a:lvl1pPr>
              <a:defRPr>
                <a:solidFill>
                  <a:schemeClr val="tx1"/>
                </a:solidFill>
              </a:defRPr>
            </a:lvl1pPr>
          </a:lstStyle>
          <a:p>
            <a:endParaRPr lang="nb-NO"/>
          </a:p>
        </p:txBody>
      </p:sp>
      <p:sp>
        <p:nvSpPr>
          <p:cNvPr id="6" name="Slide Number Placeholder 5">
            <a:extLst>
              <a:ext uri="{FF2B5EF4-FFF2-40B4-BE49-F238E27FC236}">
                <a16:creationId xmlns:a16="http://schemas.microsoft.com/office/drawing/2014/main" id="{483BF44E-0333-4773-9D8E-444370C87292}"/>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15" name="Graphic 14">
            <a:extLst>
              <a:ext uri="{FF2B5EF4-FFF2-40B4-BE49-F238E27FC236}">
                <a16:creationId xmlns:a16="http://schemas.microsoft.com/office/drawing/2014/main" id="{7CA01841-098A-4F8C-92BB-98401C3BC72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560726" y="6208712"/>
            <a:ext cx="1038225" cy="276225"/>
          </a:xfrm>
          <a:prstGeom prst="rect">
            <a:avLst/>
          </a:prstGeom>
        </p:spPr>
      </p:pic>
      <p:pic>
        <p:nvPicPr>
          <p:cNvPr id="24" name="Graphic 23">
            <a:extLst>
              <a:ext uri="{FF2B5EF4-FFF2-40B4-BE49-F238E27FC236}">
                <a16:creationId xmlns:a16="http://schemas.microsoft.com/office/drawing/2014/main" id="{E0657C78-8C5B-43B3-9F8C-EC0EC7AE5D9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229773" y="6235808"/>
            <a:ext cx="1314450" cy="276225"/>
          </a:xfrm>
          <a:prstGeom prst="rect">
            <a:avLst/>
          </a:prstGeom>
        </p:spPr>
      </p:pic>
      <p:sp>
        <p:nvSpPr>
          <p:cNvPr id="12" name="Picture Placeholder 10">
            <a:extLst>
              <a:ext uri="{FF2B5EF4-FFF2-40B4-BE49-F238E27FC236}">
                <a16:creationId xmlns:a16="http://schemas.microsoft.com/office/drawing/2014/main" id="{B33BB099-7DBE-47B1-8C43-6C9A1A653443}"/>
              </a:ext>
            </a:extLst>
          </p:cNvPr>
          <p:cNvSpPr>
            <a:spLocks noGrp="1"/>
          </p:cNvSpPr>
          <p:nvPr>
            <p:ph type="pic" sz="quarter" idx="14"/>
          </p:nvPr>
        </p:nvSpPr>
        <p:spPr>
          <a:xfrm>
            <a:off x="658559" y="3352800"/>
            <a:ext cx="2031301" cy="2560638"/>
          </a:xfrm>
          <a:solidFill>
            <a:schemeClr val="bg2">
              <a:lumMod val="75000"/>
            </a:schemeClr>
          </a:solidFill>
        </p:spPr>
        <p:txBody>
          <a:bodyPr/>
          <a:lstStyle/>
          <a:p>
            <a:r>
              <a:rPr lang="nb-NO"/>
              <a:t>Klikk ikonet for å legge til et bilde</a:t>
            </a:r>
          </a:p>
        </p:txBody>
      </p:sp>
      <p:sp>
        <p:nvSpPr>
          <p:cNvPr id="13" name="Picture Placeholder 10">
            <a:extLst>
              <a:ext uri="{FF2B5EF4-FFF2-40B4-BE49-F238E27FC236}">
                <a16:creationId xmlns:a16="http://schemas.microsoft.com/office/drawing/2014/main" id="{E253D08A-5EED-47D7-A61E-0ED8CE4DC629}"/>
              </a:ext>
            </a:extLst>
          </p:cNvPr>
          <p:cNvSpPr>
            <a:spLocks noGrp="1"/>
          </p:cNvSpPr>
          <p:nvPr>
            <p:ph type="pic" sz="quarter" idx="15"/>
          </p:nvPr>
        </p:nvSpPr>
        <p:spPr>
          <a:xfrm>
            <a:off x="2875979" y="3352800"/>
            <a:ext cx="4241101" cy="2560638"/>
          </a:xfrm>
          <a:solidFill>
            <a:schemeClr val="bg2">
              <a:lumMod val="75000"/>
            </a:schemeClr>
          </a:solidFill>
        </p:spPr>
        <p:txBody>
          <a:bodyPr/>
          <a:lstStyle/>
          <a:p>
            <a:r>
              <a:rPr lang="nb-NO"/>
              <a:t>Klikk ikonet for å legge til et bilde</a:t>
            </a:r>
          </a:p>
        </p:txBody>
      </p:sp>
      <p:sp>
        <p:nvSpPr>
          <p:cNvPr id="14" name="Picture Placeholder 10">
            <a:extLst>
              <a:ext uri="{FF2B5EF4-FFF2-40B4-BE49-F238E27FC236}">
                <a16:creationId xmlns:a16="http://schemas.microsoft.com/office/drawing/2014/main" id="{14BD1164-1F87-4E76-9B29-68187B543FE1}"/>
              </a:ext>
            </a:extLst>
          </p:cNvPr>
          <p:cNvSpPr>
            <a:spLocks noGrp="1"/>
          </p:cNvSpPr>
          <p:nvPr>
            <p:ph type="pic" sz="quarter" idx="16"/>
          </p:nvPr>
        </p:nvSpPr>
        <p:spPr>
          <a:xfrm>
            <a:off x="2875978" y="644525"/>
            <a:ext cx="4241101" cy="2560638"/>
          </a:xfrm>
          <a:solidFill>
            <a:schemeClr val="bg2">
              <a:lumMod val="75000"/>
            </a:schemeClr>
          </a:solidFill>
        </p:spPr>
        <p:txBody>
          <a:bodyPr/>
          <a:lstStyle/>
          <a:p>
            <a:r>
              <a:rPr lang="nb-NO"/>
              <a:t>Klikk ikonet for å legge til et bilde</a:t>
            </a:r>
          </a:p>
        </p:txBody>
      </p:sp>
      <p:sp>
        <p:nvSpPr>
          <p:cNvPr id="16" name="Picture Placeholder 10">
            <a:extLst>
              <a:ext uri="{FF2B5EF4-FFF2-40B4-BE49-F238E27FC236}">
                <a16:creationId xmlns:a16="http://schemas.microsoft.com/office/drawing/2014/main" id="{EA56B321-EA29-4D19-8C1A-95E4127657E5}"/>
              </a:ext>
            </a:extLst>
          </p:cNvPr>
          <p:cNvSpPr>
            <a:spLocks noGrp="1"/>
          </p:cNvSpPr>
          <p:nvPr>
            <p:ph type="pic" sz="quarter" idx="17"/>
          </p:nvPr>
        </p:nvSpPr>
        <p:spPr>
          <a:xfrm>
            <a:off x="7303199" y="644525"/>
            <a:ext cx="4241101" cy="5268913"/>
          </a:xfrm>
          <a:solidFill>
            <a:schemeClr val="bg2">
              <a:lumMod val="75000"/>
            </a:schemeClr>
          </a:solidFill>
        </p:spPr>
        <p:txBody>
          <a:bodyPr/>
          <a:lstStyle/>
          <a:p>
            <a:r>
              <a:rPr lang="nb-NO"/>
              <a:t>Klikk ikonet for å legge til et bilde</a:t>
            </a:r>
          </a:p>
        </p:txBody>
      </p:sp>
      <p:sp>
        <p:nvSpPr>
          <p:cNvPr id="8" name="Text Placeholder 7">
            <a:extLst>
              <a:ext uri="{FF2B5EF4-FFF2-40B4-BE49-F238E27FC236}">
                <a16:creationId xmlns:a16="http://schemas.microsoft.com/office/drawing/2014/main" id="{C0C76AF3-BD07-44C6-A8C7-B9CD348A2BA4}"/>
              </a:ext>
            </a:extLst>
          </p:cNvPr>
          <p:cNvSpPr>
            <a:spLocks noGrp="1"/>
          </p:cNvSpPr>
          <p:nvPr>
            <p:ph type="body" sz="quarter" idx="18"/>
          </p:nvPr>
        </p:nvSpPr>
        <p:spPr>
          <a:xfrm>
            <a:off x="658558" y="1051560"/>
            <a:ext cx="2031302" cy="1928178"/>
          </a:xfrm>
        </p:spPr>
        <p:txBody>
          <a:bodyPr>
            <a:noAutofit/>
          </a:bodyPr>
          <a:lstStyle>
            <a:lvl1pPr marL="0" indent="0">
              <a:lnSpc>
                <a:spcPct val="112000"/>
              </a:lnSpc>
              <a:buNone/>
              <a:defRPr sz="2000"/>
            </a:lvl1pPr>
          </a:lstStyle>
          <a:p>
            <a:pPr lvl="0"/>
            <a:r>
              <a:rPr lang="nb-NO"/>
              <a:t>Rediger tekststiler i malen</a:t>
            </a:r>
          </a:p>
        </p:txBody>
      </p:sp>
      <p:pic>
        <p:nvPicPr>
          <p:cNvPr id="18" name="Graphic 17">
            <a:extLst>
              <a:ext uri="{FF2B5EF4-FFF2-40B4-BE49-F238E27FC236}">
                <a16:creationId xmlns:a16="http://schemas.microsoft.com/office/drawing/2014/main" id="{4CB568B6-B787-423B-BA8C-CA87BCC5159E}"/>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60564" y="6239670"/>
            <a:ext cx="1548562" cy="270034"/>
          </a:xfrm>
          <a:prstGeom prst="rect">
            <a:avLst/>
          </a:prstGeom>
        </p:spPr>
      </p:pic>
    </p:spTree>
    <p:extLst>
      <p:ext uri="{BB962C8B-B14F-4D97-AF65-F5344CB8AC3E}">
        <p14:creationId xmlns:p14="http://schemas.microsoft.com/office/powerpoint/2010/main" val="1320641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ankekart">
    <p:bg>
      <p:bgPr>
        <a:solidFill>
          <a:schemeClr val="l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5E086A-2092-4BD0-BA9B-991A26A1681E}"/>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FC39C44F-0895-447A-87DE-B39B490746B9}"/>
              </a:ext>
            </a:extLst>
          </p:cNvPr>
          <p:cNvSpPr/>
          <p:nvPr userDrawn="1"/>
        </p:nvSpPr>
        <p:spPr>
          <a:xfrm>
            <a:off x="6096000" y="0"/>
            <a:ext cx="6096000" cy="6858000"/>
          </a:xfrm>
          <a:prstGeom prst="rect">
            <a:avLst/>
          </a:prstGeom>
          <a:solidFill>
            <a:srgbClr val="B5E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Text Placeholder 2">
            <a:extLst>
              <a:ext uri="{FF2B5EF4-FFF2-40B4-BE49-F238E27FC236}">
                <a16:creationId xmlns:a16="http://schemas.microsoft.com/office/drawing/2014/main" id="{3637EDB8-C893-4E36-99BC-CC3817695828}"/>
              </a:ext>
            </a:extLst>
          </p:cNvPr>
          <p:cNvSpPr>
            <a:spLocks noGrp="1"/>
          </p:cNvSpPr>
          <p:nvPr>
            <p:ph type="body" sz="quarter" idx="17"/>
          </p:nvPr>
        </p:nvSpPr>
        <p:spPr>
          <a:xfrm>
            <a:off x="2471336" y="1587175"/>
            <a:ext cx="2113427" cy="889354"/>
          </a:xfrm>
        </p:spPr>
        <p:txBody>
          <a:bodyPr>
            <a:normAutofit/>
          </a:bodyPr>
          <a:lstStyle>
            <a:lvl1pPr marL="0" indent="0" algn="r">
              <a:spcBef>
                <a:spcPts val="0"/>
              </a:spcBef>
              <a:buNone/>
              <a:defRPr sz="1000" b="0"/>
            </a:lvl1pPr>
          </a:lstStyle>
          <a:p>
            <a:pPr lvl="0"/>
            <a:r>
              <a:rPr lang="nb-NO"/>
              <a:t>Rediger tekststiler i malen</a:t>
            </a:r>
          </a:p>
        </p:txBody>
      </p:sp>
      <p:grpSp>
        <p:nvGrpSpPr>
          <p:cNvPr id="47" name="Graphic 23" hidden="1">
            <a:extLst>
              <a:ext uri="{FF2B5EF4-FFF2-40B4-BE49-F238E27FC236}">
                <a16:creationId xmlns:a16="http://schemas.microsoft.com/office/drawing/2014/main" id="{5DF34E35-1989-4D97-86DF-F477BC0CF932}"/>
              </a:ext>
            </a:extLst>
          </p:cNvPr>
          <p:cNvGrpSpPr/>
          <p:nvPr userDrawn="1"/>
        </p:nvGrpSpPr>
        <p:grpSpPr>
          <a:xfrm>
            <a:off x="5326641" y="2659640"/>
            <a:ext cx="1538718" cy="1540800"/>
            <a:chOff x="8783320" y="4385945"/>
            <a:chExt cx="2537460" cy="2538412"/>
          </a:xfrm>
        </p:grpSpPr>
        <p:grpSp>
          <p:nvGrpSpPr>
            <p:cNvPr id="48" name="Graphic 23">
              <a:extLst>
                <a:ext uri="{FF2B5EF4-FFF2-40B4-BE49-F238E27FC236}">
                  <a16:creationId xmlns:a16="http://schemas.microsoft.com/office/drawing/2014/main" id="{F555A064-4DE5-423F-88B0-8CB6B3F027CB}"/>
                </a:ext>
              </a:extLst>
            </p:cNvPr>
            <p:cNvGrpSpPr/>
            <p:nvPr/>
          </p:nvGrpSpPr>
          <p:grpSpPr>
            <a:xfrm>
              <a:off x="8840598" y="4440006"/>
              <a:ext cx="2422810" cy="2430605"/>
              <a:chOff x="8840598" y="4440006"/>
              <a:chExt cx="2422810" cy="2430605"/>
            </a:xfrm>
            <a:solidFill>
              <a:srgbClr val="522D6D"/>
            </a:solidFill>
          </p:grpSpPr>
          <p:sp>
            <p:nvSpPr>
              <p:cNvPr id="66" name="Freeform: Shape 65">
                <a:extLst>
                  <a:ext uri="{FF2B5EF4-FFF2-40B4-BE49-F238E27FC236}">
                    <a16:creationId xmlns:a16="http://schemas.microsoft.com/office/drawing/2014/main" id="{3561DEA8-7309-4A99-BF35-904B4E68D4D4}"/>
                  </a:ext>
                </a:extLst>
              </p:cNvPr>
              <p:cNvSpPr/>
              <p:nvPr/>
            </p:nvSpPr>
            <p:spPr>
              <a:xfrm rot="-1355711">
                <a:off x="10287944" y="5302355"/>
                <a:ext cx="972457" cy="103817"/>
              </a:xfrm>
              <a:custGeom>
                <a:avLst/>
                <a:gdLst>
                  <a:gd name="connsiteX0" fmla="*/ 0 w 972457"/>
                  <a:gd name="connsiteY0" fmla="*/ 0 h 103817"/>
                  <a:gd name="connsiteX1" fmla="*/ 972457 w 972457"/>
                  <a:gd name="connsiteY1" fmla="*/ 0 h 103817"/>
                  <a:gd name="connsiteX2" fmla="*/ 972457 w 972457"/>
                  <a:gd name="connsiteY2" fmla="*/ 103818 h 103817"/>
                  <a:gd name="connsiteX3" fmla="*/ 0 w 972457"/>
                  <a:gd name="connsiteY3" fmla="*/ 103818 h 103817"/>
                </a:gdLst>
                <a:ahLst/>
                <a:cxnLst>
                  <a:cxn ang="0">
                    <a:pos x="connsiteX0" y="connsiteY0"/>
                  </a:cxn>
                  <a:cxn ang="0">
                    <a:pos x="connsiteX1" y="connsiteY1"/>
                  </a:cxn>
                  <a:cxn ang="0">
                    <a:pos x="connsiteX2" y="connsiteY2"/>
                  </a:cxn>
                  <a:cxn ang="0">
                    <a:pos x="connsiteX3" y="connsiteY3"/>
                  </a:cxn>
                </a:cxnLst>
                <a:rect l="l" t="t" r="r" b="b"/>
                <a:pathLst>
                  <a:path w="972457" h="103817">
                    <a:moveTo>
                      <a:pt x="0" y="0"/>
                    </a:moveTo>
                    <a:lnTo>
                      <a:pt x="972457" y="0"/>
                    </a:lnTo>
                    <a:lnTo>
                      <a:pt x="972457" y="103818"/>
                    </a:lnTo>
                    <a:lnTo>
                      <a:pt x="0" y="103818"/>
                    </a:lnTo>
                    <a:close/>
                  </a:path>
                </a:pathLst>
              </a:custGeom>
              <a:solidFill>
                <a:srgbClr val="522D6D"/>
              </a:solidFill>
              <a:ln w="9525" cap="flat">
                <a:noFill/>
                <a:prstDash val="solid"/>
                <a:miter/>
              </a:ln>
            </p:spPr>
            <p:txBody>
              <a:bodyPr rtlCol="0" anchor="ctr"/>
              <a:lstStyle/>
              <a:p>
                <a:endParaRPr lang="nb-NO" sz="662"/>
              </a:p>
            </p:txBody>
          </p:sp>
          <p:sp>
            <p:nvSpPr>
              <p:cNvPr id="67" name="Freeform: Shape 66">
                <a:extLst>
                  <a:ext uri="{FF2B5EF4-FFF2-40B4-BE49-F238E27FC236}">
                    <a16:creationId xmlns:a16="http://schemas.microsoft.com/office/drawing/2014/main" id="{16A6B44C-DB21-43BD-BEED-551901AD3869}"/>
                  </a:ext>
                </a:extLst>
              </p:cNvPr>
              <p:cNvSpPr/>
              <p:nvPr/>
            </p:nvSpPr>
            <p:spPr>
              <a:xfrm rot="-1355711">
                <a:off x="8843109" y="5904149"/>
                <a:ext cx="972457" cy="103817"/>
              </a:xfrm>
              <a:custGeom>
                <a:avLst/>
                <a:gdLst>
                  <a:gd name="connsiteX0" fmla="*/ 0 w 972457"/>
                  <a:gd name="connsiteY0" fmla="*/ 0 h 103817"/>
                  <a:gd name="connsiteX1" fmla="*/ 972458 w 972457"/>
                  <a:gd name="connsiteY1" fmla="*/ 0 h 103817"/>
                  <a:gd name="connsiteX2" fmla="*/ 972458 w 972457"/>
                  <a:gd name="connsiteY2" fmla="*/ 103818 h 103817"/>
                  <a:gd name="connsiteX3" fmla="*/ 0 w 972457"/>
                  <a:gd name="connsiteY3" fmla="*/ 103818 h 103817"/>
                </a:gdLst>
                <a:ahLst/>
                <a:cxnLst>
                  <a:cxn ang="0">
                    <a:pos x="connsiteX0" y="connsiteY0"/>
                  </a:cxn>
                  <a:cxn ang="0">
                    <a:pos x="connsiteX1" y="connsiteY1"/>
                  </a:cxn>
                  <a:cxn ang="0">
                    <a:pos x="connsiteX2" y="connsiteY2"/>
                  </a:cxn>
                  <a:cxn ang="0">
                    <a:pos x="connsiteX3" y="connsiteY3"/>
                  </a:cxn>
                </a:cxnLst>
                <a:rect l="l" t="t" r="r" b="b"/>
                <a:pathLst>
                  <a:path w="972457" h="103817">
                    <a:moveTo>
                      <a:pt x="0" y="0"/>
                    </a:moveTo>
                    <a:lnTo>
                      <a:pt x="972458" y="0"/>
                    </a:lnTo>
                    <a:lnTo>
                      <a:pt x="972458" y="103818"/>
                    </a:lnTo>
                    <a:lnTo>
                      <a:pt x="0" y="103818"/>
                    </a:lnTo>
                    <a:close/>
                  </a:path>
                </a:pathLst>
              </a:custGeom>
              <a:solidFill>
                <a:srgbClr val="522D6D"/>
              </a:solidFill>
              <a:ln w="9525" cap="flat">
                <a:noFill/>
                <a:prstDash val="solid"/>
                <a:miter/>
              </a:ln>
            </p:spPr>
            <p:txBody>
              <a:bodyPr rtlCol="0" anchor="ctr"/>
              <a:lstStyle/>
              <a:p>
                <a:endParaRPr lang="nb-NO" sz="662"/>
              </a:p>
            </p:txBody>
          </p:sp>
          <p:sp>
            <p:nvSpPr>
              <p:cNvPr id="68" name="Freeform: Shape 67">
                <a:extLst>
                  <a:ext uri="{FF2B5EF4-FFF2-40B4-BE49-F238E27FC236}">
                    <a16:creationId xmlns:a16="http://schemas.microsoft.com/office/drawing/2014/main" id="{63832AE1-288E-4CC0-9535-B26F83B65851}"/>
                  </a:ext>
                </a:extLst>
              </p:cNvPr>
              <p:cNvSpPr/>
              <p:nvPr/>
            </p:nvSpPr>
            <p:spPr>
              <a:xfrm rot="-4070019">
                <a:off x="10725241" y="5464283"/>
                <a:ext cx="103823" cy="972510"/>
              </a:xfrm>
              <a:custGeom>
                <a:avLst/>
                <a:gdLst>
                  <a:gd name="connsiteX0" fmla="*/ 0 w 103823"/>
                  <a:gd name="connsiteY0" fmla="*/ 0 h 972510"/>
                  <a:gd name="connsiteX1" fmla="*/ 103823 w 103823"/>
                  <a:gd name="connsiteY1" fmla="*/ 0 h 972510"/>
                  <a:gd name="connsiteX2" fmla="*/ 103823 w 103823"/>
                  <a:gd name="connsiteY2" fmla="*/ 972511 h 972510"/>
                  <a:gd name="connsiteX3" fmla="*/ 0 w 103823"/>
                  <a:gd name="connsiteY3" fmla="*/ 972511 h 972510"/>
                </a:gdLst>
                <a:ahLst/>
                <a:cxnLst>
                  <a:cxn ang="0">
                    <a:pos x="connsiteX0" y="connsiteY0"/>
                  </a:cxn>
                  <a:cxn ang="0">
                    <a:pos x="connsiteX1" y="connsiteY1"/>
                  </a:cxn>
                  <a:cxn ang="0">
                    <a:pos x="connsiteX2" y="connsiteY2"/>
                  </a:cxn>
                  <a:cxn ang="0">
                    <a:pos x="connsiteX3" y="connsiteY3"/>
                  </a:cxn>
                </a:cxnLst>
                <a:rect l="l" t="t" r="r" b="b"/>
                <a:pathLst>
                  <a:path w="103823" h="972510">
                    <a:moveTo>
                      <a:pt x="0" y="0"/>
                    </a:moveTo>
                    <a:lnTo>
                      <a:pt x="103823" y="0"/>
                    </a:lnTo>
                    <a:lnTo>
                      <a:pt x="103823" y="972511"/>
                    </a:lnTo>
                    <a:lnTo>
                      <a:pt x="0" y="972511"/>
                    </a:lnTo>
                    <a:close/>
                  </a:path>
                </a:pathLst>
              </a:custGeom>
              <a:solidFill>
                <a:srgbClr val="522D6D"/>
              </a:solidFill>
              <a:ln w="9525" cap="flat">
                <a:noFill/>
                <a:prstDash val="solid"/>
                <a:miter/>
              </a:ln>
            </p:spPr>
            <p:txBody>
              <a:bodyPr rtlCol="0" anchor="ctr"/>
              <a:lstStyle/>
              <a:p>
                <a:endParaRPr lang="nb-NO" sz="662"/>
              </a:p>
            </p:txBody>
          </p:sp>
          <p:sp>
            <p:nvSpPr>
              <p:cNvPr id="69" name="Freeform: Shape 68">
                <a:extLst>
                  <a:ext uri="{FF2B5EF4-FFF2-40B4-BE49-F238E27FC236}">
                    <a16:creationId xmlns:a16="http://schemas.microsoft.com/office/drawing/2014/main" id="{A03E3BEE-BA5B-4934-9246-2CBA4C688F58}"/>
                  </a:ext>
                </a:extLst>
              </p:cNvPr>
              <p:cNvSpPr/>
              <p:nvPr/>
            </p:nvSpPr>
            <p:spPr>
              <a:xfrm rot="-4070019">
                <a:off x="9274941" y="4874071"/>
                <a:ext cx="103823" cy="972510"/>
              </a:xfrm>
              <a:custGeom>
                <a:avLst/>
                <a:gdLst>
                  <a:gd name="connsiteX0" fmla="*/ 0 w 103823"/>
                  <a:gd name="connsiteY0" fmla="*/ 0 h 972510"/>
                  <a:gd name="connsiteX1" fmla="*/ 103823 w 103823"/>
                  <a:gd name="connsiteY1" fmla="*/ 0 h 972510"/>
                  <a:gd name="connsiteX2" fmla="*/ 103823 w 103823"/>
                  <a:gd name="connsiteY2" fmla="*/ 972511 h 972510"/>
                  <a:gd name="connsiteX3" fmla="*/ 0 w 103823"/>
                  <a:gd name="connsiteY3" fmla="*/ 972511 h 972510"/>
                </a:gdLst>
                <a:ahLst/>
                <a:cxnLst>
                  <a:cxn ang="0">
                    <a:pos x="connsiteX0" y="connsiteY0"/>
                  </a:cxn>
                  <a:cxn ang="0">
                    <a:pos x="connsiteX1" y="connsiteY1"/>
                  </a:cxn>
                  <a:cxn ang="0">
                    <a:pos x="connsiteX2" y="connsiteY2"/>
                  </a:cxn>
                  <a:cxn ang="0">
                    <a:pos x="connsiteX3" y="connsiteY3"/>
                  </a:cxn>
                </a:cxnLst>
                <a:rect l="l" t="t" r="r" b="b"/>
                <a:pathLst>
                  <a:path w="103823" h="972510">
                    <a:moveTo>
                      <a:pt x="0" y="0"/>
                    </a:moveTo>
                    <a:lnTo>
                      <a:pt x="103823" y="0"/>
                    </a:lnTo>
                    <a:lnTo>
                      <a:pt x="103823" y="972511"/>
                    </a:lnTo>
                    <a:lnTo>
                      <a:pt x="0" y="972511"/>
                    </a:lnTo>
                    <a:close/>
                  </a:path>
                </a:pathLst>
              </a:custGeom>
              <a:solidFill>
                <a:srgbClr val="522D6D"/>
              </a:solidFill>
              <a:ln w="9525" cap="flat">
                <a:noFill/>
                <a:prstDash val="solid"/>
                <a:miter/>
              </a:ln>
            </p:spPr>
            <p:txBody>
              <a:bodyPr rtlCol="0" anchor="ctr"/>
              <a:lstStyle/>
              <a:p>
                <a:endParaRPr lang="nb-NO" sz="662"/>
              </a:p>
            </p:txBody>
          </p:sp>
          <p:sp>
            <p:nvSpPr>
              <p:cNvPr id="70" name="Freeform: Shape 69">
                <a:extLst>
                  <a:ext uri="{FF2B5EF4-FFF2-40B4-BE49-F238E27FC236}">
                    <a16:creationId xmlns:a16="http://schemas.microsoft.com/office/drawing/2014/main" id="{62ADC636-2D1F-4075-939B-BDE56D741AAE}"/>
                  </a:ext>
                </a:extLst>
              </p:cNvPr>
              <p:cNvSpPr/>
              <p:nvPr/>
            </p:nvSpPr>
            <p:spPr>
              <a:xfrm rot="-4111067">
                <a:off x="9852014" y="4875422"/>
                <a:ext cx="972469" cy="103819"/>
              </a:xfrm>
              <a:custGeom>
                <a:avLst/>
                <a:gdLst>
                  <a:gd name="connsiteX0" fmla="*/ 0 w 972469"/>
                  <a:gd name="connsiteY0" fmla="*/ 0 h 103819"/>
                  <a:gd name="connsiteX1" fmla="*/ 972470 w 972469"/>
                  <a:gd name="connsiteY1" fmla="*/ 0 h 103819"/>
                  <a:gd name="connsiteX2" fmla="*/ 972470 w 972469"/>
                  <a:gd name="connsiteY2" fmla="*/ 103819 h 103819"/>
                  <a:gd name="connsiteX3" fmla="*/ 0 w 972469"/>
                  <a:gd name="connsiteY3" fmla="*/ 103819 h 103819"/>
                </a:gdLst>
                <a:ahLst/>
                <a:cxnLst>
                  <a:cxn ang="0">
                    <a:pos x="connsiteX0" y="connsiteY0"/>
                  </a:cxn>
                  <a:cxn ang="0">
                    <a:pos x="connsiteX1" y="connsiteY1"/>
                  </a:cxn>
                  <a:cxn ang="0">
                    <a:pos x="connsiteX2" y="connsiteY2"/>
                  </a:cxn>
                  <a:cxn ang="0">
                    <a:pos x="connsiteX3" y="connsiteY3"/>
                  </a:cxn>
                </a:cxnLst>
                <a:rect l="l" t="t" r="r" b="b"/>
                <a:pathLst>
                  <a:path w="972469" h="103819">
                    <a:moveTo>
                      <a:pt x="0" y="0"/>
                    </a:moveTo>
                    <a:lnTo>
                      <a:pt x="972470" y="0"/>
                    </a:lnTo>
                    <a:lnTo>
                      <a:pt x="972470" y="103819"/>
                    </a:lnTo>
                    <a:lnTo>
                      <a:pt x="0" y="103819"/>
                    </a:lnTo>
                    <a:close/>
                  </a:path>
                </a:pathLst>
              </a:custGeom>
              <a:solidFill>
                <a:srgbClr val="522D6D"/>
              </a:solidFill>
              <a:ln w="9525" cap="flat">
                <a:noFill/>
                <a:prstDash val="solid"/>
                <a:miter/>
              </a:ln>
            </p:spPr>
            <p:txBody>
              <a:bodyPr rtlCol="0" anchor="ctr"/>
              <a:lstStyle/>
              <a:p>
                <a:endParaRPr lang="nb-NO" sz="662"/>
              </a:p>
            </p:txBody>
          </p:sp>
          <p:sp>
            <p:nvSpPr>
              <p:cNvPr id="71" name="Freeform: Shape 70">
                <a:extLst>
                  <a:ext uri="{FF2B5EF4-FFF2-40B4-BE49-F238E27FC236}">
                    <a16:creationId xmlns:a16="http://schemas.microsoft.com/office/drawing/2014/main" id="{1E397E26-7D69-4D32-AC86-E70B2AF30768}"/>
                  </a:ext>
                </a:extLst>
              </p:cNvPr>
              <p:cNvSpPr/>
              <p:nvPr/>
            </p:nvSpPr>
            <p:spPr>
              <a:xfrm rot="-4111067">
                <a:off x="9278710" y="6332467"/>
                <a:ext cx="972469" cy="103819"/>
              </a:xfrm>
              <a:custGeom>
                <a:avLst/>
                <a:gdLst>
                  <a:gd name="connsiteX0" fmla="*/ 0 w 972469"/>
                  <a:gd name="connsiteY0" fmla="*/ 0 h 103819"/>
                  <a:gd name="connsiteX1" fmla="*/ 972470 w 972469"/>
                  <a:gd name="connsiteY1" fmla="*/ 0 h 103819"/>
                  <a:gd name="connsiteX2" fmla="*/ 972470 w 972469"/>
                  <a:gd name="connsiteY2" fmla="*/ 103819 h 103819"/>
                  <a:gd name="connsiteX3" fmla="*/ 0 w 972469"/>
                  <a:gd name="connsiteY3" fmla="*/ 103819 h 103819"/>
                </a:gdLst>
                <a:ahLst/>
                <a:cxnLst>
                  <a:cxn ang="0">
                    <a:pos x="connsiteX0" y="connsiteY0"/>
                  </a:cxn>
                  <a:cxn ang="0">
                    <a:pos x="connsiteX1" y="connsiteY1"/>
                  </a:cxn>
                  <a:cxn ang="0">
                    <a:pos x="connsiteX2" y="connsiteY2"/>
                  </a:cxn>
                  <a:cxn ang="0">
                    <a:pos x="connsiteX3" y="connsiteY3"/>
                  </a:cxn>
                </a:cxnLst>
                <a:rect l="l" t="t" r="r" b="b"/>
                <a:pathLst>
                  <a:path w="972469" h="103819">
                    <a:moveTo>
                      <a:pt x="0" y="0"/>
                    </a:moveTo>
                    <a:lnTo>
                      <a:pt x="972470" y="0"/>
                    </a:lnTo>
                    <a:lnTo>
                      <a:pt x="972470" y="103819"/>
                    </a:lnTo>
                    <a:lnTo>
                      <a:pt x="0" y="103819"/>
                    </a:lnTo>
                    <a:close/>
                  </a:path>
                </a:pathLst>
              </a:custGeom>
              <a:solidFill>
                <a:srgbClr val="522D6D"/>
              </a:solidFill>
              <a:ln w="9525" cap="flat">
                <a:noFill/>
                <a:prstDash val="solid"/>
                <a:miter/>
              </a:ln>
            </p:spPr>
            <p:txBody>
              <a:bodyPr rtlCol="0" anchor="ctr"/>
              <a:lstStyle/>
              <a:p>
                <a:endParaRPr lang="nb-NO" sz="662"/>
              </a:p>
            </p:txBody>
          </p:sp>
          <p:sp>
            <p:nvSpPr>
              <p:cNvPr id="72" name="Freeform: Shape 71">
                <a:extLst>
                  <a:ext uri="{FF2B5EF4-FFF2-40B4-BE49-F238E27FC236}">
                    <a16:creationId xmlns:a16="http://schemas.microsoft.com/office/drawing/2014/main" id="{FD351605-6E80-4CF7-A956-EC5CEBEE804B}"/>
                  </a:ext>
                </a:extLst>
              </p:cNvPr>
              <p:cNvSpPr/>
              <p:nvPr/>
            </p:nvSpPr>
            <p:spPr>
              <a:xfrm rot="-1288933">
                <a:off x="9713632" y="4440006"/>
                <a:ext cx="103819" cy="972469"/>
              </a:xfrm>
              <a:custGeom>
                <a:avLst/>
                <a:gdLst>
                  <a:gd name="connsiteX0" fmla="*/ 0 w 103819"/>
                  <a:gd name="connsiteY0" fmla="*/ 0 h 972469"/>
                  <a:gd name="connsiteX1" fmla="*/ 103819 w 103819"/>
                  <a:gd name="connsiteY1" fmla="*/ 0 h 972469"/>
                  <a:gd name="connsiteX2" fmla="*/ 103819 w 103819"/>
                  <a:gd name="connsiteY2" fmla="*/ 972470 h 972469"/>
                  <a:gd name="connsiteX3" fmla="*/ 0 w 103819"/>
                  <a:gd name="connsiteY3" fmla="*/ 972470 h 972469"/>
                </a:gdLst>
                <a:ahLst/>
                <a:cxnLst>
                  <a:cxn ang="0">
                    <a:pos x="connsiteX0" y="connsiteY0"/>
                  </a:cxn>
                  <a:cxn ang="0">
                    <a:pos x="connsiteX1" y="connsiteY1"/>
                  </a:cxn>
                  <a:cxn ang="0">
                    <a:pos x="connsiteX2" y="connsiteY2"/>
                  </a:cxn>
                  <a:cxn ang="0">
                    <a:pos x="connsiteX3" y="connsiteY3"/>
                  </a:cxn>
                </a:cxnLst>
                <a:rect l="l" t="t" r="r" b="b"/>
                <a:pathLst>
                  <a:path w="103819" h="972469">
                    <a:moveTo>
                      <a:pt x="0" y="0"/>
                    </a:moveTo>
                    <a:lnTo>
                      <a:pt x="103819" y="0"/>
                    </a:lnTo>
                    <a:lnTo>
                      <a:pt x="103819" y="972470"/>
                    </a:lnTo>
                    <a:lnTo>
                      <a:pt x="0" y="972470"/>
                    </a:lnTo>
                    <a:close/>
                  </a:path>
                </a:pathLst>
              </a:custGeom>
              <a:solidFill>
                <a:srgbClr val="522D6D"/>
              </a:solidFill>
              <a:ln w="9525" cap="flat">
                <a:noFill/>
                <a:prstDash val="solid"/>
                <a:miter/>
              </a:ln>
            </p:spPr>
            <p:txBody>
              <a:bodyPr rtlCol="0" anchor="ctr"/>
              <a:lstStyle/>
              <a:p>
                <a:endParaRPr lang="nb-NO" sz="662"/>
              </a:p>
            </p:txBody>
          </p:sp>
          <p:sp>
            <p:nvSpPr>
              <p:cNvPr id="73" name="Freeform: Shape 72">
                <a:extLst>
                  <a:ext uri="{FF2B5EF4-FFF2-40B4-BE49-F238E27FC236}">
                    <a16:creationId xmlns:a16="http://schemas.microsoft.com/office/drawing/2014/main" id="{4FE6C0B3-F57E-442D-85D0-11265D3FB4B1}"/>
                  </a:ext>
                </a:extLst>
              </p:cNvPr>
              <p:cNvSpPr/>
              <p:nvPr/>
            </p:nvSpPr>
            <p:spPr>
              <a:xfrm rot="-1288933">
                <a:off x="10287120" y="5897247"/>
                <a:ext cx="103819" cy="972469"/>
              </a:xfrm>
              <a:custGeom>
                <a:avLst/>
                <a:gdLst>
                  <a:gd name="connsiteX0" fmla="*/ 0 w 103819"/>
                  <a:gd name="connsiteY0" fmla="*/ 0 h 972469"/>
                  <a:gd name="connsiteX1" fmla="*/ 103819 w 103819"/>
                  <a:gd name="connsiteY1" fmla="*/ 0 h 972469"/>
                  <a:gd name="connsiteX2" fmla="*/ 103819 w 103819"/>
                  <a:gd name="connsiteY2" fmla="*/ 972470 h 972469"/>
                  <a:gd name="connsiteX3" fmla="*/ 0 w 103819"/>
                  <a:gd name="connsiteY3" fmla="*/ 972470 h 972469"/>
                </a:gdLst>
                <a:ahLst/>
                <a:cxnLst>
                  <a:cxn ang="0">
                    <a:pos x="connsiteX0" y="connsiteY0"/>
                  </a:cxn>
                  <a:cxn ang="0">
                    <a:pos x="connsiteX1" y="connsiteY1"/>
                  </a:cxn>
                  <a:cxn ang="0">
                    <a:pos x="connsiteX2" y="connsiteY2"/>
                  </a:cxn>
                  <a:cxn ang="0">
                    <a:pos x="connsiteX3" y="connsiteY3"/>
                  </a:cxn>
                </a:cxnLst>
                <a:rect l="l" t="t" r="r" b="b"/>
                <a:pathLst>
                  <a:path w="103819" h="972469">
                    <a:moveTo>
                      <a:pt x="0" y="0"/>
                    </a:moveTo>
                    <a:lnTo>
                      <a:pt x="103819" y="0"/>
                    </a:lnTo>
                    <a:lnTo>
                      <a:pt x="103819" y="972470"/>
                    </a:lnTo>
                    <a:lnTo>
                      <a:pt x="0" y="972470"/>
                    </a:lnTo>
                    <a:close/>
                  </a:path>
                </a:pathLst>
              </a:custGeom>
              <a:solidFill>
                <a:srgbClr val="522D6D"/>
              </a:solidFill>
              <a:ln w="9525" cap="flat">
                <a:noFill/>
                <a:prstDash val="solid"/>
                <a:miter/>
              </a:ln>
            </p:spPr>
            <p:txBody>
              <a:bodyPr rtlCol="0" anchor="ctr"/>
              <a:lstStyle/>
              <a:p>
                <a:endParaRPr lang="nb-NO" sz="662"/>
              </a:p>
            </p:txBody>
          </p:sp>
          <p:sp>
            <p:nvSpPr>
              <p:cNvPr id="74" name="Freeform: Shape 73">
                <a:extLst>
                  <a:ext uri="{FF2B5EF4-FFF2-40B4-BE49-F238E27FC236}">
                    <a16:creationId xmlns:a16="http://schemas.microsoft.com/office/drawing/2014/main" id="{527C33ED-4CCD-42AF-9E66-07A43F411033}"/>
                  </a:ext>
                </a:extLst>
              </p:cNvPr>
              <p:cNvSpPr/>
              <p:nvPr/>
            </p:nvSpPr>
            <p:spPr>
              <a:xfrm rot="-2700000">
                <a:off x="9446299" y="4615710"/>
                <a:ext cx="103821" cy="972493"/>
              </a:xfrm>
              <a:custGeom>
                <a:avLst/>
                <a:gdLst>
                  <a:gd name="connsiteX0" fmla="*/ 0 w 103821"/>
                  <a:gd name="connsiteY0" fmla="*/ 0 h 972493"/>
                  <a:gd name="connsiteX1" fmla="*/ 103821 w 103821"/>
                  <a:gd name="connsiteY1" fmla="*/ 0 h 972493"/>
                  <a:gd name="connsiteX2" fmla="*/ 103821 w 103821"/>
                  <a:gd name="connsiteY2" fmla="*/ 972493 h 972493"/>
                  <a:gd name="connsiteX3" fmla="*/ 0 w 103821"/>
                  <a:gd name="connsiteY3" fmla="*/ 972493 h 972493"/>
                </a:gdLst>
                <a:ahLst/>
                <a:cxnLst>
                  <a:cxn ang="0">
                    <a:pos x="connsiteX0" y="connsiteY0"/>
                  </a:cxn>
                  <a:cxn ang="0">
                    <a:pos x="connsiteX1" y="connsiteY1"/>
                  </a:cxn>
                  <a:cxn ang="0">
                    <a:pos x="connsiteX2" y="connsiteY2"/>
                  </a:cxn>
                  <a:cxn ang="0">
                    <a:pos x="connsiteX3" y="connsiteY3"/>
                  </a:cxn>
                </a:cxnLst>
                <a:rect l="l" t="t" r="r" b="b"/>
                <a:pathLst>
                  <a:path w="103821" h="972493">
                    <a:moveTo>
                      <a:pt x="0" y="0"/>
                    </a:moveTo>
                    <a:lnTo>
                      <a:pt x="103821" y="0"/>
                    </a:lnTo>
                    <a:lnTo>
                      <a:pt x="103821" y="972493"/>
                    </a:lnTo>
                    <a:lnTo>
                      <a:pt x="0" y="972493"/>
                    </a:lnTo>
                    <a:close/>
                  </a:path>
                </a:pathLst>
              </a:custGeom>
              <a:solidFill>
                <a:srgbClr val="522D6D"/>
              </a:solidFill>
              <a:ln w="9525" cap="flat">
                <a:noFill/>
                <a:prstDash val="solid"/>
                <a:miter/>
              </a:ln>
            </p:spPr>
            <p:txBody>
              <a:bodyPr rtlCol="0" anchor="ctr"/>
              <a:lstStyle/>
              <a:p>
                <a:endParaRPr lang="nb-NO" sz="662"/>
              </a:p>
            </p:txBody>
          </p:sp>
        </p:grpSp>
        <p:grpSp>
          <p:nvGrpSpPr>
            <p:cNvPr id="49" name="Graphic 23">
              <a:extLst>
                <a:ext uri="{FF2B5EF4-FFF2-40B4-BE49-F238E27FC236}">
                  <a16:creationId xmlns:a16="http://schemas.microsoft.com/office/drawing/2014/main" id="{293FACC6-DD4E-41B6-86EF-45B6E593FE6D}"/>
                </a:ext>
              </a:extLst>
            </p:cNvPr>
            <p:cNvGrpSpPr/>
            <p:nvPr/>
          </p:nvGrpSpPr>
          <p:grpSpPr>
            <a:xfrm>
              <a:off x="8783320" y="4385945"/>
              <a:ext cx="2537460" cy="2538412"/>
              <a:chOff x="8783320" y="4385945"/>
              <a:chExt cx="2537460" cy="2538412"/>
            </a:xfrm>
            <a:solidFill>
              <a:srgbClr val="522D6D"/>
            </a:solidFill>
          </p:grpSpPr>
          <p:sp>
            <p:nvSpPr>
              <p:cNvPr id="50" name="Freeform: Shape 49">
                <a:extLst>
                  <a:ext uri="{FF2B5EF4-FFF2-40B4-BE49-F238E27FC236}">
                    <a16:creationId xmlns:a16="http://schemas.microsoft.com/office/drawing/2014/main" id="{D36C492D-CD47-44C3-8F89-74F12578D648}"/>
                  </a:ext>
                </a:extLst>
              </p:cNvPr>
              <p:cNvSpPr/>
              <p:nvPr/>
            </p:nvSpPr>
            <p:spPr>
              <a:xfrm>
                <a:off x="10000615" y="4385945"/>
                <a:ext cx="103822" cy="972502"/>
              </a:xfrm>
              <a:custGeom>
                <a:avLst/>
                <a:gdLst>
                  <a:gd name="connsiteX0" fmla="*/ 0 w 103822"/>
                  <a:gd name="connsiteY0" fmla="*/ 0 h 972502"/>
                  <a:gd name="connsiteX1" fmla="*/ 103823 w 103822"/>
                  <a:gd name="connsiteY1" fmla="*/ 0 h 972502"/>
                  <a:gd name="connsiteX2" fmla="*/ 103823 w 103822"/>
                  <a:gd name="connsiteY2" fmla="*/ 972503 h 972502"/>
                  <a:gd name="connsiteX3" fmla="*/ 0 w 103822"/>
                  <a:gd name="connsiteY3" fmla="*/ 972503 h 972502"/>
                </a:gdLst>
                <a:ahLst/>
                <a:cxnLst>
                  <a:cxn ang="0">
                    <a:pos x="connsiteX0" y="connsiteY0"/>
                  </a:cxn>
                  <a:cxn ang="0">
                    <a:pos x="connsiteX1" y="connsiteY1"/>
                  </a:cxn>
                  <a:cxn ang="0">
                    <a:pos x="connsiteX2" y="connsiteY2"/>
                  </a:cxn>
                  <a:cxn ang="0">
                    <a:pos x="connsiteX3" y="connsiteY3"/>
                  </a:cxn>
                </a:cxnLst>
                <a:rect l="l" t="t" r="r" b="b"/>
                <a:pathLst>
                  <a:path w="103822" h="972502">
                    <a:moveTo>
                      <a:pt x="0" y="0"/>
                    </a:moveTo>
                    <a:lnTo>
                      <a:pt x="103823" y="0"/>
                    </a:lnTo>
                    <a:lnTo>
                      <a:pt x="103823" y="972503"/>
                    </a:lnTo>
                    <a:lnTo>
                      <a:pt x="0" y="972503"/>
                    </a:lnTo>
                    <a:close/>
                  </a:path>
                </a:pathLst>
              </a:custGeom>
              <a:solidFill>
                <a:srgbClr val="522D6D"/>
              </a:solidFill>
              <a:ln w="9525" cap="flat">
                <a:noFill/>
                <a:prstDash val="solid"/>
                <a:miter/>
              </a:ln>
            </p:spPr>
            <p:txBody>
              <a:bodyPr rtlCol="0" anchor="ctr"/>
              <a:lstStyle/>
              <a:p>
                <a:endParaRPr lang="nb-NO" sz="662"/>
              </a:p>
            </p:txBody>
          </p:sp>
          <p:sp>
            <p:nvSpPr>
              <p:cNvPr id="51" name="Freeform: Shape 50">
                <a:extLst>
                  <a:ext uri="{FF2B5EF4-FFF2-40B4-BE49-F238E27FC236}">
                    <a16:creationId xmlns:a16="http://schemas.microsoft.com/office/drawing/2014/main" id="{D7DF1D15-557B-4099-85F3-673205794514}"/>
                  </a:ext>
                </a:extLst>
              </p:cNvPr>
              <p:cNvSpPr/>
              <p:nvPr/>
            </p:nvSpPr>
            <p:spPr>
              <a:xfrm>
                <a:off x="10000615" y="5951855"/>
                <a:ext cx="103822" cy="972502"/>
              </a:xfrm>
              <a:custGeom>
                <a:avLst/>
                <a:gdLst>
                  <a:gd name="connsiteX0" fmla="*/ 0 w 103822"/>
                  <a:gd name="connsiteY0" fmla="*/ 0 h 972502"/>
                  <a:gd name="connsiteX1" fmla="*/ 103823 w 103822"/>
                  <a:gd name="connsiteY1" fmla="*/ 0 h 972502"/>
                  <a:gd name="connsiteX2" fmla="*/ 103823 w 103822"/>
                  <a:gd name="connsiteY2" fmla="*/ 972502 h 972502"/>
                  <a:gd name="connsiteX3" fmla="*/ 0 w 103822"/>
                  <a:gd name="connsiteY3" fmla="*/ 972502 h 972502"/>
                </a:gdLst>
                <a:ahLst/>
                <a:cxnLst>
                  <a:cxn ang="0">
                    <a:pos x="connsiteX0" y="connsiteY0"/>
                  </a:cxn>
                  <a:cxn ang="0">
                    <a:pos x="connsiteX1" y="connsiteY1"/>
                  </a:cxn>
                  <a:cxn ang="0">
                    <a:pos x="connsiteX2" y="connsiteY2"/>
                  </a:cxn>
                  <a:cxn ang="0">
                    <a:pos x="connsiteX3" y="connsiteY3"/>
                  </a:cxn>
                </a:cxnLst>
                <a:rect l="l" t="t" r="r" b="b"/>
                <a:pathLst>
                  <a:path w="103822" h="972502">
                    <a:moveTo>
                      <a:pt x="0" y="0"/>
                    </a:moveTo>
                    <a:lnTo>
                      <a:pt x="103823" y="0"/>
                    </a:lnTo>
                    <a:lnTo>
                      <a:pt x="103823" y="972502"/>
                    </a:lnTo>
                    <a:lnTo>
                      <a:pt x="0" y="972502"/>
                    </a:lnTo>
                    <a:close/>
                  </a:path>
                </a:pathLst>
              </a:custGeom>
              <a:solidFill>
                <a:srgbClr val="522D6D"/>
              </a:solidFill>
              <a:ln w="9525" cap="flat">
                <a:noFill/>
                <a:prstDash val="solid"/>
                <a:miter/>
              </a:ln>
            </p:spPr>
            <p:txBody>
              <a:bodyPr rtlCol="0" anchor="ctr"/>
              <a:lstStyle/>
              <a:p>
                <a:endParaRPr lang="nb-NO" sz="662"/>
              </a:p>
            </p:txBody>
          </p:sp>
          <p:sp>
            <p:nvSpPr>
              <p:cNvPr id="52" name="Freeform: Shape 51">
                <a:extLst>
                  <a:ext uri="{FF2B5EF4-FFF2-40B4-BE49-F238E27FC236}">
                    <a16:creationId xmlns:a16="http://schemas.microsoft.com/office/drawing/2014/main" id="{37785019-06CB-4CD2-A538-FC74752366CD}"/>
                  </a:ext>
                </a:extLst>
              </p:cNvPr>
              <p:cNvSpPr/>
              <p:nvPr/>
            </p:nvSpPr>
            <p:spPr>
              <a:xfrm rot="-2700000">
                <a:off x="10119558" y="5049677"/>
                <a:ext cx="972493" cy="103821"/>
              </a:xfrm>
              <a:custGeom>
                <a:avLst/>
                <a:gdLst>
                  <a:gd name="connsiteX0" fmla="*/ 0 w 972493"/>
                  <a:gd name="connsiteY0" fmla="*/ 0 h 103821"/>
                  <a:gd name="connsiteX1" fmla="*/ 972493 w 972493"/>
                  <a:gd name="connsiteY1" fmla="*/ 0 h 103821"/>
                  <a:gd name="connsiteX2" fmla="*/ 972493 w 972493"/>
                  <a:gd name="connsiteY2" fmla="*/ 103821 h 103821"/>
                  <a:gd name="connsiteX3" fmla="*/ 0 w 972493"/>
                  <a:gd name="connsiteY3" fmla="*/ 103821 h 103821"/>
                </a:gdLst>
                <a:ahLst/>
                <a:cxnLst>
                  <a:cxn ang="0">
                    <a:pos x="connsiteX0" y="connsiteY0"/>
                  </a:cxn>
                  <a:cxn ang="0">
                    <a:pos x="connsiteX1" y="connsiteY1"/>
                  </a:cxn>
                  <a:cxn ang="0">
                    <a:pos x="connsiteX2" y="connsiteY2"/>
                  </a:cxn>
                  <a:cxn ang="0">
                    <a:pos x="connsiteX3" y="connsiteY3"/>
                  </a:cxn>
                </a:cxnLst>
                <a:rect l="l" t="t" r="r" b="b"/>
                <a:pathLst>
                  <a:path w="972493" h="103821">
                    <a:moveTo>
                      <a:pt x="0" y="0"/>
                    </a:moveTo>
                    <a:lnTo>
                      <a:pt x="972493" y="0"/>
                    </a:lnTo>
                    <a:lnTo>
                      <a:pt x="972493" y="103821"/>
                    </a:lnTo>
                    <a:lnTo>
                      <a:pt x="0" y="103821"/>
                    </a:lnTo>
                    <a:close/>
                  </a:path>
                </a:pathLst>
              </a:custGeom>
              <a:solidFill>
                <a:srgbClr val="522D6D"/>
              </a:solidFill>
              <a:ln w="9525" cap="flat">
                <a:noFill/>
                <a:prstDash val="solid"/>
                <a:miter/>
              </a:ln>
            </p:spPr>
            <p:txBody>
              <a:bodyPr rtlCol="0" anchor="ctr"/>
              <a:lstStyle/>
              <a:p>
                <a:endParaRPr lang="nb-NO" sz="662"/>
              </a:p>
            </p:txBody>
          </p:sp>
          <p:sp>
            <p:nvSpPr>
              <p:cNvPr id="53" name="Freeform: Shape 52">
                <a:extLst>
                  <a:ext uri="{FF2B5EF4-FFF2-40B4-BE49-F238E27FC236}">
                    <a16:creationId xmlns:a16="http://schemas.microsoft.com/office/drawing/2014/main" id="{4B30A2D7-5C1F-4F28-B1C0-0F59EAB54688}"/>
                  </a:ext>
                </a:extLst>
              </p:cNvPr>
              <p:cNvSpPr/>
              <p:nvPr/>
            </p:nvSpPr>
            <p:spPr>
              <a:xfrm rot="-2700000">
                <a:off x="9011665" y="6156966"/>
                <a:ext cx="972493" cy="103821"/>
              </a:xfrm>
              <a:custGeom>
                <a:avLst/>
                <a:gdLst>
                  <a:gd name="connsiteX0" fmla="*/ 0 w 972493"/>
                  <a:gd name="connsiteY0" fmla="*/ 0 h 103821"/>
                  <a:gd name="connsiteX1" fmla="*/ 972493 w 972493"/>
                  <a:gd name="connsiteY1" fmla="*/ 0 h 103821"/>
                  <a:gd name="connsiteX2" fmla="*/ 972493 w 972493"/>
                  <a:gd name="connsiteY2" fmla="*/ 103822 h 103821"/>
                  <a:gd name="connsiteX3" fmla="*/ 0 w 972493"/>
                  <a:gd name="connsiteY3" fmla="*/ 103822 h 103821"/>
                </a:gdLst>
                <a:ahLst/>
                <a:cxnLst>
                  <a:cxn ang="0">
                    <a:pos x="connsiteX0" y="connsiteY0"/>
                  </a:cxn>
                  <a:cxn ang="0">
                    <a:pos x="connsiteX1" y="connsiteY1"/>
                  </a:cxn>
                  <a:cxn ang="0">
                    <a:pos x="connsiteX2" y="connsiteY2"/>
                  </a:cxn>
                  <a:cxn ang="0">
                    <a:pos x="connsiteX3" y="connsiteY3"/>
                  </a:cxn>
                </a:cxnLst>
                <a:rect l="l" t="t" r="r" b="b"/>
                <a:pathLst>
                  <a:path w="972493" h="103821">
                    <a:moveTo>
                      <a:pt x="0" y="0"/>
                    </a:moveTo>
                    <a:lnTo>
                      <a:pt x="972493" y="0"/>
                    </a:lnTo>
                    <a:lnTo>
                      <a:pt x="972493" y="103822"/>
                    </a:lnTo>
                    <a:lnTo>
                      <a:pt x="0" y="103822"/>
                    </a:lnTo>
                    <a:close/>
                  </a:path>
                </a:pathLst>
              </a:custGeom>
              <a:solidFill>
                <a:srgbClr val="522D6D"/>
              </a:solidFill>
              <a:ln w="9525" cap="flat">
                <a:noFill/>
                <a:prstDash val="solid"/>
                <a:miter/>
              </a:ln>
            </p:spPr>
            <p:txBody>
              <a:bodyPr rtlCol="0" anchor="ctr"/>
              <a:lstStyle/>
              <a:p>
                <a:endParaRPr lang="nb-NO" sz="662"/>
              </a:p>
            </p:txBody>
          </p:sp>
          <p:sp>
            <p:nvSpPr>
              <p:cNvPr id="54" name="Freeform: Shape 53">
                <a:extLst>
                  <a:ext uri="{FF2B5EF4-FFF2-40B4-BE49-F238E27FC236}">
                    <a16:creationId xmlns:a16="http://schemas.microsoft.com/office/drawing/2014/main" id="{397CF007-934F-4835-8FD3-AB7AF8977C3A}"/>
                  </a:ext>
                </a:extLst>
              </p:cNvPr>
              <p:cNvSpPr/>
              <p:nvPr/>
            </p:nvSpPr>
            <p:spPr>
              <a:xfrm rot="-1355711">
                <a:off x="10287944" y="5302355"/>
                <a:ext cx="972457" cy="103817"/>
              </a:xfrm>
              <a:custGeom>
                <a:avLst/>
                <a:gdLst>
                  <a:gd name="connsiteX0" fmla="*/ 0 w 972457"/>
                  <a:gd name="connsiteY0" fmla="*/ 0 h 103817"/>
                  <a:gd name="connsiteX1" fmla="*/ 972457 w 972457"/>
                  <a:gd name="connsiteY1" fmla="*/ 0 h 103817"/>
                  <a:gd name="connsiteX2" fmla="*/ 972457 w 972457"/>
                  <a:gd name="connsiteY2" fmla="*/ 103818 h 103817"/>
                  <a:gd name="connsiteX3" fmla="*/ 0 w 972457"/>
                  <a:gd name="connsiteY3" fmla="*/ 103818 h 103817"/>
                </a:gdLst>
                <a:ahLst/>
                <a:cxnLst>
                  <a:cxn ang="0">
                    <a:pos x="connsiteX0" y="connsiteY0"/>
                  </a:cxn>
                  <a:cxn ang="0">
                    <a:pos x="connsiteX1" y="connsiteY1"/>
                  </a:cxn>
                  <a:cxn ang="0">
                    <a:pos x="connsiteX2" y="connsiteY2"/>
                  </a:cxn>
                  <a:cxn ang="0">
                    <a:pos x="connsiteX3" y="connsiteY3"/>
                  </a:cxn>
                </a:cxnLst>
                <a:rect l="l" t="t" r="r" b="b"/>
                <a:pathLst>
                  <a:path w="972457" h="103817">
                    <a:moveTo>
                      <a:pt x="0" y="0"/>
                    </a:moveTo>
                    <a:lnTo>
                      <a:pt x="972457" y="0"/>
                    </a:lnTo>
                    <a:lnTo>
                      <a:pt x="972457" y="103818"/>
                    </a:lnTo>
                    <a:lnTo>
                      <a:pt x="0" y="103818"/>
                    </a:lnTo>
                    <a:close/>
                  </a:path>
                </a:pathLst>
              </a:custGeom>
              <a:solidFill>
                <a:srgbClr val="522D6D"/>
              </a:solidFill>
              <a:ln w="9525" cap="flat">
                <a:noFill/>
                <a:prstDash val="solid"/>
                <a:miter/>
              </a:ln>
            </p:spPr>
            <p:txBody>
              <a:bodyPr rtlCol="0" anchor="ctr"/>
              <a:lstStyle/>
              <a:p>
                <a:endParaRPr lang="nb-NO" sz="662"/>
              </a:p>
            </p:txBody>
          </p:sp>
          <p:sp>
            <p:nvSpPr>
              <p:cNvPr id="55" name="Freeform: Shape 54">
                <a:extLst>
                  <a:ext uri="{FF2B5EF4-FFF2-40B4-BE49-F238E27FC236}">
                    <a16:creationId xmlns:a16="http://schemas.microsoft.com/office/drawing/2014/main" id="{C6EE5DDF-E1F2-488C-8498-7CAC8A60B89B}"/>
                  </a:ext>
                </a:extLst>
              </p:cNvPr>
              <p:cNvSpPr/>
              <p:nvPr/>
            </p:nvSpPr>
            <p:spPr>
              <a:xfrm rot="-1355711">
                <a:off x="8843109" y="5904149"/>
                <a:ext cx="972457" cy="103817"/>
              </a:xfrm>
              <a:custGeom>
                <a:avLst/>
                <a:gdLst>
                  <a:gd name="connsiteX0" fmla="*/ 0 w 972457"/>
                  <a:gd name="connsiteY0" fmla="*/ 0 h 103817"/>
                  <a:gd name="connsiteX1" fmla="*/ 972458 w 972457"/>
                  <a:gd name="connsiteY1" fmla="*/ 0 h 103817"/>
                  <a:gd name="connsiteX2" fmla="*/ 972458 w 972457"/>
                  <a:gd name="connsiteY2" fmla="*/ 103818 h 103817"/>
                  <a:gd name="connsiteX3" fmla="*/ 0 w 972457"/>
                  <a:gd name="connsiteY3" fmla="*/ 103818 h 103817"/>
                </a:gdLst>
                <a:ahLst/>
                <a:cxnLst>
                  <a:cxn ang="0">
                    <a:pos x="connsiteX0" y="connsiteY0"/>
                  </a:cxn>
                  <a:cxn ang="0">
                    <a:pos x="connsiteX1" y="connsiteY1"/>
                  </a:cxn>
                  <a:cxn ang="0">
                    <a:pos x="connsiteX2" y="connsiteY2"/>
                  </a:cxn>
                  <a:cxn ang="0">
                    <a:pos x="connsiteX3" y="connsiteY3"/>
                  </a:cxn>
                </a:cxnLst>
                <a:rect l="l" t="t" r="r" b="b"/>
                <a:pathLst>
                  <a:path w="972457" h="103817">
                    <a:moveTo>
                      <a:pt x="0" y="0"/>
                    </a:moveTo>
                    <a:lnTo>
                      <a:pt x="972458" y="0"/>
                    </a:lnTo>
                    <a:lnTo>
                      <a:pt x="972458" y="103818"/>
                    </a:lnTo>
                    <a:lnTo>
                      <a:pt x="0" y="103818"/>
                    </a:lnTo>
                    <a:close/>
                  </a:path>
                </a:pathLst>
              </a:custGeom>
              <a:solidFill>
                <a:srgbClr val="522D6D"/>
              </a:solidFill>
              <a:ln w="9525" cap="flat">
                <a:noFill/>
                <a:prstDash val="solid"/>
                <a:miter/>
              </a:ln>
            </p:spPr>
            <p:txBody>
              <a:bodyPr rtlCol="0" anchor="ctr"/>
              <a:lstStyle/>
              <a:p>
                <a:endParaRPr lang="nb-NO" sz="662"/>
              </a:p>
            </p:txBody>
          </p:sp>
          <p:sp>
            <p:nvSpPr>
              <p:cNvPr id="56" name="Freeform: Shape 55">
                <a:extLst>
                  <a:ext uri="{FF2B5EF4-FFF2-40B4-BE49-F238E27FC236}">
                    <a16:creationId xmlns:a16="http://schemas.microsoft.com/office/drawing/2014/main" id="{C7DD5106-A4A2-4389-BDE5-4F3AFD7EACDF}"/>
                  </a:ext>
                </a:extLst>
              </p:cNvPr>
              <p:cNvSpPr/>
              <p:nvPr/>
            </p:nvSpPr>
            <p:spPr>
              <a:xfrm rot="-4070019">
                <a:off x="10725241" y="5464283"/>
                <a:ext cx="103823" cy="972510"/>
              </a:xfrm>
              <a:custGeom>
                <a:avLst/>
                <a:gdLst>
                  <a:gd name="connsiteX0" fmla="*/ 0 w 103823"/>
                  <a:gd name="connsiteY0" fmla="*/ 0 h 972510"/>
                  <a:gd name="connsiteX1" fmla="*/ 103823 w 103823"/>
                  <a:gd name="connsiteY1" fmla="*/ 0 h 972510"/>
                  <a:gd name="connsiteX2" fmla="*/ 103823 w 103823"/>
                  <a:gd name="connsiteY2" fmla="*/ 972511 h 972510"/>
                  <a:gd name="connsiteX3" fmla="*/ 0 w 103823"/>
                  <a:gd name="connsiteY3" fmla="*/ 972511 h 972510"/>
                </a:gdLst>
                <a:ahLst/>
                <a:cxnLst>
                  <a:cxn ang="0">
                    <a:pos x="connsiteX0" y="connsiteY0"/>
                  </a:cxn>
                  <a:cxn ang="0">
                    <a:pos x="connsiteX1" y="connsiteY1"/>
                  </a:cxn>
                  <a:cxn ang="0">
                    <a:pos x="connsiteX2" y="connsiteY2"/>
                  </a:cxn>
                  <a:cxn ang="0">
                    <a:pos x="connsiteX3" y="connsiteY3"/>
                  </a:cxn>
                </a:cxnLst>
                <a:rect l="l" t="t" r="r" b="b"/>
                <a:pathLst>
                  <a:path w="103823" h="972510">
                    <a:moveTo>
                      <a:pt x="0" y="0"/>
                    </a:moveTo>
                    <a:lnTo>
                      <a:pt x="103823" y="0"/>
                    </a:lnTo>
                    <a:lnTo>
                      <a:pt x="103823" y="972511"/>
                    </a:lnTo>
                    <a:lnTo>
                      <a:pt x="0" y="972511"/>
                    </a:lnTo>
                    <a:close/>
                  </a:path>
                </a:pathLst>
              </a:custGeom>
              <a:solidFill>
                <a:srgbClr val="522D6D"/>
              </a:solidFill>
              <a:ln w="9525" cap="flat">
                <a:noFill/>
                <a:prstDash val="solid"/>
                <a:miter/>
              </a:ln>
            </p:spPr>
            <p:txBody>
              <a:bodyPr rtlCol="0" anchor="ctr"/>
              <a:lstStyle/>
              <a:p>
                <a:endParaRPr lang="nb-NO" sz="662"/>
              </a:p>
            </p:txBody>
          </p:sp>
          <p:sp>
            <p:nvSpPr>
              <p:cNvPr id="57" name="Freeform: Shape 56">
                <a:extLst>
                  <a:ext uri="{FF2B5EF4-FFF2-40B4-BE49-F238E27FC236}">
                    <a16:creationId xmlns:a16="http://schemas.microsoft.com/office/drawing/2014/main" id="{79AE279C-2BF3-4012-961F-A20311EB7FC3}"/>
                  </a:ext>
                </a:extLst>
              </p:cNvPr>
              <p:cNvSpPr/>
              <p:nvPr/>
            </p:nvSpPr>
            <p:spPr>
              <a:xfrm rot="-4070019">
                <a:off x="9274941" y="4874071"/>
                <a:ext cx="103823" cy="972510"/>
              </a:xfrm>
              <a:custGeom>
                <a:avLst/>
                <a:gdLst>
                  <a:gd name="connsiteX0" fmla="*/ 0 w 103823"/>
                  <a:gd name="connsiteY0" fmla="*/ 0 h 972510"/>
                  <a:gd name="connsiteX1" fmla="*/ 103823 w 103823"/>
                  <a:gd name="connsiteY1" fmla="*/ 0 h 972510"/>
                  <a:gd name="connsiteX2" fmla="*/ 103823 w 103823"/>
                  <a:gd name="connsiteY2" fmla="*/ 972511 h 972510"/>
                  <a:gd name="connsiteX3" fmla="*/ 0 w 103823"/>
                  <a:gd name="connsiteY3" fmla="*/ 972511 h 972510"/>
                </a:gdLst>
                <a:ahLst/>
                <a:cxnLst>
                  <a:cxn ang="0">
                    <a:pos x="connsiteX0" y="connsiteY0"/>
                  </a:cxn>
                  <a:cxn ang="0">
                    <a:pos x="connsiteX1" y="connsiteY1"/>
                  </a:cxn>
                  <a:cxn ang="0">
                    <a:pos x="connsiteX2" y="connsiteY2"/>
                  </a:cxn>
                  <a:cxn ang="0">
                    <a:pos x="connsiteX3" y="connsiteY3"/>
                  </a:cxn>
                </a:cxnLst>
                <a:rect l="l" t="t" r="r" b="b"/>
                <a:pathLst>
                  <a:path w="103823" h="972510">
                    <a:moveTo>
                      <a:pt x="0" y="0"/>
                    </a:moveTo>
                    <a:lnTo>
                      <a:pt x="103823" y="0"/>
                    </a:lnTo>
                    <a:lnTo>
                      <a:pt x="103823" y="972511"/>
                    </a:lnTo>
                    <a:lnTo>
                      <a:pt x="0" y="972511"/>
                    </a:lnTo>
                    <a:close/>
                  </a:path>
                </a:pathLst>
              </a:custGeom>
              <a:solidFill>
                <a:srgbClr val="522D6D"/>
              </a:solidFill>
              <a:ln w="9525" cap="flat">
                <a:noFill/>
                <a:prstDash val="solid"/>
                <a:miter/>
              </a:ln>
            </p:spPr>
            <p:txBody>
              <a:bodyPr rtlCol="0" anchor="ctr"/>
              <a:lstStyle/>
              <a:p>
                <a:endParaRPr lang="nb-NO" sz="662"/>
              </a:p>
            </p:txBody>
          </p:sp>
          <p:sp>
            <p:nvSpPr>
              <p:cNvPr id="58" name="Freeform: Shape 57">
                <a:extLst>
                  <a:ext uri="{FF2B5EF4-FFF2-40B4-BE49-F238E27FC236}">
                    <a16:creationId xmlns:a16="http://schemas.microsoft.com/office/drawing/2014/main" id="{C497198D-7C3F-49A2-8DC3-86CA4CE26730}"/>
                  </a:ext>
                </a:extLst>
              </p:cNvPr>
              <p:cNvSpPr/>
              <p:nvPr/>
            </p:nvSpPr>
            <p:spPr>
              <a:xfrm rot="-4111067">
                <a:off x="9852014" y="4875422"/>
                <a:ext cx="972469" cy="103819"/>
              </a:xfrm>
              <a:custGeom>
                <a:avLst/>
                <a:gdLst>
                  <a:gd name="connsiteX0" fmla="*/ 0 w 972469"/>
                  <a:gd name="connsiteY0" fmla="*/ 0 h 103819"/>
                  <a:gd name="connsiteX1" fmla="*/ 972470 w 972469"/>
                  <a:gd name="connsiteY1" fmla="*/ 0 h 103819"/>
                  <a:gd name="connsiteX2" fmla="*/ 972470 w 972469"/>
                  <a:gd name="connsiteY2" fmla="*/ 103819 h 103819"/>
                  <a:gd name="connsiteX3" fmla="*/ 0 w 972469"/>
                  <a:gd name="connsiteY3" fmla="*/ 103819 h 103819"/>
                </a:gdLst>
                <a:ahLst/>
                <a:cxnLst>
                  <a:cxn ang="0">
                    <a:pos x="connsiteX0" y="connsiteY0"/>
                  </a:cxn>
                  <a:cxn ang="0">
                    <a:pos x="connsiteX1" y="connsiteY1"/>
                  </a:cxn>
                  <a:cxn ang="0">
                    <a:pos x="connsiteX2" y="connsiteY2"/>
                  </a:cxn>
                  <a:cxn ang="0">
                    <a:pos x="connsiteX3" y="connsiteY3"/>
                  </a:cxn>
                </a:cxnLst>
                <a:rect l="l" t="t" r="r" b="b"/>
                <a:pathLst>
                  <a:path w="972469" h="103819">
                    <a:moveTo>
                      <a:pt x="0" y="0"/>
                    </a:moveTo>
                    <a:lnTo>
                      <a:pt x="972470" y="0"/>
                    </a:lnTo>
                    <a:lnTo>
                      <a:pt x="972470" y="103819"/>
                    </a:lnTo>
                    <a:lnTo>
                      <a:pt x="0" y="103819"/>
                    </a:lnTo>
                    <a:close/>
                  </a:path>
                </a:pathLst>
              </a:custGeom>
              <a:solidFill>
                <a:srgbClr val="522D6D"/>
              </a:solidFill>
              <a:ln w="9525" cap="flat">
                <a:noFill/>
                <a:prstDash val="solid"/>
                <a:miter/>
              </a:ln>
            </p:spPr>
            <p:txBody>
              <a:bodyPr rtlCol="0" anchor="ctr"/>
              <a:lstStyle/>
              <a:p>
                <a:endParaRPr lang="nb-NO" sz="662"/>
              </a:p>
            </p:txBody>
          </p:sp>
          <p:sp>
            <p:nvSpPr>
              <p:cNvPr id="59" name="Freeform: Shape 58">
                <a:extLst>
                  <a:ext uri="{FF2B5EF4-FFF2-40B4-BE49-F238E27FC236}">
                    <a16:creationId xmlns:a16="http://schemas.microsoft.com/office/drawing/2014/main" id="{4B625F18-291F-493F-B288-8AD042A19875}"/>
                  </a:ext>
                </a:extLst>
              </p:cNvPr>
              <p:cNvSpPr/>
              <p:nvPr/>
            </p:nvSpPr>
            <p:spPr>
              <a:xfrm rot="-4111067">
                <a:off x="9278710" y="6332467"/>
                <a:ext cx="972469" cy="103819"/>
              </a:xfrm>
              <a:custGeom>
                <a:avLst/>
                <a:gdLst>
                  <a:gd name="connsiteX0" fmla="*/ 0 w 972469"/>
                  <a:gd name="connsiteY0" fmla="*/ 0 h 103819"/>
                  <a:gd name="connsiteX1" fmla="*/ 972470 w 972469"/>
                  <a:gd name="connsiteY1" fmla="*/ 0 h 103819"/>
                  <a:gd name="connsiteX2" fmla="*/ 972470 w 972469"/>
                  <a:gd name="connsiteY2" fmla="*/ 103819 h 103819"/>
                  <a:gd name="connsiteX3" fmla="*/ 0 w 972469"/>
                  <a:gd name="connsiteY3" fmla="*/ 103819 h 103819"/>
                </a:gdLst>
                <a:ahLst/>
                <a:cxnLst>
                  <a:cxn ang="0">
                    <a:pos x="connsiteX0" y="connsiteY0"/>
                  </a:cxn>
                  <a:cxn ang="0">
                    <a:pos x="connsiteX1" y="connsiteY1"/>
                  </a:cxn>
                  <a:cxn ang="0">
                    <a:pos x="connsiteX2" y="connsiteY2"/>
                  </a:cxn>
                  <a:cxn ang="0">
                    <a:pos x="connsiteX3" y="connsiteY3"/>
                  </a:cxn>
                </a:cxnLst>
                <a:rect l="l" t="t" r="r" b="b"/>
                <a:pathLst>
                  <a:path w="972469" h="103819">
                    <a:moveTo>
                      <a:pt x="0" y="0"/>
                    </a:moveTo>
                    <a:lnTo>
                      <a:pt x="972470" y="0"/>
                    </a:lnTo>
                    <a:lnTo>
                      <a:pt x="972470" y="103819"/>
                    </a:lnTo>
                    <a:lnTo>
                      <a:pt x="0" y="103819"/>
                    </a:lnTo>
                    <a:close/>
                  </a:path>
                </a:pathLst>
              </a:custGeom>
              <a:solidFill>
                <a:srgbClr val="522D6D"/>
              </a:solidFill>
              <a:ln w="9525" cap="flat">
                <a:noFill/>
                <a:prstDash val="solid"/>
                <a:miter/>
              </a:ln>
            </p:spPr>
            <p:txBody>
              <a:bodyPr rtlCol="0" anchor="ctr"/>
              <a:lstStyle/>
              <a:p>
                <a:endParaRPr lang="nb-NO" sz="662"/>
              </a:p>
            </p:txBody>
          </p:sp>
          <p:sp>
            <p:nvSpPr>
              <p:cNvPr id="60" name="Freeform: Shape 59">
                <a:extLst>
                  <a:ext uri="{FF2B5EF4-FFF2-40B4-BE49-F238E27FC236}">
                    <a16:creationId xmlns:a16="http://schemas.microsoft.com/office/drawing/2014/main" id="{9C370BCF-7B94-40CC-BA26-51A08AA14D0D}"/>
                  </a:ext>
                </a:extLst>
              </p:cNvPr>
              <p:cNvSpPr/>
              <p:nvPr/>
            </p:nvSpPr>
            <p:spPr>
              <a:xfrm rot="-1288933">
                <a:off x="9713632" y="4440006"/>
                <a:ext cx="103819" cy="972469"/>
              </a:xfrm>
              <a:custGeom>
                <a:avLst/>
                <a:gdLst>
                  <a:gd name="connsiteX0" fmla="*/ 0 w 103819"/>
                  <a:gd name="connsiteY0" fmla="*/ 0 h 972469"/>
                  <a:gd name="connsiteX1" fmla="*/ 103819 w 103819"/>
                  <a:gd name="connsiteY1" fmla="*/ 0 h 972469"/>
                  <a:gd name="connsiteX2" fmla="*/ 103819 w 103819"/>
                  <a:gd name="connsiteY2" fmla="*/ 972470 h 972469"/>
                  <a:gd name="connsiteX3" fmla="*/ 0 w 103819"/>
                  <a:gd name="connsiteY3" fmla="*/ 972470 h 972469"/>
                </a:gdLst>
                <a:ahLst/>
                <a:cxnLst>
                  <a:cxn ang="0">
                    <a:pos x="connsiteX0" y="connsiteY0"/>
                  </a:cxn>
                  <a:cxn ang="0">
                    <a:pos x="connsiteX1" y="connsiteY1"/>
                  </a:cxn>
                  <a:cxn ang="0">
                    <a:pos x="connsiteX2" y="connsiteY2"/>
                  </a:cxn>
                  <a:cxn ang="0">
                    <a:pos x="connsiteX3" y="connsiteY3"/>
                  </a:cxn>
                </a:cxnLst>
                <a:rect l="l" t="t" r="r" b="b"/>
                <a:pathLst>
                  <a:path w="103819" h="972469">
                    <a:moveTo>
                      <a:pt x="0" y="0"/>
                    </a:moveTo>
                    <a:lnTo>
                      <a:pt x="103819" y="0"/>
                    </a:lnTo>
                    <a:lnTo>
                      <a:pt x="103819" y="972470"/>
                    </a:lnTo>
                    <a:lnTo>
                      <a:pt x="0" y="972470"/>
                    </a:lnTo>
                    <a:close/>
                  </a:path>
                </a:pathLst>
              </a:custGeom>
              <a:solidFill>
                <a:srgbClr val="522D6D"/>
              </a:solidFill>
              <a:ln w="9525" cap="flat">
                <a:noFill/>
                <a:prstDash val="solid"/>
                <a:miter/>
              </a:ln>
            </p:spPr>
            <p:txBody>
              <a:bodyPr rtlCol="0" anchor="ctr"/>
              <a:lstStyle/>
              <a:p>
                <a:endParaRPr lang="nb-NO" sz="662"/>
              </a:p>
            </p:txBody>
          </p:sp>
          <p:sp>
            <p:nvSpPr>
              <p:cNvPr id="61" name="Freeform: Shape 60">
                <a:extLst>
                  <a:ext uri="{FF2B5EF4-FFF2-40B4-BE49-F238E27FC236}">
                    <a16:creationId xmlns:a16="http://schemas.microsoft.com/office/drawing/2014/main" id="{F8D1CEB6-50E2-419F-BD8F-A4FFB6F72C8E}"/>
                  </a:ext>
                </a:extLst>
              </p:cNvPr>
              <p:cNvSpPr/>
              <p:nvPr/>
            </p:nvSpPr>
            <p:spPr>
              <a:xfrm rot="-1288933">
                <a:off x="10287120" y="5897247"/>
                <a:ext cx="103819" cy="972469"/>
              </a:xfrm>
              <a:custGeom>
                <a:avLst/>
                <a:gdLst>
                  <a:gd name="connsiteX0" fmla="*/ 0 w 103819"/>
                  <a:gd name="connsiteY0" fmla="*/ 0 h 972469"/>
                  <a:gd name="connsiteX1" fmla="*/ 103819 w 103819"/>
                  <a:gd name="connsiteY1" fmla="*/ 0 h 972469"/>
                  <a:gd name="connsiteX2" fmla="*/ 103819 w 103819"/>
                  <a:gd name="connsiteY2" fmla="*/ 972470 h 972469"/>
                  <a:gd name="connsiteX3" fmla="*/ 0 w 103819"/>
                  <a:gd name="connsiteY3" fmla="*/ 972470 h 972469"/>
                </a:gdLst>
                <a:ahLst/>
                <a:cxnLst>
                  <a:cxn ang="0">
                    <a:pos x="connsiteX0" y="connsiteY0"/>
                  </a:cxn>
                  <a:cxn ang="0">
                    <a:pos x="connsiteX1" y="connsiteY1"/>
                  </a:cxn>
                  <a:cxn ang="0">
                    <a:pos x="connsiteX2" y="connsiteY2"/>
                  </a:cxn>
                  <a:cxn ang="0">
                    <a:pos x="connsiteX3" y="connsiteY3"/>
                  </a:cxn>
                </a:cxnLst>
                <a:rect l="l" t="t" r="r" b="b"/>
                <a:pathLst>
                  <a:path w="103819" h="972469">
                    <a:moveTo>
                      <a:pt x="0" y="0"/>
                    </a:moveTo>
                    <a:lnTo>
                      <a:pt x="103819" y="0"/>
                    </a:lnTo>
                    <a:lnTo>
                      <a:pt x="103819" y="972470"/>
                    </a:lnTo>
                    <a:lnTo>
                      <a:pt x="0" y="972470"/>
                    </a:lnTo>
                    <a:close/>
                  </a:path>
                </a:pathLst>
              </a:custGeom>
              <a:solidFill>
                <a:srgbClr val="522D6D"/>
              </a:solidFill>
              <a:ln w="9525" cap="flat">
                <a:noFill/>
                <a:prstDash val="solid"/>
                <a:miter/>
              </a:ln>
            </p:spPr>
            <p:txBody>
              <a:bodyPr rtlCol="0" anchor="ctr"/>
              <a:lstStyle/>
              <a:p>
                <a:endParaRPr lang="nb-NO" sz="662"/>
              </a:p>
            </p:txBody>
          </p:sp>
          <p:sp>
            <p:nvSpPr>
              <p:cNvPr id="62" name="Freeform: Shape 61">
                <a:extLst>
                  <a:ext uri="{FF2B5EF4-FFF2-40B4-BE49-F238E27FC236}">
                    <a16:creationId xmlns:a16="http://schemas.microsoft.com/office/drawing/2014/main" id="{6259A72A-E91D-4672-BC68-9621AF930566}"/>
                  </a:ext>
                </a:extLst>
              </p:cNvPr>
              <p:cNvSpPr/>
              <p:nvPr/>
            </p:nvSpPr>
            <p:spPr>
              <a:xfrm>
                <a:off x="10348277" y="5603240"/>
                <a:ext cx="972502" cy="103822"/>
              </a:xfrm>
              <a:custGeom>
                <a:avLst/>
                <a:gdLst>
                  <a:gd name="connsiteX0" fmla="*/ 0 w 972502"/>
                  <a:gd name="connsiteY0" fmla="*/ 0 h 103822"/>
                  <a:gd name="connsiteX1" fmla="*/ 972503 w 972502"/>
                  <a:gd name="connsiteY1" fmla="*/ 0 h 103822"/>
                  <a:gd name="connsiteX2" fmla="*/ 972503 w 972502"/>
                  <a:gd name="connsiteY2" fmla="*/ 103823 h 103822"/>
                  <a:gd name="connsiteX3" fmla="*/ 0 w 972502"/>
                  <a:gd name="connsiteY3" fmla="*/ 103823 h 103822"/>
                </a:gdLst>
                <a:ahLst/>
                <a:cxnLst>
                  <a:cxn ang="0">
                    <a:pos x="connsiteX0" y="connsiteY0"/>
                  </a:cxn>
                  <a:cxn ang="0">
                    <a:pos x="connsiteX1" y="connsiteY1"/>
                  </a:cxn>
                  <a:cxn ang="0">
                    <a:pos x="connsiteX2" y="connsiteY2"/>
                  </a:cxn>
                  <a:cxn ang="0">
                    <a:pos x="connsiteX3" y="connsiteY3"/>
                  </a:cxn>
                </a:cxnLst>
                <a:rect l="l" t="t" r="r" b="b"/>
                <a:pathLst>
                  <a:path w="972502" h="103822">
                    <a:moveTo>
                      <a:pt x="0" y="0"/>
                    </a:moveTo>
                    <a:lnTo>
                      <a:pt x="972503" y="0"/>
                    </a:lnTo>
                    <a:lnTo>
                      <a:pt x="972503" y="103823"/>
                    </a:lnTo>
                    <a:lnTo>
                      <a:pt x="0" y="103823"/>
                    </a:lnTo>
                    <a:close/>
                  </a:path>
                </a:pathLst>
              </a:custGeom>
              <a:solidFill>
                <a:srgbClr val="522D6D"/>
              </a:solidFill>
              <a:ln w="9525" cap="flat">
                <a:noFill/>
                <a:prstDash val="solid"/>
                <a:miter/>
              </a:ln>
            </p:spPr>
            <p:txBody>
              <a:bodyPr rtlCol="0" anchor="ctr"/>
              <a:lstStyle/>
              <a:p>
                <a:endParaRPr lang="nb-NO" sz="662"/>
              </a:p>
            </p:txBody>
          </p:sp>
          <p:sp>
            <p:nvSpPr>
              <p:cNvPr id="63" name="Freeform: Shape 62">
                <a:extLst>
                  <a:ext uri="{FF2B5EF4-FFF2-40B4-BE49-F238E27FC236}">
                    <a16:creationId xmlns:a16="http://schemas.microsoft.com/office/drawing/2014/main" id="{D3300851-D2F1-4B49-A708-774F59311D47}"/>
                  </a:ext>
                </a:extLst>
              </p:cNvPr>
              <p:cNvSpPr/>
              <p:nvPr/>
            </p:nvSpPr>
            <p:spPr>
              <a:xfrm>
                <a:off x="8783320" y="5603240"/>
                <a:ext cx="972502" cy="103822"/>
              </a:xfrm>
              <a:custGeom>
                <a:avLst/>
                <a:gdLst>
                  <a:gd name="connsiteX0" fmla="*/ 0 w 972502"/>
                  <a:gd name="connsiteY0" fmla="*/ 0 h 103822"/>
                  <a:gd name="connsiteX1" fmla="*/ 972502 w 972502"/>
                  <a:gd name="connsiteY1" fmla="*/ 0 h 103822"/>
                  <a:gd name="connsiteX2" fmla="*/ 972502 w 972502"/>
                  <a:gd name="connsiteY2" fmla="*/ 103823 h 103822"/>
                  <a:gd name="connsiteX3" fmla="*/ 0 w 972502"/>
                  <a:gd name="connsiteY3" fmla="*/ 103823 h 103822"/>
                </a:gdLst>
                <a:ahLst/>
                <a:cxnLst>
                  <a:cxn ang="0">
                    <a:pos x="connsiteX0" y="connsiteY0"/>
                  </a:cxn>
                  <a:cxn ang="0">
                    <a:pos x="connsiteX1" y="connsiteY1"/>
                  </a:cxn>
                  <a:cxn ang="0">
                    <a:pos x="connsiteX2" y="connsiteY2"/>
                  </a:cxn>
                  <a:cxn ang="0">
                    <a:pos x="connsiteX3" y="connsiteY3"/>
                  </a:cxn>
                </a:cxnLst>
                <a:rect l="l" t="t" r="r" b="b"/>
                <a:pathLst>
                  <a:path w="972502" h="103822">
                    <a:moveTo>
                      <a:pt x="0" y="0"/>
                    </a:moveTo>
                    <a:lnTo>
                      <a:pt x="972502" y="0"/>
                    </a:lnTo>
                    <a:lnTo>
                      <a:pt x="972502" y="103823"/>
                    </a:lnTo>
                    <a:lnTo>
                      <a:pt x="0" y="103823"/>
                    </a:lnTo>
                    <a:close/>
                  </a:path>
                </a:pathLst>
              </a:custGeom>
              <a:solidFill>
                <a:srgbClr val="522D6D"/>
              </a:solidFill>
              <a:ln w="9525" cap="flat">
                <a:noFill/>
                <a:prstDash val="solid"/>
                <a:miter/>
              </a:ln>
            </p:spPr>
            <p:txBody>
              <a:bodyPr rtlCol="0" anchor="ctr"/>
              <a:lstStyle/>
              <a:p>
                <a:endParaRPr lang="nb-NO" sz="662"/>
              </a:p>
            </p:txBody>
          </p:sp>
          <p:sp>
            <p:nvSpPr>
              <p:cNvPr id="64" name="Freeform: Shape 63">
                <a:extLst>
                  <a:ext uri="{FF2B5EF4-FFF2-40B4-BE49-F238E27FC236}">
                    <a16:creationId xmlns:a16="http://schemas.microsoft.com/office/drawing/2014/main" id="{B83CE73C-8473-4684-90DC-EC2CD0CE6727}"/>
                  </a:ext>
                </a:extLst>
              </p:cNvPr>
              <p:cNvSpPr/>
              <p:nvPr/>
            </p:nvSpPr>
            <p:spPr>
              <a:xfrm rot="-2700000">
                <a:off x="10553591" y="5722251"/>
                <a:ext cx="103821" cy="972493"/>
              </a:xfrm>
              <a:custGeom>
                <a:avLst/>
                <a:gdLst>
                  <a:gd name="connsiteX0" fmla="*/ 0 w 103821"/>
                  <a:gd name="connsiteY0" fmla="*/ 0 h 972493"/>
                  <a:gd name="connsiteX1" fmla="*/ 103822 w 103821"/>
                  <a:gd name="connsiteY1" fmla="*/ 0 h 972493"/>
                  <a:gd name="connsiteX2" fmla="*/ 103822 w 103821"/>
                  <a:gd name="connsiteY2" fmla="*/ 972493 h 972493"/>
                  <a:gd name="connsiteX3" fmla="*/ 0 w 103821"/>
                  <a:gd name="connsiteY3" fmla="*/ 972493 h 972493"/>
                </a:gdLst>
                <a:ahLst/>
                <a:cxnLst>
                  <a:cxn ang="0">
                    <a:pos x="connsiteX0" y="connsiteY0"/>
                  </a:cxn>
                  <a:cxn ang="0">
                    <a:pos x="connsiteX1" y="connsiteY1"/>
                  </a:cxn>
                  <a:cxn ang="0">
                    <a:pos x="connsiteX2" y="connsiteY2"/>
                  </a:cxn>
                  <a:cxn ang="0">
                    <a:pos x="connsiteX3" y="connsiteY3"/>
                  </a:cxn>
                </a:cxnLst>
                <a:rect l="l" t="t" r="r" b="b"/>
                <a:pathLst>
                  <a:path w="103821" h="972493">
                    <a:moveTo>
                      <a:pt x="0" y="0"/>
                    </a:moveTo>
                    <a:lnTo>
                      <a:pt x="103822" y="0"/>
                    </a:lnTo>
                    <a:lnTo>
                      <a:pt x="103822" y="972493"/>
                    </a:lnTo>
                    <a:lnTo>
                      <a:pt x="0" y="972493"/>
                    </a:lnTo>
                    <a:close/>
                  </a:path>
                </a:pathLst>
              </a:custGeom>
              <a:solidFill>
                <a:srgbClr val="522D6D"/>
              </a:solidFill>
              <a:ln w="9525" cap="flat">
                <a:noFill/>
                <a:prstDash val="solid"/>
                <a:miter/>
              </a:ln>
            </p:spPr>
            <p:txBody>
              <a:bodyPr rtlCol="0" anchor="ctr"/>
              <a:lstStyle/>
              <a:p>
                <a:endParaRPr lang="nb-NO" sz="662"/>
              </a:p>
            </p:txBody>
          </p:sp>
          <p:sp>
            <p:nvSpPr>
              <p:cNvPr id="65" name="Freeform: Shape 64">
                <a:extLst>
                  <a:ext uri="{FF2B5EF4-FFF2-40B4-BE49-F238E27FC236}">
                    <a16:creationId xmlns:a16="http://schemas.microsoft.com/office/drawing/2014/main" id="{CB4BCA4C-EE61-47F8-959D-F4AB381817B7}"/>
                  </a:ext>
                </a:extLst>
              </p:cNvPr>
              <p:cNvSpPr/>
              <p:nvPr/>
            </p:nvSpPr>
            <p:spPr>
              <a:xfrm rot="-2700000">
                <a:off x="9446299" y="4615710"/>
                <a:ext cx="103821" cy="972493"/>
              </a:xfrm>
              <a:custGeom>
                <a:avLst/>
                <a:gdLst>
                  <a:gd name="connsiteX0" fmla="*/ 0 w 103821"/>
                  <a:gd name="connsiteY0" fmla="*/ 0 h 972493"/>
                  <a:gd name="connsiteX1" fmla="*/ 103821 w 103821"/>
                  <a:gd name="connsiteY1" fmla="*/ 0 h 972493"/>
                  <a:gd name="connsiteX2" fmla="*/ 103821 w 103821"/>
                  <a:gd name="connsiteY2" fmla="*/ 972493 h 972493"/>
                  <a:gd name="connsiteX3" fmla="*/ 0 w 103821"/>
                  <a:gd name="connsiteY3" fmla="*/ 972493 h 972493"/>
                </a:gdLst>
                <a:ahLst/>
                <a:cxnLst>
                  <a:cxn ang="0">
                    <a:pos x="connsiteX0" y="connsiteY0"/>
                  </a:cxn>
                  <a:cxn ang="0">
                    <a:pos x="connsiteX1" y="connsiteY1"/>
                  </a:cxn>
                  <a:cxn ang="0">
                    <a:pos x="connsiteX2" y="connsiteY2"/>
                  </a:cxn>
                  <a:cxn ang="0">
                    <a:pos x="connsiteX3" y="connsiteY3"/>
                  </a:cxn>
                </a:cxnLst>
                <a:rect l="l" t="t" r="r" b="b"/>
                <a:pathLst>
                  <a:path w="103821" h="972493">
                    <a:moveTo>
                      <a:pt x="0" y="0"/>
                    </a:moveTo>
                    <a:lnTo>
                      <a:pt x="103821" y="0"/>
                    </a:lnTo>
                    <a:lnTo>
                      <a:pt x="103821" y="972493"/>
                    </a:lnTo>
                    <a:lnTo>
                      <a:pt x="0" y="972493"/>
                    </a:lnTo>
                    <a:close/>
                  </a:path>
                </a:pathLst>
              </a:custGeom>
              <a:solidFill>
                <a:srgbClr val="522D6D"/>
              </a:solidFill>
              <a:ln w="9525" cap="flat">
                <a:noFill/>
                <a:prstDash val="solid"/>
                <a:miter/>
              </a:ln>
            </p:spPr>
            <p:txBody>
              <a:bodyPr rtlCol="0" anchor="ctr"/>
              <a:lstStyle/>
              <a:p>
                <a:endParaRPr lang="nb-NO" sz="662"/>
              </a:p>
            </p:txBody>
          </p:sp>
        </p:grpSp>
      </p:grpSp>
      <p:sp>
        <p:nvSpPr>
          <p:cNvPr id="77" name="Freeform: Shape 76">
            <a:extLst>
              <a:ext uri="{FF2B5EF4-FFF2-40B4-BE49-F238E27FC236}">
                <a16:creationId xmlns:a16="http://schemas.microsoft.com/office/drawing/2014/main" id="{D6C32DEC-E658-485D-BB07-E868DC538611}"/>
              </a:ext>
            </a:extLst>
          </p:cNvPr>
          <p:cNvSpPr/>
          <p:nvPr userDrawn="1"/>
        </p:nvSpPr>
        <p:spPr>
          <a:xfrm>
            <a:off x="6201123" y="2157709"/>
            <a:ext cx="1160392" cy="1166168"/>
          </a:xfrm>
          <a:custGeom>
            <a:avLst/>
            <a:gdLst>
              <a:gd name="connsiteX0" fmla="*/ 73342 w 1913572"/>
              <a:gd name="connsiteY0" fmla="*/ 1923098 h 1923097"/>
              <a:gd name="connsiteX1" fmla="*/ 0 w 1913572"/>
              <a:gd name="connsiteY1" fmla="*/ 1849755 h 1923097"/>
              <a:gd name="connsiteX2" fmla="*/ 1840230 w 1913572"/>
              <a:gd name="connsiteY2" fmla="*/ 0 h 1923097"/>
              <a:gd name="connsiteX3" fmla="*/ 1913572 w 1913572"/>
              <a:gd name="connsiteY3" fmla="*/ 73342 h 1923097"/>
            </a:gdLst>
            <a:ahLst/>
            <a:cxnLst>
              <a:cxn ang="0">
                <a:pos x="connsiteX0" y="connsiteY0"/>
              </a:cxn>
              <a:cxn ang="0">
                <a:pos x="connsiteX1" y="connsiteY1"/>
              </a:cxn>
              <a:cxn ang="0">
                <a:pos x="connsiteX2" y="connsiteY2"/>
              </a:cxn>
              <a:cxn ang="0">
                <a:pos x="connsiteX3" y="connsiteY3"/>
              </a:cxn>
            </a:cxnLst>
            <a:rect l="l" t="t" r="r" b="b"/>
            <a:pathLst>
              <a:path w="1913572" h="1923097">
                <a:moveTo>
                  <a:pt x="73342" y="1923098"/>
                </a:moveTo>
                <a:lnTo>
                  <a:pt x="0" y="1849755"/>
                </a:lnTo>
                <a:lnTo>
                  <a:pt x="1840230" y="0"/>
                </a:lnTo>
                <a:lnTo>
                  <a:pt x="1913572" y="73342"/>
                </a:lnTo>
                <a:close/>
              </a:path>
            </a:pathLst>
          </a:custGeom>
          <a:solidFill>
            <a:srgbClr val="522D6D"/>
          </a:solidFill>
          <a:ln w="9525" cap="flat">
            <a:noFill/>
            <a:prstDash val="solid"/>
            <a:miter/>
          </a:ln>
        </p:spPr>
        <p:txBody>
          <a:bodyPr rtlCol="0" anchor="ctr"/>
          <a:lstStyle/>
          <a:p>
            <a:endParaRPr lang="nb-NO" sz="662" dirty="0"/>
          </a:p>
        </p:txBody>
      </p:sp>
      <p:sp>
        <p:nvSpPr>
          <p:cNvPr id="3" name="Text Placeholder 2">
            <a:extLst>
              <a:ext uri="{FF2B5EF4-FFF2-40B4-BE49-F238E27FC236}">
                <a16:creationId xmlns:a16="http://schemas.microsoft.com/office/drawing/2014/main" id="{9D960B0E-493C-491D-9E4D-CA06AF6F0A52}"/>
              </a:ext>
            </a:extLst>
          </p:cNvPr>
          <p:cNvSpPr>
            <a:spLocks noGrp="1"/>
          </p:cNvSpPr>
          <p:nvPr>
            <p:ph type="body" sz="quarter" idx="10"/>
          </p:nvPr>
        </p:nvSpPr>
        <p:spPr>
          <a:xfrm>
            <a:off x="5070476" y="463985"/>
            <a:ext cx="2113427" cy="889354"/>
          </a:xfrm>
        </p:spPr>
        <p:txBody>
          <a:bodyPr anchor="b">
            <a:normAutofit/>
          </a:bodyPr>
          <a:lstStyle>
            <a:lvl1pPr marL="0" indent="0" algn="ctr">
              <a:spcBef>
                <a:spcPts val="0"/>
              </a:spcBef>
              <a:buNone/>
              <a:defRPr sz="1030" b="0"/>
            </a:lvl1pPr>
          </a:lstStyle>
          <a:p>
            <a:pPr lvl="0"/>
            <a:r>
              <a:rPr lang="nb-NO"/>
              <a:t>Rediger tekststiler i malen</a:t>
            </a:r>
          </a:p>
        </p:txBody>
      </p:sp>
      <p:sp>
        <p:nvSpPr>
          <p:cNvPr id="81" name="Text Placeholder 2">
            <a:extLst>
              <a:ext uri="{FF2B5EF4-FFF2-40B4-BE49-F238E27FC236}">
                <a16:creationId xmlns:a16="http://schemas.microsoft.com/office/drawing/2014/main" id="{05158EA7-A0A3-4904-BC00-DE49B446B642}"/>
              </a:ext>
            </a:extLst>
          </p:cNvPr>
          <p:cNvSpPr>
            <a:spLocks noGrp="1"/>
          </p:cNvSpPr>
          <p:nvPr>
            <p:ph type="body" sz="quarter" idx="11"/>
          </p:nvPr>
        </p:nvSpPr>
        <p:spPr>
          <a:xfrm>
            <a:off x="7607094" y="1585133"/>
            <a:ext cx="2113427" cy="889354"/>
          </a:xfrm>
        </p:spPr>
        <p:txBody>
          <a:bodyPr>
            <a:normAutofit/>
          </a:bodyPr>
          <a:lstStyle>
            <a:lvl1pPr marL="0" indent="0">
              <a:spcBef>
                <a:spcPts val="0"/>
              </a:spcBef>
              <a:buNone/>
              <a:defRPr sz="1000" b="0"/>
            </a:lvl1pPr>
          </a:lstStyle>
          <a:p>
            <a:pPr lvl="0"/>
            <a:r>
              <a:rPr lang="nb-NO"/>
              <a:t>Rediger tekststiler i malen</a:t>
            </a:r>
          </a:p>
        </p:txBody>
      </p:sp>
      <p:sp>
        <p:nvSpPr>
          <p:cNvPr id="82" name="Text Placeholder 2">
            <a:extLst>
              <a:ext uri="{FF2B5EF4-FFF2-40B4-BE49-F238E27FC236}">
                <a16:creationId xmlns:a16="http://schemas.microsoft.com/office/drawing/2014/main" id="{A6AD6B06-8C39-488C-850D-F3A5DF45A009}"/>
              </a:ext>
            </a:extLst>
          </p:cNvPr>
          <p:cNvSpPr>
            <a:spLocks noGrp="1"/>
          </p:cNvSpPr>
          <p:nvPr>
            <p:ph type="body" sz="quarter" idx="12"/>
          </p:nvPr>
        </p:nvSpPr>
        <p:spPr>
          <a:xfrm>
            <a:off x="8211106" y="3232007"/>
            <a:ext cx="2113427" cy="889354"/>
          </a:xfrm>
        </p:spPr>
        <p:txBody>
          <a:bodyPr>
            <a:normAutofit/>
          </a:bodyPr>
          <a:lstStyle>
            <a:lvl1pPr marL="0" indent="0">
              <a:spcBef>
                <a:spcPts val="0"/>
              </a:spcBef>
              <a:buNone/>
              <a:defRPr sz="1000" b="0"/>
            </a:lvl1pPr>
          </a:lstStyle>
          <a:p>
            <a:pPr lvl="0"/>
            <a:r>
              <a:rPr lang="nb-NO"/>
              <a:t>Rediger tekststiler i malen</a:t>
            </a:r>
          </a:p>
        </p:txBody>
      </p:sp>
      <p:sp>
        <p:nvSpPr>
          <p:cNvPr id="83" name="Text Placeholder 2">
            <a:extLst>
              <a:ext uri="{FF2B5EF4-FFF2-40B4-BE49-F238E27FC236}">
                <a16:creationId xmlns:a16="http://schemas.microsoft.com/office/drawing/2014/main" id="{04B651F3-B09A-49E6-9225-2273A3E1006F}"/>
              </a:ext>
            </a:extLst>
          </p:cNvPr>
          <p:cNvSpPr>
            <a:spLocks noGrp="1"/>
          </p:cNvSpPr>
          <p:nvPr>
            <p:ph type="body" sz="quarter" idx="13"/>
          </p:nvPr>
        </p:nvSpPr>
        <p:spPr>
          <a:xfrm>
            <a:off x="7607473" y="4817902"/>
            <a:ext cx="2113427" cy="889354"/>
          </a:xfrm>
        </p:spPr>
        <p:txBody>
          <a:bodyPr>
            <a:normAutofit/>
          </a:bodyPr>
          <a:lstStyle>
            <a:lvl1pPr marL="0" indent="0">
              <a:spcBef>
                <a:spcPts val="0"/>
              </a:spcBef>
              <a:buNone/>
              <a:defRPr sz="1000" b="0"/>
            </a:lvl1pPr>
          </a:lstStyle>
          <a:p>
            <a:pPr lvl="0"/>
            <a:r>
              <a:rPr lang="nb-NO"/>
              <a:t>Rediger tekststiler i malen</a:t>
            </a:r>
          </a:p>
        </p:txBody>
      </p:sp>
      <p:sp>
        <p:nvSpPr>
          <p:cNvPr id="84" name="Text Placeholder 2">
            <a:extLst>
              <a:ext uri="{FF2B5EF4-FFF2-40B4-BE49-F238E27FC236}">
                <a16:creationId xmlns:a16="http://schemas.microsoft.com/office/drawing/2014/main" id="{8DCA1CDD-5179-41EC-ADF2-422386D49461}"/>
              </a:ext>
            </a:extLst>
          </p:cNvPr>
          <p:cNvSpPr>
            <a:spLocks noGrp="1"/>
          </p:cNvSpPr>
          <p:nvPr>
            <p:ph type="body" sz="quarter" idx="14"/>
          </p:nvPr>
        </p:nvSpPr>
        <p:spPr>
          <a:xfrm>
            <a:off x="5070476" y="5489624"/>
            <a:ext cx="2113427" cy="889354"/>
          </a:xfrm>
        </p:spPr>
        <p:txBody>
          <a:bodyPr>
            <a:normAutofit/>
          </a:bodyPr>
          <a:lstStyle>
            <a:lvl1pPr marL="0" indent="0" algn="ctr">
              <a:spcBef>
                <a:spcPts val="0"/>
              </a:spcBef>
              <a:buNone/>
              <a:defRPr sz="1000" b="0"/>
            </a:lvl1pPr>
          </a:lstStyle>
          <a:p>
            <a:pPr lvl="0"/>
            <a:r>
              <a:rPr lang="nb-NO"/>
              <a:t>Rediger tekststiler i malen</a:t>
            </a:r>
          </a:p>
        </p:txBody>
      </p:sp>
      <p:sp>
        <p:nvSpPr>
          <p:cNvPr id="85" name="Text Placeholder 2">
            <a:extLst>
              <a:ext uri="{FF2B5EF4-FFF2-40B4-BE49-F238E27FC236}">
                <a16:creationId xmlns:a16="http://schemas.microsoft.com/office/drawing/2014/main" id="{78112C6D-250C-4A3E-B123-A9CBEAEB4DEB}"/>
              </a:ext>
            </a:extLst>
          </p:cNvPr>
          <p:cNvSpPr>
            <a:spLocks noGrp="1"/>
          </p:cNvSpPr>
          <p:nvPr>
            <p:ph type="body" sz="quarter" idx="15"/>
          </p:nvPr>
        </p:nvSpPr>
        <p:spPr>
          <a:xfrm>
            <a:off x="2458977" y="4819620"/>
            <a:ext cx="2113427" cy="889354"/>
          </a:xfrm>
        </p:spPr>
        <p:txBody>
          <a:bodyPr>
            <a:normAutofit/>
          </a:bodyPr>
          <a:lstStyle>
            <a:lvl1pPr marL="0" indent="0" algn="r">
              <a:spcBef>
                <a:spcPts val="0"/>
              </a:spcBef>
              <a:buNone/>
              <a:defRPr sz="1000" b="0"/>
            </a:lvl1pPr>
          </a:lstStyle>
          <a:p>
            <a:pPr lvl="0"/>
            <a:r>
              <a:rPr lang="nb-NO"/>
              <a:t>Rediger tekststiler i malen</a:t>
            </a:r>
          </a:p>
        </p:txBody>
      </p:sp>
      <p:sp>
        <p:nvSpPr>
          <p:cNvPr id="86" name="Text Placeholder 2">
            <a:extLst>
              <a:ext uri="{FF2B5EF4-FFF2-40B4-BE49-F238E27FC236}">
                <a16:creationId xmlns:a16="http://schemas.microsoft.com/office/drawing/2014/main" id="{EB3917CB-9CA1-4BB2-BF51-92DDF390865B}"/>
              </a:ext>
            </a:extLst>
          </p:cNvPr>
          <p:cNvSpPr>
            <a:spLocks noGrp="1"/>
          </p:cNvSpPr>
          <p:nvPr>
            <p:ph type="body" sz="quarter" idx="16"/>
          </p:nvPr>
        </p:nvSpPr>
        <p:spPr>
          <a:xfrm>
            <a:off x="1871420" y="3272538"/>
            <a:ext cx="2113427" cy="889354"/>
          </a:xfrm>
        </p:spPr>
        <p:txBody>
          <a:bodyPr>
            <a:normAutofit/>
          </a:bodyPr>
          <a:lstStyle>
            <a:lvl1pPr marL="0" indent="0" algn="r">
              <a:spcBef>
                <a:spcPts val="0"/>
              </a:spcBef>
              <a:buNone/>
              <a:defRPr sz="1000" b="0"/>
            </a:lvl1pPr>
          </a:lstStyle>
          <a:p>
            <a:pPr lvl="0"/>
            <a:r>
              <a:rPr lang="nb-NO"/>
              <a:t>Rediger tekststiler i malen</a:t>
            </a:r>
          </a:p>
        </p:txBody>
      </p:sp>
      <p:grpSp>
        <p:nvGrpSpPr>
          <p:cNvPr id="154" name="Graphic 23">
            <a:extLst>
              <a:ext uri="{FF2B5EF4-FFF2-40B4-BE49-F238E27FC236}">
                <a16:creationId xmlns:a16="http://schemas.microsoft.com/office/drawing/2014/main" id="{73429EBC-CE11-4875-8855-E86A36107692}"/>
              </a:ext>
            </a:extLst>
          </p:cNvPr>
          <p:cNvGrpSpPr/>
          <p:nvPr userDrawn="1"/>
        </p:nvGrpSpPr>
        <p:grpSpPr>
          <a:xfrm>
            <a:off x="4001634" y="1333848"/>
            <a:ext cx="4188732" cy="4190304"/>
            <a:chOff x="8783320" y="4385945"/>
            <a:chExt cx="2537460" cy="2538412"/>
          </a:xfrm>
        </p:grpSpPr>
        <p:grpSp>
          <p:nvGrpSpPr>
            <p:cNvPr id="155" name="Graphic 23">
              <a:extLst>
                <a:ext uri="{FF2B5EF4-FFF2-40B4-BE49-F238E27FC236}">
                  <a16:creationId xmlns:a16="http://schemas.microsoft.com/office/drawing/2014/main" id="{D13BECAC-04F0-4CF0-A383-CAFFDF3843EA}"/>
                </a:ext>
              </a:extLst>
            </p:cNvPr>
            <p:cNvGrpSpPr/>
            <p:nvPr/>
          </p:nvGrpSpPr>
          <p:grpSpPr>
            <a:xfrm>
              <a:off x="8840598" y="4440006"/>
              <a:ext cx="2422810" cy="2430605"/>
              <a:chOff x="8840598" y="4440006"/>
              <a:chExt cx="2422810" cy="2430605"/>
            </a:xfrm>
            <a:solidFill>
              <a:srgbClr val="522D6D"/>
            </a:solidFill>
          </p:grpSpPr>
          <p:sp>
            <p:nvSpPr>
              <p:cNvPr id="173" name="Freeform: Shape 172">
                <a:extLst>
                  <a:ext uri="{FF2B5EF4-FFF2-40B4-BE49-F238E27FC236}">
                    <a16:creationId xmlns:a16="http://schemas.microsoft.com/office/drawing/2014/main" id="{29F7DD88-8142-42B8-83E1-BB25CF3684C6}"/>
                  </a:ext>
                </a:extLst>
              </p:cNvPr>
              <p:cNvSpPr/>
              <p:nvPr/>
            </p:nvSpPr>
            <p:spPr>
              <a:xfrm rot="-1355711">
                <a:off x="10287944" y="5302355"/>
                <a:ext cx="972457" cy="103817"/>
              </a:xfrm>
              <a:custGeom>
                <a:avLst/>
                <a:gdLst>
                  <a:gd name="connsiteX0" fmla="*/ 0 w 972457"/>
                  <a:gd name="connsiteY0" fmla="*/ 0 h 103817"/>
                  <a:gd name="connsiteX1" fmla="*/ 972457 w 972457"/>
                  <a:gd name="connsiteY1" fmla="*/ 0 h 103817"/>
                  <a:gd name="connsiteX2" fmla="*/ 972457 w 972457"/>
                  <a:gd name="connsiteY2" fmla="*/ 103818 h 103817"/>
                  <a:gd name="connsiteX3" fmla="*/ 0 w 972457"/>
                  <a:gd name="connsiteY3" fmla="*/ 103818 h 103817"/>
                </a:gdLst>
                <a:ahLst/>
                <a:cxnLst>
                  <a:cxn ang="0">
                    <a:pos x="connsiteX0" y="connsiteY0"/>
                  </a:cxn>
                  <a:cxn ang="0">
                    <a:pos x="connsiteX1" y="connsiteY1"/>
                  </a:cxn>
                  <a:cxn ang="0">
                    <a:pos x="connsiteX2" y="connsiteY2"/>
                  </a:cxn>
                  <a:cxn ang="0">
                    <a:pos x="connsiteX3" y="connsiteY3"/>
                  </a:cxn>
                </a:cxnLst>
                <a:rect l="l" t="t" r="r" b="b"/>
                <a:pathLst>
                  <a:path w="972457" h="103817">
                    <a:moveTo>
                      <a:pt x="0" y="0"/>
                    </a:moveTo>
                    <a:lnTo>
                      <a:pt x="972457" y="0"/>
                    </a:lnTo>
                    <a:lnTo>
                      <a:pt x="972457" y="103818"/>
                    </a:lnTo>
                    <a:lnTo>
                      <a:pt x="0" y="103818"/>
                    </a:lnTo>
                    <a:close/>
                  </a:path>
                </a:pathLst>
              </a:custGeom>
              <a:solidFill>
                <a:srgbClr val="522D6D"/>
              </a:solidFill>
              <a:ln w="9525" cap="flat">
                <a:noFill/>
                <a:prstDash val="solid"/>
                <a:miter/>
              </a:ln>
            </p:spPr>
            <p:txBody>
              <a:bodyPr rtlCol="0" anchor="ctr"/>
              <a:lstStyle/>
              <a:p>
                <a:endParaRPr lang="nb-NO" sz="662"/>
              </a:p>
            </p:txBody>
          </p:sp>
          <p:sp>
            <p:nvSpPr>
              <p:cNvPr id="174" name="Freeform: Shape 173">
                <a:extLst>
                  <a:ext uri="{FF2B5EF4-FFF2-40B4-BE49-F238E27FC236}">
                    <a16:creationId xmlns:a16="http://schemas.microsoft.com/office/drawing/2014/main" id="{97EA7E89-D986-4869-80C9-CF208E018F12}"/>
                  </a:ext>
                </a:extLst>
              </p:cNvPr>
              <p:cNvSpPr/>
              <p:nvPr/>
            </p:nvSpPr>
            <p:spPr>
              <a:xfrm rot="-1355711">
                <a:off x="8843109" y="5904149"/>
                <a:ext cx="972457" cy="103817"/>
              </a:xfrm>
              <a:custGeom>
                <a:avLst/>
                <a:gdLst>
                  <a:gd name="connsiteX0" fmla="*/ 0 w 972457"/>
                  <a:gd name="connsiteY0" fmla="*/ 0 h 103817"/>
                  <a:gd name="connsiteX1" fmla="*/ 972458 w 972457"/>
                  <a:gd name="connsiteY1" fmla="*/ 0 h 103817"/>
                  <a:gd name="connsiteX2" fmla="*/ 972458 w 972457"/>
                  <a:gd name="connsiteY2" fmla="*/ 103818 h 103817"/>
                  <a:gd name="connsiteX3" fmla="*/ 0 w 972457"/>
                  <a:gd name="connsiteY3" fmla="*/ 103818 h 103817"/>
                </a:gdLst>
                <a:ahLst/>
                <a:cxnLst>
                  <a:cxn ang="0">
                    <a:pos x="connsiteX0" y="connsiteY0"/>
                  </a:cxn>
                  <a:cxn ang="0">
                    <a:pos x="connsiteX1" y="connsiteY1"/>
                  </a:cxn>
                  <a:cxn ang="0">
                    <a:pos x="connsiteX2" y="connsiteY2"/>
                  </a:cxn>
                  <a:cxn ang="0">
                    <a:pos x="connsiteX3" y="connsiteY3"/>
                  </a:cxn>
                </a:cxnLst>
                <a:rect l="l" t="t" r="r" b="b"/>
                <a:pathLst>
                  <a:path w="972457" h="103817">
                    <a:moveTo>
                      <a:pt x="0" y="0"/>
                    </a:moveTo>
                    <a:lnTo>
                      <a:pt x="972458" y="0"/>
                    </a:lnTo>
                    <a:lnTo>
                      <a:pt x="972458" y="103818"/>
                    </a:lnTo>
                    <a:lnTo>
                      <a:pt x="0" y="103818"/>
                    </a:lnTo>
                    <a:close/>
                  </a:path>
                </a:pathLst>
              </a:custGeom>
              <a:solidFill>
                <a:srgbClr val="522D6D"/>
              </a:solidFill>
              <a:ln w="9525" cap="flat">
                <a:noFill/>
                <a:prstDash val="solid"/>
                <a:miter/>
              </a:ln>
            </p:spPr>
            <p:txBody>
              <a:bodyPr rtlCol="0" anchor="ctr"/>
              <a:lstStyle/>
              <a:p>
                <a:endParaRPr lang="nb-NO" sz="662"/>
              </a:p>
            </p:txBody>
          </p:sp>
          <p:sp>
            <p:nvSpPr>
              <p:cNvPr id="175" name="Freeform: Shape 174">
                <a:extLst>
                  <a:ext uri="{FF2B5EF4-FFF2-40B4-BE49-F238E27FC236}">
                    <a16:creationId xmlns:a16="http://schemas.microsoft.com/office/drawing/2014/main" id="{92D2323C-2E05-4E54-88CE-0D2B87CB68F1}"/>
                  </a:ext>
                </a:extLst>
              </p:cNvPr>
              <p:cNvSpPr/>
              <p:nvPr/>
            </p:nvSpPr>
            <p:spPr>
              <a:xfrm rot="-4070019">
                <a:off x="10725241" y="5464283"/>
                <a:ext cx="103823" cy="972510"/>
              </a:xfrm>
              <a:custGeom>
                <a:avLst/>
                <a:gdLst>
                  <a:gd name="connsiteX0" fmla="*/ 0 w 103823"/>
                  <a:gd name="connsiteY0" fmla="*/ 0 h 972510"/>
                  <a:gd name="connsiteX1" fmla="*/ 103823 w 103823"/>
                  <a:gd name="connsiteY1" fmla="*/ 0 h 972510"/>
                  <a:gd name="connsiteX2" fmla="*/ 103823 w 103823"/>
                  <a:gd name="connsiteY2" fmla="*/ 972511 h 972510"/>
                  <a:gd name="connsiteX3" fmla="*/ 0 w 103823"/>
                  <a:gd name="connsiteY3" fmla="*/ 972511 h 972510"/>
                </a:gdLst>
                <a:ahLst/>
                <a:cxnLst>
                  <a:cxn ang="0">
                    <a:pos x="connsiteX0" y="connsiteY0"/>
                  </a:cxn>
                  <a:cxn ang="0">
                    <a:pos x="connsiteX1" y="connsiteY1"/>
                  </a:cxn>
                  <a:cxn ang="0">
                    <a:pos x="connsiteX2" y="connsiteY2"/>
                  </a:cxn>
                  <a:cxn ang="0">
                    <a:pos x="connsiteX3" y="connsiteY3"/>
                  </a:cxn>
                </a:cxnLst>
                <a:rect l="l" t="t" r="r" b="b"/>
                <a:pathLst>
                  <a:path w="103823" h="972510">
                    <a:moveTo>
                      <a:pt x="0" y="0"/>
                    </a:moveTo>
                    <a:lnTo>
                      <a:pt x="103823" y="0"/>
                    </a:lnTo>
                    <a:lnTo>
                      <a:pt x="103823" y="972511"/>
                    </a:lnTo>
                    <a:lnTo>
                      <a:pt x="0" y="972511"/>
                    </a:lnTo>
                    <a:close/>
                  </a:path>
                </a:pathLst>
              </a:custGeom>
              <a:solidFill>
                <a:srgbClr val="522D6D"/>
              </a:solidFill>
              <a:ln w="9525" cap="flat">
                <a:noFill/>
                <a:prstDash val="solid"/>
                <a:miter/>
              </a:ln>
            </p:spPr>
            <p:txBody>
              <a:bodyPr rtlCol="0" anchor="ctr"/>
              <a:lstStyle/>
              <a:p>
                <a:endParaRPr lang="nb-NO" sz="662"/>
              </a:p>
            </p:txBody>
          </p:sp>
          <p:sp>
            <p:nvSpPr>
              <p:cNvPr id="176" name="Freeform: Shape 175">
                <a:extLst>
                  <a:ext uri="{FF2B5EF4-FFF2-40B4-BE49-F238E27FC236}">
                    <a16:creationId xmlns:a16="http://schemas.microsoft.com/office/drawing/2014/main" id="{08CF0336-93CA-4BA5-8771-7564B468E8C6}"/>
                  </a:ext>
                </a:extLst>
              </p:cNvPr>
              <p:cNvSpPr/>
              <p:nvPr/>
            </p:nvSpPr>
            <p:spPr>
              <a:xfrm rot="-4070019">
                <a:off x="9274941" y="4874071"/>
                <a:ext cx="103823" cy="972510"/>
              </a:xfrm>
              <a:custGeom>
                <a:avLst/>
                <a:gdLst>
                  <a:gd name="connsiteX0" fmla="*/ 0 w 103823"/>
                  <a:gd name="connsiteY0" fmla="*/ 0 h 972510"/>
                  <a:gd name="connsiteX1" fmla="*/ 103823 w 103823"/>
                  <a:gd name="connsiteY1" fmla="*/ 0 h 972510"/>
                  <a:gd name="connsiteX2" fmla="*/ 103823 w 103823"/>
                  <a:gd name="connsiteY2" fmla="*/ 972511 h 972510"/>
                  <a:gd name="connsiteX3" fmla="*/ 0 w 103823"/>
                  <a:gd name="connsiteY3" fmla="*/ 972511 h 972510"/>
                </a:gdLst>
                <a:ahLst/>
                <a:cxnLst>
                  <a:cxn ang="0">
                    <a:pos x="connsiteX0" y="connsiteY0"/>
                  </a:cxn>
                  <a:cxn ang="0">
                    <a:pos x="connsiteX1" y="connsiteY1"/>
                  </a:cxn>
                  <a:cxn ang="0">
                    <a:pos x="connsiteX2" y="connsiteY2"/>
                  </a:cxn>
                  <a:cxn ang="0">
                    <a:pos x="connsiteX3" y="connsiteY3"/>
                  </a:cxn>
                </a:cxnLst>
                <a:rect l="l" t="t" r="r" b="b"/>
                <a:pathLst>
                  <a:path w="103823" h="972510">
                    <a:moveTo>
                      <a:pt x="0" y="0"/>
                    </a:moveTo>
                    <a:lnTo>
                      <a:pt x="103823" y="0"/>
                    </a:lnTo>
                    <a:lnTo>
                      <a:pt x="103823" y="972511"/>
                    </a:lnTo>
                    <a:lnTo>
                      <a:pt x="0" y="972511"/>
                    </a:lnTo>
                    <a:close/>
                  </a:path>
                </a:pathLst>
              </a:custGeom>
              <a:solidFill>
                <a:srgbClr val="522D6D"/>
              </a:solidFill>
              <a:ln w="9525" cap="flat">
                <a:noFill/>
                <a:prstDash val="solid"/>
                <a:miter/>
              </a:ln>
            </p:spPr>
            <p:txBody>
              <a:bodyPr rtlCol="0" anchor="ctr"/>
              <a:lstStyle/>
              <a:p>
                <a:endParaRPr lang="nb-NO" sz="662"/>
              </a:p>
            </p:txBody>
          </p:sp>
          <p:sp>
            <p:nvSpPr>
              <p:cNvPr id="177" name="Freeform: Shape 176">
                <a:extLst>
                  <a:ext uri="{FF2B5EF4-FFF2-40B4-BE49-F238E27FC236}">
                    <a16:creationId xmlns:a16="http://schemas.microsoft.com/office/drawing/2014/main" id="{8D961E8F-4B2C-41DA-90AD-B3933B523C18}"/>
                  </a:ext>
                </a:extLst>
              </p:cNvPr>
              <p:cNvSpPr/>
              <p:nvPr/>
            </p:nvSpPr>
            <p:spPr>
              <a:xfrm rot="-4111067">
                <a:off x="9852014" y="4875422"/>
                <a:ext cx="972469" cy="103819"/>
              </a:xfrm>
              <a:custGeom>
                <a:avLst/>
                <a:gdLst>
                  <a:gd name="connsiteX0" fmla="*/ 0 w 972469"/>
                  <a:gd name="connsiteY0" fmla="*/ 0 h 103819"/>
                  <a:gd name="connsiteX1" fmla="*/ 972470 w 972469"/>
                  <a:gd name="connsiteY1" fmla="*/ 0 h 103819"/>
                  <a:gd name="connsiteX2" fmla="*/ 972470 w 972469"/>
                  <a:gd name="connsiteY2" fmla="*/ 103819 h 103819"/>
                  <a:gd name="connsiteX3" fmla="*/ 0 w 972469"/>
                  <a:gd name="connsiteY3" fmla="*/ 103819 h 103819"/>
                </a:gdLst>
                <a:ahLst/>
                <a:cxnLst>
                  <a:cxn ang="0">
                    <a:pos x="connsiteX0" y="connsiteY0"/>
                  </a:cxn>
                  <a:cxn ang="0">
                    <a:pos x="connsiteX1" y="connsiteY1"/>
                  </a:cxn>
                  <a:cxn ang="0">
                    <a:pos x="connsiteX2" y="connsiteY2"/>
                  </a:cxn>
                  <a:cxn ang="0">
                    <a:pos x="connsiteX3" y="connsiteY3"/>
                  </a:cxn>
                </a:cxnLst>
                <a:rect l="l" t="t" r="r" b="b"/>
                <a:pathLst>
                  <a:path w="972469" h="103819">
                    <a:moveTo>
                      <a:pt x="0" y="0"/>
                    </a:moveTo>
                    <a:lnTo>
                      <a:pt x="972470" y="0"/>
                    </a:lnTo>
                    <a:lnTo>
                      <a:pt x="972470" y="103819"/>
                    </a:lnTo>
                    <a:lnTo>
                      <a:pt x="0" y="103819"/>
                    </a:lnTo>
                    <a:close/>
                  </a:path>
                </a:pathLst>
              </a:custGeom>
              <a:solidFill>
                <a:srgbClr val="522D6D"/>
              </a:solidFill>
              <a:ln w="9525" cap="flat">
                <a:noFill/>
                <a:prstDash val="solid"/>
                <a:miter/>
              </a:ln>
            </p:spPr>
            <p:txBody>
              <a:bodyPr rtlCol="0" anchor="ctr"/>
              <a:lstStyle/>
              <a:p>
                <a:endParaRPr lang="nb-NO" sz="662"/>
              </a:p>
            </p:txBody>
          </p:sp>
          <p:sp>
            <p:nvSpPr>
              <p:cNvPr id="178" name="Freeform: Shape 177">
                <a:extLst>
                  <a:ext uri="{FF2B5EF4-FFF2-40B4-BE49-F238E27FC236}">
                    <a16:creationId xmlns:a16="http://schemas.microsoft.com/office/drawing/2014/main" id="{CA5C1406-0C6B-4476-9BD5-2D95938C6039}"/>
                  </a:ext>
                </a:extLst>
              </p:cNvPr>
              <p:cNvSpPr/>
              <p:nvPr/>
            </p:nvSpPr>
            <p:spPr>
              <a:xfrm rot="-4111067">
                <a:off x="9278710" y="6332467"/>
                <a:ext cx="972469" cy="103819"/>
              </a:xfrm>
              <a:custGeom>
                <a:avLst/>
                <a:gdLst>
                  <a:gd name="connsiteX0" fmla="*/ 0 w 972469"/>
                  <a:gd name="connsiteY0" fmla="*/ 0 h 103819"/>
                  <a:gd name="connsiteX1" fmla="*/ 972470 w 972469"/>
                  <a:gd name="connsiteY1" fmla="*/ 0 h 103819"/>
                  <a:gd name="connsiteX2" fmla="*/ 972470 w 972469"/>
                  <a:gd name="connsiteY2" fmla="*/ 103819 h 103819"/>
                  <a:gd name="connsiteX3" fmla="*/ 0 w 972469"/>
                  <a:gd name="connsiteY3" fmla="*/ 103819 h 103819"/>
                </a:gdLst>
                <a:ahLst/>
                <a:cxnLst>
                  <a:cxn ang="0">
                    <a:pos x="connsiteX0" y="connsiteY0"/>
                  </a:cxn>
                  <a:cxn ang="0">
                    <a:pos x="connsiteX1" y="connsiteY1"/>
                  </a:cxn>
                  <a:cxn ang="0">
                    <a:pos x="connsiteX2" y="connsiteY2"/>
                  </a:cxn>
                  <a:cxn ang="0">
                    <a:pos x="connsiteX3" y="connsiteY3"/>
                  </a:cxn>
                </a:cxnLst>
                <a:rect l="l" t="t" r="r" b="b"/>
                <a:pathLst>
                  <a:path w="972469" h="103819">
                    <a:moveTo>
                      <a:pt x="0" y="0"/>
                    </a:moveTo>
                    <a:lnTo>
                      <a:pt x="972470" y="0"/>
                    </a:lnTo>
                    <a:lnTo>
                      <a:pt x="972470" y="103819"/>
                    </a:lnTo>
                    <a:lnTo>
                      <a:pt x="0" y="103819"/>
                    </a:lnTo>
                    <a:close/>
                  </a:path>
                </a:pathLst>
              </a:custGeom>
              <a:solidFill>
                <a:srgbClr val="522D6D"/>
              </a:solidFill>
              <a:ln w="9525" cap="flat">
                <a:noFill/>
                <a:prstDash val="solid"/>
                <a:miter/>
              </a:ln>
            </p:spPr>
            <p:txBody>
              <a:bodyPr rtlCol="0" anchor="ctr"/>
              <a:lstStyle/>
              <a:p>
                <a:endParaRPr lang="nb-NO" sz="662"/>
              </a:p>
            </p:txBody>
          </p:sp>
          <p:sp>
            <p:nvSpPr>
              <p:cNvPr id="179" name="Freeform: Shape 178">
                <a:extLst>
                  <a:ext uri="{FF2B5EF4-FFF2-40B4-BE49-F238E27FC236}">
                    <a16:creationId xmlns:a16="http://schemas.microsoft.com/office/drawing/2014/main" id="{01175FB6-99A2-4367-BDB6-CE8362BCF3DE}"/>
                  </a:ext>
                </a:extLst>
              </p:cNvPr>
              <p:cNvSpPr/>
              <p:nvPr/>
            </p:nvSpPr>
            <p:spPr>
              <a:xfrm rot="-1288933">
                <a:off x="9713632" y="4440006"/>
                <a:ext cx="103819" cy="972469"/>
              </a:xfrm>
              <a:custGeom>
                <a:avLst/>
                <a:gdLst>
                  <a:gd name="connsiteX0" fmla="*/ 0 w 103819"/>
                  <a:gd name="connsiteY0" fmla="*/ 0 h 972469"/>
                  <a:gd name="connsiteX1" fmla="*/ 103819 w 103819"/>
                  <a:gd name="connsiteY1" fmla="*/ 0 h 972469"/>
                  <a:gd name="connsiteX2" fmla="*/ 103819 w 103819"/>
                  <a:gd name="connsiteY2" fmla="*/ 972470 h 972469"/>
                  <a:gd name="connsiteX3" fmla="*/ 0 w 103819"/>
                  <a:gd name="connsiteY3" fmla="*/ 972470 h 972469"/>
                </a:gdLst>
                <a:ahLst/>
                <a:cxnLst>
                  <a:cxn ang="0">
                    <a:pos x="connsiteX0" y="connsiteY0"/>
                  </a:cxn>
                  <a:cxn ang="0">
                    <a:pos x="connsiteX1" y="connsiteY1"/>
                  </a:cxn>
                  <a:cxn ang="0">
                    <a:pos x="connsiteX2" y="connsiteY2"/>
                  </a:cxn>
                  <a:cxn ang="0">
                    <a:pos x="connsiteX3" y="connsiteY3"/>
                  </a:cxn>
                </a:cxnLst>
                <a:rect l="l" t="t" r="r" b="b"/>
                <a:pathLst>
                  <a:path w="103819" h="972469">
                    <a:moveTo>
                      <a:pt x="0" y="0"/>
                    </a:moveTo>
                    <a:lnTo>
                      <a:pt x="103819" y="0"/>
                    </a:lnTo>
                    <a:lnTo>
                      <a:pt x="103819" y="972470"/>
                    </a:lnTo>
                    <a:lnTo>
                      <a:pt x="0" y="972470"/>
                    </a:lnTo>
                    <a:close/>
                  </a:path>
                </a:pathLst>
              </a:custGeom>
              <a:solidFill>
                <a:srgbClr val="522D6D"/>
              </a:solidFill>
              <a:ln w="9525" cap="flat">
                <a:noFill/>
                <a:prstDash val="solid"/>
                <a:miter/>
              </a:ln>
            </p:spPr>
            <p:txBody>
              <a:bodyPr rtlCol="0" anchor="ctr"/>
              <a:lstStyle/>
              <a:p>
                <a:endParaRPr lang="nb-NO" sz="662"/>
              </a:p>
            </p:txBody>
          </p:sp>
          <p:sp>
            <p:nvSpPr>
              <p:cNvPr id="180" name="Freeform: Shape 179">
                <a:extLst>
                  <a:ext uri="{FF2B5EF4-FFF2-40B4-BE49-F238E27FC236}">
                    <a16:creationId xmlns:a16="http://schemas.microsoft.com/office/drawing/2014/main" id="{81595FBF-6B4A-4A53-B88B-25125ABB888A}"/>
                  </a:ext>
                </a:extLst>
              </p:cNvPr>
              <p:cNvSpPr/>
              <p:nvPr/>
            </p:nvSpPr>
            <p:spPr>
              <a:xfrm rot="-1288933">
                <a:off x="10287120" y="5897247"/>
                <a:ext cx="103819" cy="972469"/>
              </a:xfrm>
              <a:custGeom>
                <a:avLst/>
                <a:gdLst>
                  <a:gd name="connsiteX0" fmla="*/ 0 w 103819"/>
                  <a:gd name="connsiteY0" fmla="*/ 0 h 972469"/>
                  <a:gd name="connsiteX1" fmla="*/ 103819 w 103819"/>
                  <a:gd name="connsiteY1" fmla="*/ 0 h 972469"/>
                  <a:gd name="connsiteX2" fmla="*/ 103819 w 103819"/>
                  <a:gd name="connsiteY2" fmla="*/ 972470 h 972469"/>
                  <a:gd name="connsiteX3" fmla="*/ 0 w 103819"/>
                  <a:gd name="connsiteY3" fmla="*/ 972470 h 972469"/>
                </a:gdLst>
                <a:ahLst/>
                <a:cxnLst>
                  <a:cxn ang="0">
                    <a:pos x="connsiteX0" y="connsiteY0"/>
                  </a:cxn>
                  <a:cxn ang="0">
                    <a:pos x="connsiteX1" y="connsiteY1"/>
                  </a:cxn>
                  <a:cxn ang="0">
                    <a:pos x="connsiteX2" y="connsiteY2"/>
                  </a:cxn>
                  <a:cxn ang="0">
                    <a:pos x="connsiteX3" y="connsiteY3"/>
                  </a:cxn>
                </a:cxnLst>
                <a:rect l="l" t="t" r="r" b="b"/>
                <a:pathLst>
                  <a:path w="103819" h="972469">
                    <a:moveTo>
                      <a:pt x="0" y="0"/>
                    </a:moveTo>
                    <a:lnTo>
                      <a:pt x="103819" y="0"/>
                    </a:lnTo>
                    <a:lnTo>
                      <a:pt x="103819" y="972470"/>
                    </a:lnTo>
                    <a:lnTo>
                      <a:pt x="0" y="972470"/>
                    </a:lnTo>
                    <a:close/>
                  </a:path>
                </a:pathLst>
              </a:custGeom>
              <a:solidFill>
                <a:srgbClr val="522D6D"/>
              </a:solidFill>
              <a:ln w="9525" cap="flat">
                <a:noFill/>
                <a:prstDash val="solid"/>
                <a:miter/>
              </a:ln>
            </p:spPr>
            <p:txBody>
              <a:bodyPr rtlCol="0" anchor="ctr"/>
              <a:lstStyle/>
              <a:p>
                <a:endParaRPr lang="nb-NO" sz="662"/>
              </a:p>
            </p:txBody>
          </p:sp>
          <p:sp>
            <p:nvSpPr>
              <p:cNvPr id="181" name="Freeform: Shape 180">
                <a:extLst>
                  <a:ext uri="{FF2B5EF4-FFF2-40B4-BE49-F238E27FC236}">
                    <a16:creationId xmlns:a16="http://schemas.microsoft.com/office/drawing/2014/main" id="{E83EB376-B346-4FAB-A1B4-B4EFFE979616}"/>
                  </a:ext>
                </a:extLst>
              </p:cNvPr>
              <p:cNvSpPr/>
              <p:nvPr/>
            </p:nvSpPr>
            <p:spPr>
              <a:xfrm rot="-2700000">
                <a:off x="9446299" y="4615710"/>
                <a:ext cx="103821" cy="972493"/>
              </a:xfrm>
              <a:custGeom>
                <a:avLst/>
                <a:gdLst>
                  <a:gd name="connsiteX0" fmla="*/ 0 w 103821"/>
                  <a:gd name="connsiteY0" fmla="*/ 0 h 972493"/>
                  <a:gd name="connsiteX1" fmla="*/ 103821 w 103821"/>
                  <a:gd name="connsiteY1" fmla="*/ 0 h 972493"/>
                  <a:gd name="connsiteX2" fmla="*/ 103821 w 103821"/>
                  <a:gd name="connsiteY2" fmla="*/ 972493 h 972493"/>
                  <a:gd name="connsiteX3" fmla="*/ 0 w 103821"/>
                  <a:gd name="connsiteY3" fmla="*/ 972493 h 972493"/>
                </a:gdLst>
                <a:ahLst/>
                <a:cxnLst>
                  <a:cxn ang="0">
                    <a:pos x="connsiteX0" y="connsiteY0"/>
                  </a:cxn>
                  <a:cxn ang="0">
                    <a:pos x="connsiteX1" y="connsiteY1"/>
                  </a:cxn>
                  <a:cxn ang="0">
                    <a:pos x="connsiteX2" y="connsiteY2"/>
                  </a:cxn>
                  <a:cxn ang="0">
                    <a:pos x="connsiteX3" y="connsiteY3"/>
                  </a:cxn>
                </a:cxnLst>
                <a:rect l="l" t="t" r="r" b="b"/>
                <a:pathLst>
                  <a:path w="103821" h="972493">
                    <a:moveTo>
                      <a:pt x="0" y="0"/>
                    </a:moveTo>
                    <a:lnTo>
                      <a:pt x="103821" y="0"/>
                    </a:lnTo>
                    <a:lnTo>
                      <a:pt x="103821" y="972493"/>
                    </a:lnTo>
                    <a:lnTo>
                      <a:pt x="0" y="972493"/>
                    </a:lnTo>
                    <a:close/>
                  </a:path>
                </a:pathLst>
              </a:custGeom>
              <a:solidFill>
                <a:srgbClr val="522D6D"/>
              </a:solidFill>
              <a:ln w="9525" cap="flat">
                <a:noFill/>
                <a:prstDash val="solid"/>
                <a:miter/>
              </a:ln>
            </p:spPr>
            <p:txBody>
              <a:bodyPr rtlCol="0" anchor="ctr"/>
              <a:lstStyle/>
              <a:p>
                <a:endParaRPr lang="nb-NO" sz="662"/>
              </a:p>
            </p:txBody>
          </p:sp>
        </p:grpSp>
        <p:grpSp>
          <p:nvGrpSpPr>
            <p:cNvPr id="156" name="Graphic 23">
              <a:extLst>
                <a:ext uri="{FF2B5EF4-FFF2-40B4-BE49-F238E27FC236}">
                  <a16:creationId xmlns:a16="http://schemas.microsoft.com/office/drawing/2014/main" id="{B13089FD-3581-4881-99D4-BBBC140295CB}"/>
                </a:ext>
              </a:extLst>
            </p:cNvPr>
            <p:cNvGrpSpPr/>
            <p:nvPr/>
          </p:nvGrpSpPr>
          <p:grpSpPr>
            <a:xfrm>
              <a:off x="8783320" y="4385945"/>
              <a:ext cx="2537460" cy="2538412"/>
              <a:chOff x="8783320" y="4385945"/>
              <a:chExt cx="2537460" cy="2538412"/>
            </a:xfrm>
            <a:solidFill>
              <a:srgbClr val="522D6D"/>
            </a:solidFill>
          </p:grpSpPr>
          <p:sp>
            <p:nvSpPr>
              <p:cNvPr id="157" name="Freeform: Shape 156">
                <a:extLst>
                  <a:ext uri="{FF2B5EF4-FFF2-40B4-BE49-F238E27FC236}">
                    <a16:creationId xmlns:a16="http://schemas.microsoft.com/office/drawing/2014/main" id="{32A4B700-FAD8-4AA5-B981-577B3900312A}"/>
                  </a:ext>
                </a:extLst>
              </p:cNvPr>
              <p:cNvSpPr/>
              <p:nvPr/>
            </p:nvSpPr>
            <p:spPr>
              <a:xfrm>
                <a:off x="10000615" y="4385945"/>
                <a:ext cx="103822" cy="972502"/>
              </a:xfrm>
              <a:custGeom>
                <a:avLst/>
                <a:gdLst>
                  <a:gd name="connsiteX0" fmla="*/ 0 w 103822"/>
                  <a:gd name="connsiteY0" fmla="*/ 0 h 972502"/>
                  <a:gd name="connsiteX1" fmla="*/ 103823 w 103822"/>
                  <a:gd name="connsiteY1" fmla="*/ 0 h 972502"/>
                  <a:gd name="connsiteX2" fmla="*/ 103823 w 103822"/>
                  <a:gd name="connsiteY2" fmla="*/ 972503 h 972502"/>
                  <a:gd name="connsiteX3" fmla="*/ 0 w 103822"/>
                  <a:gd name="connsiteY3" fmla="*/ 972503 h 972502"/>
                </a:gdLst>
                <a:ahLst/>
                <a:cxnLst>
                  <a:cxn ang="0">
                    <a:pos x="connsiteX0" y="connsiteY0"/>
                  </a:cxn>
                  <a:cxn ang="0">
                    <a:pos x="connsiteX1" y="connsiteY1"/>
                  </a:cxn>
                  <a:cxn ang="0">
                    <a:pos x="connsiteX2" y="connsiteY2"/>
                  </a:cxn>
                  <a:cxn ang="0">
                    <a:pos x="connsiteX3" y="connsiteY3"/>
                  </a:cxn>
                </a:cxnLst>
                <a:rect l="l" t="t" r="r" b="b"/>
                <a:pathLst>
                  <a:path w="103822" h="972502">
                    <a:moveTo>
                      <a:pt x="0" y="0"/>
                    </a:moveTo>
                    <a:lnTo>
                      <a:pt x="103823" y="0"/>
                    </a:lnTo>
                    <a:lnTo>
                      <a:pt x="103823" y="972503"/>
                    </a:lnTo>
                    <a:lnTo>
                      <a:pt x="0" y="972503"/>
                    </a:lnTo>
                    <a:close/>
                  </a:path>
                </a:pathLst>
              </a:custGeom>
              <a:solidFill>
                <a:srgbClr val="522D6D"/>
              </a:solidFill>
              <a:ln w="9525" cap="flat">
                <a:noFill/>
                <a:prstDash val="solid"/>
                <a:miter/>
              </a:ln>
            </p:spPr>
            <p:txBody>
              <a:bodyPr rtlCol="0" anchor="ctr"/>
              <a:lstStyle/>
              <a:p>
                <a:endParaRPr lang="nb-NO" sz="662"/>
              </a:p>
            </p:txBody>
          </p:sp>
          <p:sp>
            <p:nvSpPr>
              <p:cNvPr id="158" name="Freeform: Shape 157">
                <a:extLst>
                  <a:ext uri="{FF2B5EF4-FFF2-40B4-BE49-F238E27FC236}">
                    <a16:creationId xmlns:a16="http://schemas.microsoft.com/office/drawing/2014/main" id="{DD682730-8C52-41DB-83C2-3E1578060E27}"/>
                  </a:ext>
                </a:extLst>
              </p:cNvPr>
              <p:cNvSpPr/>
              <p:nvPr/>
            </p:nvSpPr>
            <p:spPr>
              <a:xfrm>
                <a:off x="10000615" y="5951855"/>
                <a:ext cx="103822" cy="972502"/>
              </a:xfrm>
              <a:custGeom>
                <a:avLst/>
                <a:gdLst>
                  <a:gd name="connsiteX0" fmla="*/ 0 w 103822"/>
                  <a:gd name="connsiteY0" fmla="*/ 0 h 972502"/>
                  <a:gd name="connsiteX1" fmla="*/ 103823 w 103822"/>
                  <a:gd name="connsiteY1" fmla="*/ 0 h 972502"/>
                  <a:gd name="connsiteX2" fmla="*/ 103823 w 103822"/>
                  <a:gd name="connsiteY2" fmla="*/ 972502 h 972502"/>
                  <a:gd name="connsiteX3" fmla="*/ 0 w 103822"/>
                  <a:gd name="connsiteY3" fmla="*/ 972502 h 972502"/>
                </a:gdLst>
                <a:ahLst/>
                <a:cxnLst>
                  <a:cxn ang="0">
                    <a:pos x="connsiteX0" y="connsiteY0"/>
                  </a:cxn>
                  <a:cxn ang="0">
                    <a:pos x="connsiteX1" y="connsiteY1"/>
                  </a:cxn>
                  <a:cxn ang="0">
                    <a:pos x="connsiteX2" y="connsiteY2"/>
                  </a:cxn>
                  <a:cxn ang="0">
                    <a:pos x="connsiteX3" y="connsiteY3"/>
                  </a:cxn>
                </a:cxnLst>
                <a:rect l="l" t="t" r="r" b="b"/>
                <a:pathLst>
                  <a:path w="103822" h="972502">
                    <a:moveTo>
                      <a:pt x="0" y="0"/>
                    </a:moveTo>
                    <a:lnTo>
                      <a:pt x="103823" y="0"/>
                    </a:lnTo>
                    <a:lnTo>
                      <a:pt x="103823" y="972502"/>
                    </a:lnTo>
                    <a:lnTo>
                      <a:pt x="0" y="972502"/>
                    </a:lnTo>
                    <a:close/>
                  </a:path>
                </a:pathLst>
              </a:custGeom>
              <a:solidFill>
                <a:srgbClr val="522D6D"/>
              </a:solidFill>
              <a:ln w="9525" cap="flat">
                <a:noFill/>
                <a:prstDash val="solid"/>
                <a:miter/>
              </a:ln>
            </p:spPr>
            <p:txBody>
              <a:bodyPr rtlCol="0" anchor="ctr"/>
              <a:lstStyle/>
              <a:p>
                <a:endParaRPr lang="nb-NO" sz="662"/>
              </a:p>
            </p:txBody>
          </p:sp>
          <p:sp>
            <p:nvSpPr>
              <p:cNvPr id="159" name="Freeform: Shape 158">
                <a:extLst>
                  <a:ext uri="{FF2B5EF4-FFF2-40B4-BE49-F238E27FC236}">
                    <a16:creationId xmlns:a16="http://schemas.microsoft.com/office/drawing/2014/main" id="{1573BEB1-EBBA-4354-94C4-E0B156C44181}"/>
                  </a:ext>
                </a:extLst>
              </p:cNvPr>
              <p:cNvSpPr/>
              <p:nvPr/>
            </p:nvSpPr>
            <p:spPr>
              <a:xfrm rot="-2700000">
                <a:off x="10119558" y="5049677"/>
                <a:ext cx="972493" cy="103821"/>
              </a:xfrm>
              <a:custGeom>
                <a:avLst/>
                <a:gdLst>
                  <a:gd name="connsiteX0" fmla="*/ 0 w 972493"/>
                  <a:gd name="connsiteY0" fmla="*/ 0 h 103821"/>
                  <a:gd name="connsiteX1" fmla="*/ 972493 w 972493"/>
                  <a:gd name="connsiteY1" fmla="*/ 0 h 103821"/>
                  <a:gd name="connsiteX2" fmla="*/ 972493 w 972493"/>
                  <a:gd name="connsiteY2" fmla="*/ 103821 h 103821"/>
                  <a:gd name="connsiteX3" fmla="*/ 0 w 972493"/>
                  <a:gd name="connsiteY3" fmla="*/ 103821 h 103821"/>
                </a:gdLst>
                <a:ahLst/>
                <a:cxnLst>
                  <a:cxn ang="0">
                    <a:pos x="connsiteX0" y="connsiteY0"/>
                  </a:cxn>
                  <a:cxn ang="0">
                    <a:pos x="connsiteX1" y="connsiteY1"/>
                  </a:cxn>
                  <a:cxn ang="0">
                    <a:pos x="connsiteX2" y="connsiteY2"/>
                  </a:cxn>
                  <a:cxn ang="0">
                    <a:pos x="connsiteX3" y="connsiteY3"/>
                  </a:cxn>
                </a:cxnLst>
                <a:rect l="l" t="t" r="r" b="b"/>
                <a:pathLst>
                  <a:path w="972493" h="103821">
                    <a:moveTo>
                      <a:pt x="0" y="0"/>
                    </a:moveTo>
                    <a:lnTo>
                      <a:pt x="972493" y="0"/>
                    </a:lnTo>
                    <a:lnTo>
                      <a:pt x="972493" y="103821"/>
                    </a:lnTo>
                    <a:lnTo>
                      <a:pt x="0" y="103821"/>
                    </a:lnTo>
                    <a:close/>
                  </a:path>
                </a:pathLst>
              </a:custGeom>
              <a:solidFill>
                <a:srgbClr val="522D6D"/>
              </a:solidFill>
              <a:ln w="9525" cap="flat">
                <a:noFill/>
                <a:prstDash val="solid"/>
                <a:miter/>
              </a:ln>
            </p:spPr>
            <p:txBody>
              <a:bodyPr rtlCol="0" anchor="ctr"/>
              <a:lstStyle/>
              <a:p>
                <a:endParaRPr lang="nb-NO" sz="662"/>
              </a:p>
            </p:txBody>
          </p:sp>
          <p:sp>
            <p:nvSpPr>
              <p:cNvPr id="160" name="Freeform: Shape 159">
                <a:extLst>
                  <a:ext uri="{FF2B5EF4-FFF2-40B4-BE49-F238E27FC236}">
                    <a16:creationId xmlns:a16="http://schemas.microsoft.com/office/drawing/2014/main" id="{A2EAA6BB-EC18-4D7E-9753-609F6CC242BE}"/>
                  </a:ext>
                </a:extLst>
              </p:cNvPr>
              <p:cNvSpPr/>
              <p:nvPr/>
            </p:nvSpPr>
            <p:spPr>
              <a:xfrm rot="-2700000">
                <a:off x="9011665" y="6156966"/>
                <a:ext cx="972493" cy="103821"/>
              </a:xfrm>
              <a:custGeom>
                <a:avLst/>
                <a:gdLst>
                  <a:gd name="connsiteX0" fmla="*/ 0 w 972493"/>
                  <a:gd name="connsiteY0" fmla="*/ 0 h 103821"/>
                  <a:gd name="connsiteX1" fmla="*/ 972493 w 972493"/>
                  <a:gd name="connsiteY1" fmla="*/ 0 h 103821"/>
                  <a:gd name="connsiteX2" fmla="*/ 972493 w 972493"/>
                  <a:gd name="connsiteY2" fmla="*/ 103822 h 103821"/>
                  <a:gd name="connsiteX3" fmla="*/ 0 w 972493"/>
                  <a:gd name="connsiteY3" fmla="*/ 103822 h 103821"/>
                </a:gdLst>
                <a:ahLst/>
                <a:cxnLst>
                  <a:cxn ang="0">
                    <a:pos x="connsiteX0" y="connsiteY0"/>
                  </a:cxn>
                  <a:cxn ang="0">
                    <a:pos x="connsiteX1" y="connsiteY1"/>
                  </a:cxn>
                  <a:cxn ang="0">
                    <a:pos x="connsiteX2" y="connsiteY2"/>
                  </a:cxn>
                  <a:cxn ang="0">
                    <a:pos x="connsiteX3" y="connsiteY3"/>
                  </a:cxn>
                </a:cxnLst>
                <a:rect l="l" t="t" r="r" b="b"/>
                <a:pathLst>
                  <a:path w="972493" h="103821">
                    <a:moveTo>
                      <a:pt x="0" y="0"/>
                    </a:moveTo>
                    <a:lnTo>
                      <a:pt x="972493" y="0"/>
                    </a:lnTo>
                    <a:lnTo>
                      <a:pt x="972493" y="103822"/>
                    </a:lnTo>
                    <a:lnTo>
                      <a:pt x="0" y="103822"/>
                    </a:lnTo>
                    <a:close/>
                  </a:path>
                </a:pathLst>
              </a:custGeom>
              <a:solidFill>
                <a:srgbClr val="522D6D"/>
              </a:solidFill>
              <a:ln w="9525" cap="flat">
                <a:noFill/>
                <a:prstDash val="solid"/>
                <a:miter/>
              </a:ln>
            </p:spPr>
            <p:txBody>
              <a:bodyPr rtlCol="0" anchor="ctr"/>
              <a:lstStyle/>
              <a:p>
                <a:endParaRPr lang="nb-NO" sz="662"/>
              </a:p>
            </p:txBody>
          </p:sp>
          <p:sp>
            <p:nvSpPr>
              <p:cNvPr id="161" name="Freeform: Shape 160">
                <a:extLst>
                  <a:ext uri="{FF2B5EF4-FFF2-40B4-BE49-F238E27FC236}">
                    <a16:creationId xmlns:a16="http://schemas.microsoft.com/office/drawing/2014/main" id="{9FD3FC13-5500-47D7-ADD6-63056548503A}"/>
                  </a:ext>
                </a:extLst>
              </p:cNvPr>
              <p:cNvSpPr/>
              <p:nvPr/>
            </p:nvSpPr>
            <p:spPr>
              <a:xfrm rot="-1355711">
                <a:off x="10287944" y="5302355"/>
                <a:ext cx="972457" cy="103817"/>
              </a:xfrm>
              <a:custGeom>
                <a:avLst/>
                <a:gdLst>
                  <a:gd name="connsiteX0" fmla="*/ 0 w 972457"/>
                  <a:gd name="connsiteY0" fmla="*/ 0 h 103817"/>
                  <a:gd name="connsiteX1" fmla="*/ 972457 w 972457"/>
                  <a:gd name="connsiteY1" fmla="*/ 0 h 103817"/>
                  <a:gd name="connsiteX2" fmla="*/ 972457 w 972457"/>
                  <a:gd name="connsiteY2" fmla="*/ 103818 h 103817"/>
                  <a:gd name="connsiteX3" fmla="*/ 0 w 972457"/>
                  <a:gd name="connsiteY3" fmla="*/ 103818 h 103817"/>
                </a:gdLst>
                <a:ahLst/>
                <a:cxnLst>
                  <a:cxn ang="0">
                    <a:pos x="connsiteX0" y="connsiteY0"/>
                  </a:cxn>
                  <a:cxn ang="0">
                    <a:pos x="connsiteX1" y="connsiteY1"/>
                  </a:cxn>
                  <a:cxn ang="0">
                    <a:pos x="connsiteX2" y="connsiteY2"/>
                  </a:cxn>
                  <a:cxn ang="0">
                    <a:pos x="connsiteX3" y="connsiteY3"/>
                  </a:cxn>
                </a:cxnLst>
                <a:rect l="l" t="t" r="r" b="b"/>
                <a:pathLst>
                  <a:path w="972457" h="103817">
                    <a:moveTo>
                      <a:pt x="0" y="0"/>
                    </a:moveTo>
                    <a:lnTo>
                      <a:pt x="972457" y="0"/>
                    </a:lnTo>
                    <a:lnTo>
                      <a:pt x="972457" y="103818"/>
                    </a:lnTo>
                    <a:lnTo>
                      <a:pt x="0" y="103818"/>
                    </a:lnTo>
                    <a:close/>
                  </a:path>
                </a:pathLst>
              </a:custGeom>
              <a:solidFill>
                <a:srgbClr val="522D6D"/>
              </a:solidFill>
              <a:ln w="9525" cap="flat">
                <a:noFill/>
                <a:prstDash val="solid"/>
                <a:miter/>
              </a:ln>
            </p:spPr>
            <p:txBody>
              <a:bodyPr rtlCol="0" anchor="ctr"/>
              <a:lstStyle/>
              <a:p>
                <a:endParaRPr lang="nb-NO" sz="662"/>
              </a:p>
            </p:txBody>
          </p:sp>
          <p:sp>
            <p:nvSpPr>
              <p:cNvPr id="162" name="Freeform: Shape 161">
                <a:extLst>
                  <a:ext uri="{FF2B5EF4-FFF2-40B4-BE49-F238E27FC236}">
                    <a16:creationId xmlns:a16="http://schemas.microsoft.com/office/drawing/2014/main" id="{841E5065-7AF0-4400-AC12-485BA4F0E77F}"/>
                  </a:ext>
                </a:extLst>
              </p:cNvPr>
              <p:cNvSpPr/>
              <p:nvPr/>
            </p:nvSpPr>
            <p:spPr>
              <a:xfrm rot="-1355711">
                <a:off x="8843109" y="5904149"/>
                <a:ext cx="972457" cy="103817"/>
              </a:xfrm>
              <a:custGeom>
                <a:avLst/>
                <a:gdLst>
                  <a:gd name="connsiteX0" fmla="*/ 0 w 972457"/>
                  <a:gd name="connsiteY0" fmla="*/ 0 h 103817"/>
                  <a:gd name="connsiteX1" fmla="*/ 972458 w 972457"/>
                  <a:gd name="connsiteY1" fmla="*/ 0 h 103817"/>
                  <a:gd name="connsiteX2" fmla="*/ 972458 w 972457"/>
                  <a:gd name="connsiteY2" fmla="*/ 103818 h 103817"/>
                  <a:gd name="connsiteX3" fmla="*/ 0 w 972457"/>
                  <a:gd name="connsiteY3" fmla="*/ 103818 h 103817"/>
                </a:gdLst>
                <a:ahLst/>
                <a:cxnLst>
                  <a:cxn ang="0">
                    <a:pos x="connsiteX0" y="connsiteY0"/>
                  </a:cxn>
                  <a:cxn ang="0">
                    <a:pos x="connsiteX1" y="connsiteY1"/>
                  </a:cxn>
                  <a:cxn ang="0">
                    <a:pos x="connsiteX2" y="connsiteY2"/>
                  </a:cxn>
                  <a:cxn ang="0">
                    <a:pos x="connsiteX3" y="connsiteY3"/>
                  </a:cxn>
                </a:cxnLst>
                <a:rect l="l" t="t" r="r" b="b"/>
                <a:pathLst>
                  <a:path w="972457" h="103817">
                    <a:moveTo>
                      <a:pt x="0" y="0"/>
                    </a:moveTo>
                    <a:lnTo>
                      <a:pt x="972458" y="0"/>
                    </a:lnTo>
                    <a:lnTo>
                      <a:pt x="972458" y="103818"/>
                    </a:lnTo>
                    <a:lnTo>
                      <a:pt x="0" y="103818"/>
                    </a:lnTo>
                    <a:close/>
                  </a:path>
                </a:pathLst>
              </a:custGeom>
              <a:solidFill>
                <a:srgbClr val="522D6D"/>
              </a:solidFill>
              <a:ln w="9525" cap="flat">
                <a:noFill/>
                <a:prstDash val="solid"/>
                <a:miter/>
              </a:ln>
            </p:spPr>
            <p:txBody>
              <a:bodyPr rtlCol="0" anchor="ctr"/>
              <a:lstStyle/>
              <a:p>
                <a:endParaRPr lang="nb-NO" sz="662"/>
              </a:p>
            </p:txBody>
          </p:sp>
          <p:sp>
            <p:nvSpPr>
              <p:cNvPr id="163" name="Freeform: Shape 162">
                <a:extLst>
                  <a:ext uri="{FF2B5EF4-FFF2-40B4-BE49-F238E27FC236}">
                    <a16:creationId xmlns:a16="http://schemas.microsoft.com/office/drawing/2014/main" id="{E84A0ACA-7740-4712-BD93-514D33713152}"/>
                  </a:ext>
                </a:extLst>
              </p:cNvPr>
              <p:cNvSpPr/>
              <p:nvPr/>
            </p:nvSpPr>
            <p:spPr>
              <a:xfrm rot="-4070019">
                <a:off x="10725241" y="5464283"/>
                <a:ext cx="103823" cy="972510"/>
              </a:xfrm>
              <a:custGeom>
                <a:avLst/>
                <a:gdLst>
                  <a:gd name="connsiteX0" fmla="*/ 0 w 103823"/>
                  <a:gd name="connsiteY0" fmla="*/ 0 h 972510"/>
                  <a:gd name="connsiteX1" fmla="*/ 103823 w 103823"/>
                  <a:gd name="connsiteY1" fmla="*/ 0 h 972510"/>
                  <a:gd name="connsiteX2" fmla="*/ 103823 w 103823"/>
                  <a:gd name="connsiteY2" fmla="*/ 972511 h 972510"/>
                  <a:gd name="connsiteX3" fmla="*/ 0 w 103823"/>
                  <a:gd name="connsiteY3" fmla="*/ 972511 h 972510"/>
                </a:gdLst>
                <a:ahLst/>
                <a:cxnLst>
                  <a:cxn ang="0">
                    <a:pos x="connsiteX0" y="connsiteY0"/>
                  </a:cxn>
                  <a:cxn ang="0">
                    <a:pos x="connsiteX1" y="connsiteY1"/>
                  </a:cxn>
                  <a:cxn ang="0">
                    <a:pos x="connsiteX2" y="connsiteY2"/>
                  </a:cxn>
                  <a:cxn ang="0">
                    <a:pos x="connsiteX3" y="connsiteY3"/>
                  </a:cxn>
                </a:cxnLst>
                <a:rect l="l" t="t" r="r" b="b"/>
                <a:pathLst>
                  <a:path w="103823" h="972510">
                    <a:moveTo>
                      <a:pt x="0" y="0"/>
                    </a:moveTo>
                    <a:lnTo>
                      <a:pt x="103823" y="0"/>
                    </a:lnTo>
                    <a:lnTo>
                      <a:pt x="103823" y="972511"/>
                    </a:lnTo>
                    <a:lnTo>
                      <a:pt x="0" y="972511"/>
                    </a:lnTo>
                    <a:close/>
                  </a:path>
                </a:pathLst>
              </a:custGeom>
              <a:solidFill>
                <a:srgbClr val="522D6D"/>
              </a:solidFill>
              <a:ln w="9525" cap="flat">
                <a:noFill/>
                <a:prstDash val="solid"/>
                <a:miter/>
              </a:ln>
            </p:spPr>
            <p:txBody>
              <a:bodyPr rtlCol="0" anchor="ctr"/>
              <a:lstStyle/>
              <a:p>
                <a:endParaRPr lang="nb-NO" sz="662"/>
              </a:p>
            </p:txBody>
          </p:sp>
          <p:sp>
            <p:nvSpPr>
              <p:cNvPr id="164" name="Freeform: Shape 163">
                <a:extLst>
                  <a:ext uri="{FF2B5EF4-FFF2-40B4-BE49-F238E27FC236}">
                    <a16:creationId xmlns:a16="http://schemas.microsoft.com/office/drawing/2014/main" id="{4A40087F-47DF-4F7A-A478-F9DA106D0202}"/>
                  </a:ext>
                </a:extLst>
              </p:cNvPr>
              <p:cNvSpPr/>
              <p:nvPr/>
            </p:nvSpPr>
            <p:spPr>
              <a:xfrm rot="-4070019">
                <a:off x="9274941" y="4874071"/>
                <a:ext cx="103823" cy="972510"/>
              </a:xfrm>
              <a:custGeom>
                <a:avLst/>
                <a:gdLst>
                  <a:gd name="connsiteX0" fmla="*/ 0 w 103823"/>
                  <a:gd name="connsiteY0" fmla="*/ 0 h 972510"/>
                  <a:gd name="connsiteX1" fmla="*/ 103823 w 103823"/>
                  <a:gd name="connsiteY1" fmla="*/ 0 h 972510"/>
                  <a:gd name="connsiteX2" fmla="*/ 103823 w 103823"/>
                  <a:gd name="connsiteY2" fmla="*/ 972511 h 972510"/>
                  <a:gd name="connsiteX3" fmla="*/ 0 w 103823"/>
                  <a:gd name="connsiteY3" fmla="*/ 972511 h 972510"/>
                </a:gdLst>
                <a:ahLst/>
                <a:cxnLst>
                  <a:cxn ang="0">
                    <a:pos x="connsiteX0" y="connsiteY0"/>
                  </a:cxn>
                  <a:cxn ang="0">
                    <a:pos x="connsiteX1" y="connsiteY1"/>
                  </a:cxn>
                  <a:cxn ang="0">
                    <a:pos x="connsiteX2" y="connsiteY2"/>
                  </a:cxn>
                  <a:cxn ang="0">
                    <a:pos x="connsiteX3" y="connsiteY3"/>
                  </a:cxn>
                </a:cxnLst>
                <a:rect l="l" t="t" r="r" b="b"/>
                <a:pathLst>
                  <a:path w="103823" h="972510">
                    <a:moveTo>
                      <a:pt x="0" y="0"/>
                    </a:moveTo>
                    <a:lnTo>
                      <a:pt x="103823" y="0"/>
                    </a:lnTo>
                    <a:lnTo>
                      <a:pt x="103823" y="972511"/>
                    </a:lnTo>
                    <a:lnTo>
                      <a:pt x="0" y="972511"/>
                    </a:lnTo>
                    <a:close/>
                  </a:path>
                </a:pathLst>
              </a:custGeom>
              <a:solidFill>
                <a:srgbClr val="522D6D"/>
              </a:solidFill>
              <a:ln w="9525" cap="flat">
                <a:noFill/>
                <a:prstDash val="solid"/>
                <a:miter/>
              </a:ln>
            </p:spPr>
            <p:txBody>
              <a:bodyPr rtlCol="0" anchor="ctr"/>
              <a:lstStyle/>
              <a:p>
                <a:endParaRPr lang="nb-NO" sz="662"/>
              </a:p>
            </p:txBody>
          </p:sp>
          <p:sp>
            <p:nvSpPr>
              <p:cNvPr id="165" name="Freeform: Shape 164">
                <a:extLst>
                  <a:ext uri="{FF2B5EF4-FFF2-40B4-BE49-F238E27FC236}">
                    <a16:creationId xmlns:a16="http://schemas.microsoft.com/office/drawing/2014/main" id="{5A48BCA0-FDC5-450E-9C42-4631908A277E}"/>
                  </a:ext>
                </a:extLst>
              </p:cNvPr>
              <p:cNvSpPr/>
              <p:nvPr/>
            </p:nvSpPr>
            <p:spPr>
              <a:xfrm rot="-4111067">
                <a:off x="9852014" y="4875422"/>
                <a:ext cx="972469" cy="103819"/>
              </a:xfrm>
              <a:custGeom>
                <a:avLst/>
                <a:gdLst>
                  <a:gd name="connsiteX0" fmla="*/ 0 w 972469"/>
                  <a:gd name="connsiteY0" fmla="*/ 0 h 103819"/>
                  <a:gd name="connsiteX1" fmla="*/ 972470 w 972469"/>
                  <a:gd name="connsiteY1" fmla="*/ 0 h 103819"/>
                  <a:gd name="connsiteX2" fmla="*/ 972470 w 972469"/>
                  <a:gd name="connsiteY2" fmla="*/ 103819 h 103819"/>
                  <a:gd name="connsiteX3" fmla="*/ 0 w 972469"/>
                  <a:gd name="connsiteY3" fmla="*/ 103819 h 103819"/>
                </a:gdLst>
                <a:ahLst/>
                <a:cxnLst>
                  <a:cxn ang="0">
                    <a:pos x="connsiteX0" y="connsiteY0"/>
                  </a:cxn>
                  <a:cxn ang="0">
                    <a:pos x="connsiteX1" y="connsiteY1"/>
                  </a:cxn>
                  <a:cxn ang="0">
                    <a:pos x="connsiteX2" y="connsiteY2"/>
                  </a:cxn>
                  <a:cxn ang="0">
                    <a:pos x="connsiteX3" y="connsiteY3"/>
                  </a:cxn>
                </a:cxnLst>
                <a:rect l="l" t="t" r="r" b="b"/>
                <a:pathLst>
                  <a:path w="972469" h="103819">
                    <a:moveTo>
                      <a:pt x="0" y="0"/>
                    </a:moveTo>
                    <a:lnTo>
                      <a:pt x="972470" y="0"/>
                    </a:lnTo>
                    <a:lnTo>
                      <a:pt x="972470" y="103819"/>
                    </a:lnTo>
                    <a:lnTo>
                      <a:pt x="0" y="103819"/>
                    </a:lnTo>
                    <a:close/>
                  </a:path>
                </a:pathLst>
              </a:custGeom>
              <a:solidFill>
                <a:srgbClr val="522D6D"/>
              </a:solidFill>
              <a:ln w="9525" cap="flat">
                <a:noFill/>
                <a:prstDash val="solid"/>
                <a:miter/>
              </a:ln>
            </p:spPr>
            <p:txBody>
              <a:bodyPr rtlCol="0" anchor="ctr"/>
              <a:lstStyle/>
              <a:p>
                <a:endParaRPr lang="nb-NO" sz="662"/>
              </a:p>
            </p:txBody>
          </p:sp>
          <p:sp>
            <p:nvSpPr>
              <p:cNvPr id="166" name="Freeform: Shape 165">
                <a:extLst>
                  <a:ext uri="{FF2B5EF4-FFF2-40B4-BE49-F238E27FC236}">
                    <a16:creationId xmlns:a16="http://schemas.microsoft.com/office/drawing/2014/main" id="{B9D306F5-2D8A-4691-A55E-8E86BAFEA233}"/>
                  </a:ext>
                </a:extLst>
              </p:cNvPr>
              <p:cNvSpPr/>
              <p:nvPr/>
            </p:nvSpPr>
            <p:spPr>
              <a:xfrm rot="-4111067">
                <a:off x="9278710" y="6332467"/>
                <a:ext cx="972469" cy="103819"/>
              </a:xfrm>
              <a:custGeom>
                <a:avLst/>
                <a:gdLst>
                  <a:gd name="connsiteX0" fmla="*/ 0 w 972469"/>
                  <a:gd name="connsiteY0" fmla="*/ 0 h 103819"/>
                  <a:gd name="connsiteX1" fmla="*/ 972470 w 972469"/>
                  <a:gd name="connsiteY1" fmla="*/ 0 h 103819"/>
                  <a:gd name="connsiteX2" fmla="*/ 972470 w 972469"/>
                  <a:gd name="connsiteY2" fmla="*/ 103819 h 103819"/>
                  <a:gd name="connsiteX3" fmla="*/ 0 w 972469"/>
                  <a:gd name="connsiteY3" fmla="*/ 103819 h 103819"/>
                </a:gdLst>
                <a:ahLst/>
                <a:cxnLst>
                  <a:cxn ang="0">
                    <a:pos x="connsiteX0" y="connsiteY0"/>
                  </a:cxn>
                  <a:cxn ang="0">
                    <a:pos x="connsiteX1" y="connsiteY1"/>
                  </a:cxn>
                  <a:cxn ang="0">
                    <a:pos x="connsiteX2" y="connsiteY2"/>
                  </a:cxn>
                  <a:cxn ang="0">
                    <a:pos x="connsiteX3" y="connsiteY3"/>
                  </a:cxn>
                </a:cxnLst>
                <a:rect l="l" t="t" r="r" b="b"/>
                <a:pathLst>
                  <a:path w="972469" h="103819">
                    <a:moveTo>
                      <a:pt x="0" y="0"/>
                    </a:moveTo>
                    <a:lnTo>
                      <a:pt x="972470" y="0"/>
                    </a:lnTo>
                    <a:lnTo>
                      <a:pt x="972470" y="103819"/>
                    </a:lnTo>
                    <a:lnTo>
                      <a:pt x="0" y="103819"/>
                    </a:lnTo>
                    <a:close/>
                  </a:path>
                </a:pathLst>
              </a:custGeom>
              <a:solidFill>
                <a:srgbClr val="522D6D"/>
              </a:solidFill>
              <a:ln w="9525" cap="flat">
                <a:noFill/>
                <a:prstDash val="solid"/>
                <a:miter/>
              </a:ln>
            </p:spPr>
            <p:txBody>
              <a:bodyPr rtlCol="0" anchor="ctr"/>
              <a:lstStyle/>
              <a:p>
                <a:endParaRPr lang="nb-NO" sz="662"/>
              </a:p>
            </p:txBody>
          </p:sp>
          <p:sp>
            <p:nvSpPr>
              <p:cNvPr id="167" name="Freeform: Shape 166">
                <a:extLst>
                  <a:ext uri="{FF2B5EF4-FFF2-40B4-BE49-F238E27FC236}">
                    <a16:creationId xmlns:a16="http://schemas.microsoft.com/office/drawing/2014/main" id="{4F00B43D-D449-49DA-8F20-3429843C247B}"/>
                  </a:ext>
                </a:extLst>
              </p:cNvPr>
              <p:cNvSpPr/>
              <p:nvPr/>
            </p:nvSpPr>
            <p:spPr>
              <a:xfrm rot="-1288933">
                <a:off x="9713632" y="4440006"/>
                <a:ext cx="103819" cy="972469"/>
              </a:xfrm>
              <a:custGeom>
                <a:avLst/>
                <a:gdLst>
                  <a:gd name="connsiteX0" fmla="*/ 0 w 103819"/>
                  <a:gd name="connsiteY0" fmla="*/ 0 h 972469"/>
                  <a:gd name="connsiteX1" fmla="*/ 103819 w 103819"/>
                  <a:gd name="connsiteY1" fmla="*/ 0 h 972469"/>
                  <a:gd name="connsiteX2" fmla="*/ 103819 w 103819"/>
                  <a:gd name="connsiteY2" fmla="*/ 972470 h 972469"/>
                  <a:gd name="connsiteX3" fmla="*/ 0 w 103819"/>
                  <a:gd name="connsiteY3" fmla="*/ 972470 h 972469"/>
                </a:gdLst>
                <a:ahLst/>
                <a:cxnLst>
                  <a:cxn ang="0">
                    <a:pos x="connsiteX0" y="connsiteY0"/>
                  </a:cxn>
                  <a:cxn ang="0">
                    <a:pos x="connsiteX1" y="connsiteY1"/>
                  </a:cxn>
                  <a:cxn ang="0">
                    <a:pos x="connsiteX2" y="connsiteY2"/>
                  </a:cxn>
                  <a:cxn ang="0">
                    <a:pos x="connsiteX3" y="connsiteY3"/>
                  </a:cxn>
                </a:cxnLst>
                <a:rect l="l" t="t" r="r" b="b"/>
                <a:pathLst>
                  <a:path w="103819" h="972469">
                    <a:moveTo>
                      <a:pt x="0" y="0"/>
                    </a:moveTo>
                    <a:lnTo>
                      <a:pt x="103819" y="0"/>
                    </a:lnTo>
                    <a:lnTo>
                      <a:pt x="103819" y="972470"/>
                    </a:lnTo>
                    <a:lnTo>
                      <a:pt x="0" y="972470"/>
                    </a:lnTo>
                    <a:close/>
                  </a:path>
                </a:pathLst>
              </a:custGeom>
              <a:solidFill>
                <a:srgbClr val="522D6D"/>
              </a:solidFill>
              <a:ln w="9525" cap="flat">
                <a:noFill/>
                <a:prstDash val="solid"/>
                <a:miter/>
              </a:ln>
            </p:spPr>
            <p:txBody>
              <a:bodyPr rtlCol="0" anchor="ctr"/>
              <a:lstStyle/>
              <a:p>
                <a:endParaRPr lang="nb-NO" sz="662"/>
              </a:p>
            </p:txBody>
          </p:sp>
          <p:sp>
            <p:nvSpPr>
              <p:cNvPr id="168" name="Freeform: Shape 167">
                <a:extLst>
                  <a:ext uri="{FF2B5EF4-FFF2-40B4-BE49-F238E27FC236}">
                    <a16:creationId xmlns:a16="http://schemas.microsoft.com/office/drawing/2014/main" id="{36DE058D-3A00-4F29-B7D4-D1EBAC38866B}"/>
                  </a:ext>
                </a:extLst>
              </p:cNvPr>
              <p:cNvSpPr/>
              <p:nvPr/>
            </p:nvSpPr>
            <p:spPr>
              <a:xfrm rot="-1288933">
                <a:off x="10287120" y="5897247"/>
                <a:ext cx="103819" cy="972469"/>
              </a:xfrm>
              <a:custGeom>
                <a:avLst/>
                <a:gdLst>
                  <a:gd name="connsiteX0" fmla="*/ 0 w 103819"/>
                  <a:gd name="connsiteY0" fmla="*/ 0 h 972469"/>
                  <a:gd name="connsiteX1" fmla="*/ 103819 w 103819"/>
                  <a:gd name="connsiteY1" fmla="*/ 0 h 972469"/>
                  <a:gd name="connsiteX2" fmla="*/ 103819 w 103819"/>
                  <a:gd name="connsiteY2" fmla="*/ 972470 h 972469"/>
                  <a:gd name="connsiteX3" fmla="*/ 0 w 103819"/>
                  <a:gd name="connsiteY3" fmla="*/ 972470 h 972469"/>
                </a:gdLst>
                <a:ahLst/>
                <a:cxnLst>
                  <a:cxn ang="0">
                    <a:pos x="connsiteX0" y="connsiteY0"/>
                  </a:cxn>
                  <a:cxn ang="0">
                    <a:pos x="connsiteX1" y="connsiteY1"/>
                  </a:cxn>
                  <a:cxn ang="0">
                    <a:pos x="connsiteX2" y="connsiteY2"/>
                  </a:cxn>
                  <a:cxn ang="0">
                    <a:pos x="connsiteX3" y="connsiteY3"/>
                  </a:cxn>
                </a:cxnLst>
                <a:rect l="l" t="t" r="r" b="b"/>
                <a:pathLst>
                  <a:path w="103819" h="972469">
                    <a:moveTo>
                      <a:pt x="0" y="0"/>
                    </a:moveTo>
                    <a:lnTo>
                      <a:pt x="103819" y="0"/>
                    </a:lnTo>
                    <a:lnTo>
                      <a:pt x="103819" y="972470"/>
                    </a:lnTo>
                    <a:lnTo>
                      <a:pt x="0" y="972470"/>
                    </a:lnTo>
                    <a:close/>
                  </a:path>
                </a:pathLst>
              </a:custGeom>
              <a:solidFill>
                <a:srgbClr val="522D6D"/>
              </a:solidFill>
              <a:ln w="9525" cap="flat">
                <a:noFill/>
                <a:prstDash val="solid"/>
                <a:miter/>
              </a:ln>
            </p:spPr>
            <p:txBody>
              <a:bodyPr rtlCol="0" anchor="ctr"/>
              <a:lstStyle/>
              <a:p>
                <a:endParaRPr lang="nb-NO" sz="662"/>
              </a:p>
            </p:txBody>
          </p:sp>
          <p:sp>
            <p:nvSpPr>
              <p:cNvPr id="169" name="Freeform: Shape 168">
                <a:extLst>
                  <a:ext uri="{FF2B5EF4-FFF2-40B4-BE49-F238E27FC236}">
                    <a16:creationId xmlns:a16="http://schemas.microsoft.com/office/drawing/2014/main" id="{891EEF57-99E7-4898-B240-EC561861F8A3}"/>
                  </a:ext>
                </a:extLst>
              </p:cNvPr>
              <p:cNvSpPr/>
              <p:nvPr/>
            </p:nvSpPr>
            <p:spPr>
              <a:xfrm>
                <a:off x="10348277" y="5603240"/>
                <a:ext cx="972502" cy="103822"/>
              </a:xfrm>
              <a:custGeom>
                <a:avLst/>
                <a:gdLst>
                  <a:gd name="connsiteX0" fmla="*/ 0 w 972502"/>
                  <a:gd name="connsiteY0" fmla="*/ 0 h 103822"/>
                  <a:gd name="connsiteX1" fmla="*/ 972503 w 972502"/>
                  <a:gd name="connsiteY1" fmla="*/ 0 h 103822"/>
                  <a:gd name="connsiteX2" fmla="*/ 972503 w 972502"/>
                  <a:gd name="connsiteY2" fmla="*/ 103823 h 103822"/>
                  <a:gd name="connsiteX3" fmla="*/ 0 w 972502"/>
                  <a:gd name="connsiteY3" fmla="*/ 103823 h 103822"/>
                </a:gdLst>
                <a:ahLst/>
                <a:cxnLst>
                  <a:cxn ang="0">
                    <a:pos x="connsiteX0" y="connsiteY0"/>
                  </a:cxn>
                  <a:cxn ang="0">
                    <a:pos x="connsiteX1" y="connsiteY1"/>
                  </a:cxn>
                  <a:cxn ang="0">
                    <a:pos x="connsiteX2" y="connsiteY2"/>
                  </a:cxn>
                  <a:cxn ang="0">
                    <a:pos x="connsiteX3" y="connsiteY3"/>
                  </a:cxn>
                </a:cxnLst>
                <a:rect l="l" t="t" r="r" b="b"/>
                <a:pathLst>
                  <a:path w="972502" h="103822">
                    <a:moveTo>
                      <a:pt x="0" y="0"/>
                    </a:moveTo>
                    <a:lnTo>
                      <a:pt x="972503" y="0"/>
                    </a:lnTo>
                    <a:lnTo>
                      <a:pt x="972503" y="103823"/>
                    </a:lnTo>
                    <a:lnTo>
                      <a:pt x="0" y="103823"/>
                    </a:lnTo>
                    <a:close/>
                  </a:path>
                </a:pathLst>
              </a:custGeom>
              <a:solidFill>
                <a:srgbClr val="522D6D"/>
              </a:solidFill>
              <a:ln w="9525" cap="flat">
                <a:noFill/>
                <a:prstDash val="solid"/>
                <a:miter/>
              </a:ln>
            </p:spPr>
            <p:txBody>
              <a:bodyPr rtlCol="0" anchor="ctr"/>
              <a:lstStyle/>
              <a:p>
                <a:endParaRPr lang="nb-NO" sz="662"/>
              </a:p>
            </p:txBody>
          </p:sp>
          <p:sp>
            <p:nvSpPr>
              <p:cNvPr id="170" name="Freeform: Shape 169">
                <a:extLst>
                  <a:ext uri="{FF2B5EF4-FFF2-40B4-BE49-F238E27FC236}">
                    <a16:creationId xmlns:a16="http://schemas.microsoft.com/office/drawing/2014/main" id="{643F6235-02CD-490D-87BD-07546C1EEB93}"/>
                  </a:ext>
                </a:extLst>
              </p:cNvPr>
              <p:cNvSpPr/>
              <p:nvPr/>
            </p:nvSpPr>
            <p:spPr>
              <a:xfrm>
                <a:off x="8783320" y="5603240"/>
                <a:ext cx="972502" cy="103822"/>
              </a:xfrm>
              <a:custGeom>
                <a:avLst/>
                <a:gdLst>
                  <a:gd name="connsiteX0" fmla="*/ 0 w 972502"/>
                  <a:gd name="connsiteY0" fmla="*/ 0 h 103822"/>
                  <a:gd name="connsiteX1" fmla="*/ 972502 w 972502"/>
                  <a:gd name="connsiteY1" fmla="*/ 0 h 103822"/>
                  <a:gd name="connsiteX2" fmla="*/ 972502 w 972502"/>
                  <a:gd name="connsiteY2" fmla="*/ 103823 h 103822"/>
                  <a:gd name="connsiteX3" fmla="*/ 0 w 972502"/>
                  <a:gd name="connsiteY3" fmla="*/ 103823 h 103822"/>
                </a:gdLst>
                <a:ahLst/>
                <a:cxnLst>
                  <a:cxn ang="0">
                    <a:pos x="connsiteX0" y="connsiteY0"/>
                  </a:cxn>
                  <a:cxn ang="0">
                    <a:pos x="connsiteX1" y="connsiteY1"/>
                  </a:cxn>
                  <a:cxn ang="0">
                    <a:pos x="connsiteX2" y="connsiteY2"/>
                  </a:cxn>
                  <a:cxn ang="0">
                    <a:pos x="connsiteX3" y="connsiteY3"/>
                  </a:cxn>
                </a:cxnLst>
                <a:rect l="l" t="t" r="r" b="b"/>
                <a:pathLst>
                  <a:path w="972502" h="103822">
                    <a:moveTo>
                      <a:pt x="0" y="0"/>
                    </a:moveTo>
                    <a:lnTo>
                      <a:pt x="972502" y="0"/>
                    </a:lnTo>
                    <a:lnTo>
                      <a:pt x="972502" y="103823"/>
                    </a:lnTo>
                    <a:lnTo>
                      <a:pt x="0" y="103823"/>
                    </a:lnTo>
                    <a:close/>
                  </a:path>
                </a:pathLst>
              </a:custGeom>
              <a:solidFill>
                <a:srgbClr val="522D6D"/>
              </a:solidFill>
              <a:ln w="9525" cap="flat">
                <a:noFill/>
                <a:prstDash val="solid"/>
                <a:miter/>
              </a:ln>
            </p:spPr>
            <p:txBody>
              <a:bodyPr rtlCol="0" anchor="ctr"/>
              <a:lstStyle/>
              <a:p>
                <a:endParaRPr lang="nb-NO" sz="662"/>
              </a:p>
            </p:txBody>
          </p:sp>
          <p:sp>
            <p:nvSpPr>
              <p:cNvPr id="171" name="Freeform: Shape 170">
                <a:extLst>
                  <a:ext uri="{FF2B5EF4-FFF2-40B4-BE49-F238E27FC236}">
                    <a16:creationId xmlns:a16="http://schemas.microsoft.com/office/drawing/2014/main" id="{1F4FE9C5-32D8-48DE-8855-DBF8B2F95F0F}"/>
                  </a:ext>
                </a:extLst>
              </p:cNvPr>
              <p:cNvSpPr/>
              <p:nvPr/>
            </p:nvSpPr>
            <p:spPr>
              <a:xfrm rot="-2700000">
                <a:off x="10553591" y="5722251"/>
                <a:ext cx="103821" cy="972493"/>
              </a:xfrm>
              <a:custGeom>
                <a:avLst/>
                <a:gdLst>
                  <a:gd name="connsiteX0" fmla="*/ 0 w 103821"/>
                  <a:gd name="connsiteY0" fmla="*/ 0 h 972493"/>
                  <a:gd name="connsiteX1" fmla="*/ 103822 w 103821"/>
                  <a:gd name="connsiteY1" fmla="*/ 0 h 972493"/>
                  <a:gd name="connsiteX2" fmla="*/ 103822 w 103821"/>
                  <a:gd name="connsiteY2" fmla="*/ 972493 h 972493"/>
                  <a:gd name="connsiteX3" fmla="*/ 0 w 103821"/>
                  <a:gd name="connsiteY3" fmla="*/ 972493 h 972493"/>
                </a:gdLst>
                <a:ahLst/>
                <a:cxnLst>
                  <a:cxn ang="0">
                    <a:pos x="connsiteX0" y="connsiteY0"/>
                  </a:cxn>
                  <a:cxn ang="0">
                    <a:pos x="connsiteX1" y="connsiteY1"/>
                  </a:cxn>
                  <a:cxn ang="0">
                    <a:pos x="connsiteX2" y="connsiteY2"/>
                  </a:cxn>
                  <a:cxn ang="0">
                    <a:pos x="connsiteX3" y="connsiteY3"/>
                  </a:cxn>
                </a:cxnLst>
                <a:rect l="l" t="t" r="r" b="b"/>
                <a:pathLst>
                  <a:path w="103821" h="972493">
                    <a:moveTo>
                      <a:pt x="0" y="0"/>
                    </a:moveTo>
                    <a:lnTo>
                      <a:pt x="103822" y="0"/>
                    </a:lnTo>
                    <a:lnTo>
                      <a:pt x="103822" y="972493"/>
                    </a:lnTo>
                    <a:lnTo>
                      <a:pt x="0" y="972493"/>
                    </a:lnTo>
                    <a:close/>
                  </a:path>
                </a:pathLst>
              </a:custGeom>
              <a:solidFill>
                <a:srgbClr val="522D6D"/>
              </a:solidFill>
              <a:ln w="9525" cap="flat">
                <a:noFill/>
                <a:prstDash val="solid"/>
                <a:miter/>
              </a:ln>
            </p:spPr>
            <p:txBody>
              <a:bodyPr rtlCol="0" anchor="ctr"/>
              <a:lstStyle/>
              <a:p>
                <a:endParaRPr lang="nb-NO" sz="662"/>
              </a:p>
            </p:txBody>
          </p:sp>
          <p:sp>
            <p:nvSpPr>
              <p:cNvPr id="172" name="Freeform: Shape 171">
                <a:extLst>
                  <a:ext uri="{FF2B5EF4-FFF2-40B4-BE49-F238E27FC236}">
                    <a16:creationId xmlns:a16="http://schemas.microsoft.com/office/drawing/2014/main" id="{5177541F-54B5-4447-8CBE-C9A421F5FFE8}"/>
                  </a:ext>
                </a:extLst>
              </p:cNvPr>
              <p:cNvSpPr/>
              <p:nvPr/>
            </p:nvSpPr>
            <p:spPr>
              <a:xfrm rot="-2700000">
                <a:off x="9446299" y="4615710"/>
                <a:ext cx="103821" cy="972493"/>
              </a:xfrm>
              <a:custGeom>
                <a:avLst/>
                <a:gdLst>
                  <a:gd name="connsiteX0" fmla="*/ 0 w 103821"/>
                  <a:gd name="connsiteY0" fmla="*/ 0 h 972493"/>
                  <a:gd name="connsiteX1" fmla="*/ 103821 w 103821"/>
                  <a:gd name="connsiteY1" fmla="*/ 0 h 972493"/>
                  <a:gd name="connsiteX2" fmla="*/ 103821 w 103821"/>
                  <a:gd name="connsiteY2" fmla="*/ 972493 h 972493"/>
                  <a:gd name="connsiteX3" fmla="*/ 0 w 103821"/>
                  <a:gd name="connsiteY3" fmla="*/ 972493 h 972493"/>
                </a:gdLst>
                <a:ahLst/>
                <a:cxnLst>
                  <a:cxn ang="0">
                    <a:pos x="connsiteX0" y="connsiteY0"/>
                  </a:cxn>
                  <a:cxn ang="0">
                    <a:pos x="connsiteX1" y="connsiteY1"/>
                  </a:cxn>
                  <a:cxn ang="0">
                    <a:pos x="connsiteX2" y="connsiteY2"/>
                  </a:cxn>
                  <a:cxn ang="0">
                    <a:pos x="connsiteX3" y="connsiteY3"/>
                  </a:cxn>
                </a:cxnLst>
                <a:rect l="l" t="t" r="r" b="b"/>
                <a:pathLst>
                  <a:path w="103821" h="972493">
                    <a:moveTo>
                      <a:pt x="0" y="0"/>
                    </a:moveTo>
                    <a:lnTo>
                      <a:pt x="103821" y="0"/>
                    </a:lnTo>
                    <a:lnTo>
                      <a:pt x="103821" y="972493"/>
                    </a:lnTo>
                    <a:lnTo>
                      <a:pt x="0" y="972493"/>
                    </a:lnTo>
                    <a:close/>
                  </a:path>
                </a:pathLst>
              </a:custGeom>
              <a:solidFill>
                <a:srgbClr val="522D6D"/>
              </a:solidFill>
              <a:ln w="9525" cap="flat">
                <a:noFill/>
                <a:prstDash val="solid"/>
                <a:miter/>
              </a:ln>
            </p:spPr>
            <p:txBody>
              <a:bodyPr rtlCol="0" anchor="ctr"/>
              <a:lstStyle/>
              <a:p>
                <a:endParaRPr lang="nb-NO" sz="662"/>
              </a:p>
            </p:txBody>
          </p:sp>
        </p:grpSp>
      </p:grpSp>
      <p:sp>
        <p:nvSpPr>
          <p:cNvPr id="2" name="Title 1">
            <a:extLst>
              <a:ext uri="{FF2B5EF4-FFF2-40B4-BE49-F238E27FC236}">
                <a16:creationId xmlns:a16="http://schemas.microsoft.com/office/drawing/2014/main" id="{EEA4DF2C-B82D-4D3E-A096-59BC6824580D}"/>
              </a:ext>
            </a:extLst>
          </p:cNvPr>
          <p:cNvSpPr>
            <a:spLocks noGrp="1"/>
          </p:cNvSpPr>
          <p:nvPr>
            <p:ph type="title"/>
          </p:nvPr>
        </p:nvSpPr>
        <p:spPr>
          <a:xfrm>
            <a:off x="632780" y="652583"/>
            <a:ext cx="2923219" cy="681265"/>
          </a:xfrm>
        </p:spPr>
        <p:txBody>
          <a:bodyPr anchor="t"/>
          <a:lstStyle>
            <a:lvl1pPr>
              <a:defRPr sz="2300" b="1"/>
            </a:lvl1pPr>
          </a:lstStyle>
          <a:p>
            <a:r>
              <a:rPr lang="nb-NO"/>
              <a:t>Klikk for å redigere tittelstil</a:t>
            </a:r>
            <a:endParaRPr lang="en-GB" dirty="0"/>
          </a:p>
        </p:txBody>
      </p:sp>
      <p:sp>
        <p:nvSpPr>
          <p:cNvPr id="89" name="Freeform: Shape 88">
            <a:extLst>
              <a:ext uri="{FF2B5EF4-FFF2-40B4-BE49-F238E27FC236}">
                <a16:creationId xmlns:a16="http://schemas.microsoft.com/office/drawing/2014/main" id="{CAD6547B-9F5B-4C42-9B43-0C286470D22A}"/>
              </a:ext>
            </a:extLst>
          </p:cNvPr>
          <p:cNvSpPr/>
          <p:nvPr userDrawn="1"/>
        </p:nvSpPr>
        <p:spPr>
          <a:xfrm rot="18900000">
            <a:off x="5504888" y="1844649"/>
            <a:ext cx="1178671" cy="1192616"/>
          </a:xfrm>
          <a:custGeom>
            <a:avLst/>
            <a:gdLst>
              <a:gd name="connsiteX0" fmla="*/ 73342 w 1913572"/>
              <a:gd name="connsiteY0" fmla="*/ 1923098 h 1923097"/>
              <a:gd name="connsiteX1" fmla="*/ 0 w 1913572"/>
              <a:gd name="connsiteY1" fmla="*/ 1849755 h 1923097"/>
              <a:gd name="connsiteX2" fmla="*/ 1840230 w 1913572"/>
              <a:gd name="connsiteY2" fmla="*/ 0 h 1923097"/>
              <a:gd name="connsiteX3" fmla="*/ 1913572 w 1913572"/>
              <a:gd name="connsiteY3" fmla="*/ 73342 h 1923097"/>
            </a:gdLst>
            <a:ahLst/>
            <a:cxnLst>
              <a:cxn ang="0">
                <a:pos x="connsiteX0" y="connsiteY0"/>
              </a:cxn>
              <a:cxn ang="0">
                <a:pos x="connsiteX1" y="connsiteY1"/>
              </a:cxn>
              <a:cxn ang="0">
                <a:pos x="connsiteX2" y="connsiteY2"/>
              </a:cxn>
              <a:cxn ang="0">
                <a:pos x="connsiteX3" y="connsiteY3"/>
              </a:cxn>
            </a:cxnLst>
            <a:rect l="l" t="t" r="r" b="b"/>
            <a:pathLst>
              <a:path w="1913572" h="1923097">
                <a:moveTo>
                  <a:pt x="73342" y="1923098"/>
                </a:moveTo>
                <a:lnTo>
                  <a:pt x="0" y="1849755"/>
                </a:lnTo>
                <a:lnTo>
                  <a:pt x="1840230" y="0"/>
                </a:lnTo>
                <a:lnTo>
                  <a:pt x="1913572" y="73342"/>
                </a:lnTo>
                <a:close/>
              </a:path>
            </a:pathLst>
          </a:custGeom>
          <a:solidFill>
            <a:srgbClr val="522D6D"/>
          </a:solidFill>
          <a:ln w="9525" cap="flat">
            <a:noFill/>
            <a:prstDash val="solid"/>
            <a:miter/>
          </a:ln>
        </p:spPr>
        <p:txBody>
          <a:bodyPr rtlCol="0" anchor="ctr"/>
          <a:lstStyle/>
          <a:p>
            <a:endParaRPr lang="nb-NO" sz="662" dirty="0"/>
          </a:p>
        </p:txBody>
      </p:sp>
      <p:sp>
        <p:nvSpPr>
          <p:cNvPr id="91" name="Freeform: Shape 90">
            <a:extLst>
              <a:ext uri="{FF2B5EF4-FFF2-40B4-BE49-F238E27FC236}">
                <a16:creationId xmlns:a16="http://schemas.microsoft.com/office/drawing/2014/main" id="{C1EA21BD-D174-43C8-8ADD-F52B4DAE115A}"/>
              </a:ext>
            </a:extLst>
          </p:cNvPr>
          <p:cNvSpPr/>
          <p:nvPr userDrawn="1"/>
        </p:nvSpPr>
        <p:spPr>
          <a:xfrm rot="5400000">
            <a:off x="6203070" y="3533401"/>
            <a:ext cx="1160392" cy="1166168"/>
          </a:xfrm>
          <a:custGeom>
            <a:avLst/>
            <a:gdLst>
              <a:gd name="connsiteX0" fmla="*/ 73342 w 1913572"/>
              <a:gd name="connsiteY0" fmla="*/ 1923098 h 1923097"/>
              <a:gd name="connsiteX1" fmla="*/ 0 w 1913572"/>
              <a:gd name="connsiteY1" fmla="*/ 1849755 h 1923097"/>
              <a:gd name="connsiteX2" fmla="*/ 1840230 w 1913572"/>
              <a:gd name="connsiteY2" fmla="*/ 0 h 1923097"/>
              <a:gd name="connsiteX3" fmla="*/ 1913572 w 1913572"/>
              <a:gd name="connsiteY3" fmla="*/ 73342 h 1923097"/>
            </a:gdLst>
            <a:ahLst/>
            <a:cxnLst>
              <a:cxn ang="0">
                <a:pos x="connsiteX0" y="connsiteY0"/>
              </a:cxn>
              <a:cxn ang="0">
                <a:pos x="connsiteX1" y="connsiteY1"/>
              </a:cxn>
              <a:cxn ang="0">
                <a:pos x="connsiteX2" y="connsiteY2"/>
              </a:cxn>
              <a:cxn ang="0">
                <a:pos x="connsiteX3" y="connsiteY3"/>
              </a:cxn>
            </a:cxnLst>
            <a:rect l="l" t="t" r="r" b="b"/>
            <a:pathLst>
              <a:path w="1913572" h="1923097">
                <a:moveTo>
                  <a:pt x="73342" y="1923098"/>
                </a:moveTo>
                <a:lnTo>
                  <a:pt x="0" y="1849755"/>
                </a:lnTo>
                <a:lnTo>
                  <a:pt x="1840230" y="0"/>
                </a:lnTo>
                <a:lnTo>
                  <a:pt x="1913572" y="73342"/>
                </a:lnTo>
                <a:close/>
              </a:path>
            </a:pathLst>
          </a:custGeom>
          <a:solidFill>
            <a:srgbClr val="522D6D"/>
          </a:solidFill>
          <a:ln w="9525" cap="flat">
            <a:noFill/>
            <a:prstDash val="solid"/>
            <a:miter/>
          </a:ln>
        </p:spPr>
        <p:txBody>
          <a:bodyPr rtlCol="0" anchor="ctr"/>
          <a:lstStyle/>
          <a:p>
            <a:endParaRPr lang="nb-NO" sz="662" dirty="0"/>
          </a:p>
        </p:txBody>
      </p:sp>
      <p:sp>
        <p:nvSpPr>
          <p:cNvPr id="92" name="Freeform: Shape 91">
            <a:extLst>
              <a:ext uri="{FF2B5EF4-FFF2-40B4-BE49-F238E27FC236}">
                <a16:creationId xmlns:a16="http://schemas.microsoft.com/office/drawing/2014/main" id="{E85ECAA0-D240-45AA-BE9C-92F0DDE2E969}"/>
              </a:ext>
            </a:extLst>
          </p:cNvPr>
          <p:cNvSpPr/>
          <p:nvPr userDrawn="1"/>
        </p:nvSpPr>
        <p:spPr>
          <a:xfrm rot="8100000">
            <a:off x="5506066" y="3822267"/>
            <a:ext cx="1180897" cy="1184328"/>
          </a:xfrm>
          <a:custGeom>
            <a:avLst/>
            <a:gdLst>
              <a:gd name="connsiteX0" fmla="*/ 73342 w 1913572"/>
              <a:gd name="connsiteY0" fmla="*/ 1923098 h 1923097"/>
              <a:gd name="connsiteX1" fmla="*/ 0 w 1913572"/>
              <a:gd name="connsiteY1" fmla="*/ 1849755 h 1923097"/>
              <a:gd name="connsiteX2" fmla="*/ 1840230 w 1913572"/>
              <a:gd name="connsiteY2" fmla="*/ 0 h 1923097"/>
              <a:gd name="connsiteX3" fmla="*/ 1913572 w 1913572"/>
              <a:gd name="connsiteY3" fmla="*/ 73342 h 1923097"/>
            </a:gdLst>
            <a:ahLst/>
            <a:cxnLst>
              <a:cxn ang="0">
                <a:pos x="connsiteX0" y="connsiteY0"/>
              </a:cxn>
              <a:cxn ang="0">
                <a:pos x="connsiteX1" y="connsiteY1"/>
              </a:cxn>
              <a:cxn ang="0">
                <a:pos x="connsiteX2" y="connsiteY2"/>
              </a:cxn>
              <a:cxn ang="0">
                <a:pos x="connsiteX3" y="connsiteY3"/>
              </a:cxn>
            </a:cxnLst>
            <a:rect l="l" t="t" r="r" b="b"/>
            <a:pathLst>
              <a:path w="1913572" h="1923097">
                <a:moveTo>
                  <a:pt x="73342" y="1923098"/>
                </a:moveTo>
                <a:lnTo>
                  <a:pt x="0" y="1849755"/>
                </a:lnTo>
                <a:lnTo>
                  <a:pt x="1840230" y="0"/>
                </a:lnTo>
                <a:lnTo>
                  <a:pt x="1913572" y="73342"/>
                </a:lnTo>
                <a:close/>
              </a:path>
            </a:pathLst>
          </a:custGeom>
          <a:solidFill>
            <a:srgbClr val="522D6D"/>
          </a:solidFill>
          <a:ln w="9525" cap="flat">
            <a:noFill/>
            <a:prstDash val="solid"/>
            <a:miter/>
          </a:ln>
        </p:spPr>
        <p:txBody>
          <a:bodyPr rtlCol="0" anchor="ctr"/>
          <a:lstStyle/>
          <a:p>
            <a:endParaRPr lang="nb-NO" sz="662" dirty="0"/>
          </a:p>
        </p:txBody>
      </p:sp>
      <p:sp>
        <p:nvSpPr>
          <p:cNvPr id="93" name="Freeform: Shape 92">
            <a:extLst>
              <a:ext uri="{FF2B5EF4-FFF2-40B4-BE49-F238E27FC236}">
                <a16:creationId xmlns:a16="http://schemas.microsoft.com/office/drawing/2014/main" id="{26CE65A7-9A90-4244-B139-9BCC5B0EEC3E}"/>
              </a:ext>
            </a:extLst>
          </p:cNvPr>
          <p:cNvSpPr/>
          <p:nvPr userDrawn="1"/>
        </p:nvSpPr>
        <p:spPr>
          <a:xfrm rot="10800000">
            <a:off x="4828621" y="3535725"/>
            <a:ext cx="1160392" cy="1166168"/>
          </a:xfrm>
          <a:custGeom>
            <a:avLst/>
            <a:gdLst>
              <a:gd name="connsiteX0" fmla="*/ 73342 w 1913572"/>
              <a:gd name="connsiteY0" fmla="*/ 1923098 h 1923097"/>
              <a:gd name="connsiteX1" fmla="*/ 0 w 1913572"/>
              <a:gd name="connsiteY1" fmla="*/ 1849755 h 1923097"/>
              <a:gd name="connsiteX2" fmla="*/ 1840230 w 1913572"/>
              <a:gd name="connsiteY2" fmla="*/ 0 h 1923097"/>
              <a:gd name="connsiteX3" fmla="*/ 1913572 w 1913572"/>
              <a:gd name="connsiteY3" fmla="*/ 73342 h 1923097"/>
            </a:gdLst>
            <a:ahLst/>
            <a:cxnLst>
              <a:cxn ang="0">
                <a:pos x="connsiteX0" y="connsiteY0"/>
              </a:cxn>
              <a:cxn ang="0">
                <a:pos x="connsiteX1" y="connsiteY1"/>
              </a:cxn>
              <a:cxn ang="0">
                <a:pos x="connsiteX2" y="connsiteY2"/>
              </a:cxn>
              <a:cxn ang="0">
                <a:pos x="connsiteX3" y="connsiteY3"/>
              </a:cxn>
            </a:cxnLst>
            <a:rect l="l" t="t" r="r" b="b"/>
            <a:pathLst>
              <a:path w="1913572" h="1923097">
                <a:moveTo>
                  <a:pt x="73342" y="1923098"/>
                </a:moveTo>
                <a:lnTo>
                  <a:pt x="0" y="1849755"/>
                </a:lnTo>
                <a:lnTo>
                  <a:pt x="1840230" y="0"/>
                </a:lnTo>
                <a:lnTo>
                  <a:pt x="1913572" y="73342"/>
                </a:lnTo>
                <a:close/>
              </a:path>
            </a:pathLst>
          </a:custGeom>
          <a:solidFill>
            <a:srgbClr val="522D6D"/>
          </a:solidFill>
          <a:ln w="9525" cap="flat">
            <a:noFill/>
            <a:prstDash val="solid"/>
            <a:miter/>
          </a:ln>
        </p:spPr>
        <p:txBody>
          <a:bodyPr rtlCol="0" anchor="ctr"/>
          <a:lstStyle/>
          <a:p>
            <a:endParaRPr lang="nb-NO" sz="662" dirty="0"/>
          </a:p>
        </p:txBody>
      </p:sp>
      <p:sp>
        <p:nvSpPr>
          <p:cNvPr id="94" name="Freeform: Shape 93">
            <a:extLst>
              <a:ext uri="{FF2B5EF4-FFF2-40B4-BE49-F238E27FC236}">
                <a16:creationId xmlns:a16="http://schemas.microsoft.com/office/drawing/2014/main" id="{2E640EEE-E773-49D7-A298-FBD6C7EDBAFE}"/>
              </a:ext>
            </a:extLst>
          </p:cNvPr>
          <p:cNvSpPr/>
          <p:nvPr userDrawn="1"/>
        </p:nvSpPr>
        <p:spPr>
          <a:xfrm rot="13466089">
            <a:off x="4481719" y="2831121"/>
            <a:ext cx="1223011" cy="1194113"/>
          </a:xfrm>
          <a:custGeom>
            <a:avLst/>
            <a:gdLst>
              <a:gd name="connsiteX0" fmla="*/ 73342 w 1913572"/>
              <a:gd name="connsiteY0" fmla="*/ 1923098 h 1923097"/>
              <a:gd name="connsiteX1" fmla="*/ 0 w 1913572"/>
              <a:gd name="connsiteY1" fmla="*/ 1849755 h 1923097"/>
              <a:gd name="connsiteX2" fmla="*/ 1840230 w 1913572"/>
              <a:gd name="connsiteY2" fmla="*/ 0 h 1923097"/>
              <a:gd name="connsiteX3" fmla="*/ 1913572 w 1913572"/>
              <a:gd name="connsiteY3" fmla="*/ 73342 h 1923097"/>
            </a:gdLst>
            <a:ahLst/>
            <a:cxnLst>
              <a:cxn ang="0">
                <a:pos x="connsiteX0" y="connsiteY0"/>
              </a:cxn>
              <a:cxn ang="0">
                <a:pos x="connsiteX1" y="connsiteY1"/>
              </a:cxn>
              <a:cxn ang="0">
                <a:pos x="connsiteX2" y="connsiteY2"/>
              </a:cxn>
              <a:cxn ang="0">
                <a:pos x="connsiteX3" y="connsiteY3"/>
              </a:cxn>
            </a:cxnLst>
            <a:rect l="l" t="t" r="r" b="b"/>
            <a:pathLst>
              <a:path w="1913572" h="1923097">
                <a:moveTo>
                  <a:pt x="73342" y="1923098"/>
                </a:moveTo>
                <a:lnTo>
                  <a:pt x="0" y="1849755"/>
                </a:lnTo>
                <a:lnTo>
                  <a:pt x="1840230" y="0"/>
                </a:lnTo>
                <a:lnTo>
                  <a:pt x="1913572" y="73342"/>
                </a:lnTo>
                <a:close/>
              </a:path>
            </a:pathLst>
          </a:custGeom>
          <a:solidFill>
            <a:srgbClr val="522D6D"/>
          </a:solidFill>
          <a:ln w="9525" cap="flat">
            <a:noFill/>
            <a:prstDash val="solid"/>
            <a:miter/>
          </a:ln>
        </p:spPr>
        <p:txBody>
          <a:bodyPr rtlCol="0" anchor="ctr"/>
          <a:lstStyle/>
          <a:p>
            <a:endParaRPr lang="nb-NO" sz="662" dirty="0"/>
          </a:p>
        </p:txBody>
      </p:sp>
      <p:sp>
        <p:nvSpPr>
          <p:cNvPr id="98" name="Freeform: Shape 97">
            <a:extLst>
              <a:ext uri="{FF2B5EF4-FFF2-40B4-BE49-F238E27FC236}">
                <a16:creationId xmlns:a16="http://schemas.microsoft.com/office/drawing/2014/main" id="{7A8418E2-6718-478D-88E9-3DE17C5D9473}"/>
              </a:ext>
            </a:extLst>
          </p:cNvPr>
          <p:cNvSpPr/>
          <p:nvPr userDrawn="1"/>
        </p:nvSpPr>
        <p:spPr>
          <a:xfrm rot="16200000">
            <a:off x="4817191" y="2148424"/>
            <a:ext cx="1160392" cy="1166168"/>
          </a:xfrm>
          <a:custGeom>
            <a:avLst/>
            <a:gdLst>
              <a:gd name="connsiteX0" fmla="*/ 73342 w 1913572"/>
              <a:gd name="connsiteY0" fmla="*/ 1923098 h 1923097"/>
              <a:gd name="connsiteX1" fmla="*/ 0 w 1913572"/>
              <a:gd name="connsiteY1" fmla="*/ 1849755 h 1923097"/>
              <a:gd name="connsiteX2" fmla="*/ 1840230 w 1913572"/>
              <a:gd name="connsiteY2" fmla="*/ 0 h 1923097"/>
              <a:gd name="connsiteX3" fmla="*/ 1913572 w 1913572"/>
              <a:gd name="connsiteY3" fmla="*/ 73342 h 1923097"/>
            </a:gdLst>
            <a:ahLst/>
            <a:cxnLst>
              <a:cxn ang="0">
                <a:pos x="connsiteX0" y="connsiteY0"/>
              </a:cxn>
              <a:cxn ang="0">
                <a:pos x="connsiteX1" y="connsiteY1"/>
              </a:cxn>
              <a:cxn ang="0">
                <a:pos x="connsiteX2" y="connsiteY2"/>
              </a:cxn>
              <a:cxn ang="0">
                <a:pos x="connsiteX3" y="connsiteY3"/>
              </a:cxn>
            </a:cxnLst>
            <a:rect l="l" t="t" r="r" b="b"/>
            <a:pathLst>
              <a:path w="1913572" h="1923097">
                <a:moveTo>
                  <a:pt x="73342" y="1923098"/>
                </a:moveTo>
                <a:lnTo>
                  <a:pt x="0" y="1849755"/>
                </a:lnTo>
                <a:lnTo>
                  <a:pt x="1840230" y="0"/>
                </a:lnTo>
                <a:lnTo>
                  <a:pt x="1913572" y="73342"/>
                </a:lnTo>
                <a:close/>
              </a:path>
            </a:pathLst>
          </a:custGeom>
          <a:solidFill>
            <a:srgbClr val="522D6D"/>
          </a:solidFill>
          <a:ln w="9525" cap="flat">
            <a:noFill/>
            <a:prstDash val="solid"/>
            <a:miter/>
          </a:ln>
        </p:spPr>
        <p:txBody>
          <a:bodyPr rtlCol="0" anchor="ctr"/>
          <a:lstStyle/>
          <a:p>
            <a:endParaRPr lang="nb-NO" sz="662" dirty="0"/>
          </a:p>
        </p:txBody>
      </p:sp>
      <p:sp>
        <p:nvSpPr>
          <p:cNvPr id="99" name="Freeform: Shape 98">
            <a:extLst>
              <a:ext uri="{FF2B5EF4-FFF2-40B4-BE49-F238E27FC236}">
                <a16:creationId xmlns:a16="http://schemas.microsoft.com/office/drawing/2014/main" id="{42C8784C-9B40-444A-8DCA-0AB8E51D5740}"/>
              </a:ext>
            </a:extLst>
          </p:cNvPr>
          <p:cNvSpPr/>
          <p:nvPr userDrawn="1"/>
        </p:nvSpPr>
        <p:spPr>
          <a:xfrm rot="13500000">
            <a:off x="6496322" y="2822692"/>
            <a:ext cx="1204011" cy="1210004"/>
          </a:xfrm>
          <a:custGeom>
            <a:avLst/>
            <a:gdLst>
              <a:gd name="connsiteX0" fmla="*/ 73342 w 1913572"/>
              <a:gd name="connsiteY0" fmla="*/ 1923098 h 1923097"/>
              <a:gd name="connsiteX1" fmla="*/ 0 w 1913572"/>
              <a:gd name="connsiteY1" fmla="*/ 1849755 h 1923097"/>
              <a:gd name="connsiteX2" fmla="*/ 1840230 w 1913572"/>
              <a:gd name="connsiteY2" fmla="*/ 0 h 1923097"/>
              <a:gd name="connsiteX3" fmla="*/ 1913572 w 1913572"/>
              <a:gd name="connsiteY3" fmla="*/ 73342 h 1923097"/>
            </a:gdLst>
            <a:ahLst/>
            <a:cxnLst>
              <a:cxn ang="0">
                <a:pos x="connsiteX0" y="connsiteY0"/>
              </a:cxn>
              <a:cxn ang="0">
                <a:pos x="connsiteX1" y="connsiteY1"/>
              </a:cxn>
              <a:cxn ang="0">
                <a:pos x="connsiteX2" y="connsiteY2"/>
              </a:cxn>
              <a:cxn ang="0">
                <a:pos x="connsiteX3" y="connsiteY3"/>
              </a:cxn>
            </a:cxnLst>
            <a:rect l="l" t="t" r="r" b="b"/>
            <a:pathLst>
              <a:path w="1913572" h="1923097">
                <a:moveTo>
                  <a:pt x="73342" y="1923098"/>
                </a:moveTo>
                <a:lnTo>
                  <a:pt x="0" y="1849755"/>
                </a:lnTo>
                <a:lnTo>
                  <a:pt x="1840230" y="0"/>
                </a:lnTo>
                <a:lnTo>
                  <a:pt x="1913572" y="73342"/>
                </a:lnTo>
                <a:close/>
              </a:path>
            </a:pathLst>
          </a:custGeom>
          <a:solidFill>
            <a:srgbClr val="522D6D"/>
          </a:solidFill>
          <a:ln w="9525" cap="flat">
            <a:noFill/>
            <a:prstDash val="solid"/>
            <a:miter/>
          </a:ln>
        </p:spPr>
        <p:txBody>
          <a:bodyPr rtlCol="0" anchor="ctr"/>
          <a:lstStyle/>
          <a:p>
            <a:endParaRPr lang="nb-NO" sz="662" dirty="0"/>
          </a:p>
        </p:txBody>
      </p:sp>
    </p:spTree>
    <p:extLst>
      <p:ext uri="{BB962C8B-B14F-4D97-AF65-F5344CB8AC3E}">
        <p14:creationId xmlns:p14="http://schemas.microsoft.com/office/powerpoint/2010/main" val="231318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4"/>
                                        </p:tgtEl>
                                      </p:cBhvr>
                                      <p:by x="37100" y="371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wipe(down)">
                                      <p:cBhvr>
                                        <p:cTn id="20" dur="500"/>
                                        <p:tgtEl>
                                          <p:spTgt spid="77"/>
                                        </p:tgtEl>
                                      </p:cBhvr>
                                    </p:animEffect>
                                  </p:childTnLst>
                                </p:cTn>
                              </p:par>
                            </p:childTnLst>
                          </p:cTn>
                        </p:par>
                        <p:par>
                          <p:cTn id="21" fill="hold">
                            <p:stCondLst>
                              <p:cond delay="5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81">
                                            <p:txEl>
                                              <p:pRg st="0" end="0"/>
                                            </p:txEl>
                                          </p:spTgt>
                                        </p:tgtEl>
                                        <p:attrNameLst>
                                          <p:attrName>style.visibility</p:attrName>
                                        </p:attrNameLst>
                                      </p:cBhvr>
                                      <p:to>
                                        <p:strVal val="visible"/>
                                      </p:to>
                                    </p:set>
                                    <p:animEffect transition="in" filter="fade">
                                      <p:cBhvr>
                                        <p:cTn id="24" dur="500"/>
                                        <p:tgtEl>
                                          <p:spTgt spid="8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left)">
                                      <p:cBhvr>
                                        <p:cTn id="29" dur="500"/>
                                        <p:tgtEl>
                                          <p:spTgt spid="99"/>
                                        </p:tgtEl>
                                      </p:cBhvr>
                                    </p:animEffect>
                                  </p:childTnLst>
                                </p:cTn>
                              </p:par>
                            </p:childTnLst>
                          </p:cTn>
                        </p:par>
                        <p:par>
                          <p:cTn id="30" fill="hold">
                            <p:stCondLst>
                              <p:cond delay="5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82">
                                            <p:txEl>
                                              <p:pRg st="0" end="0"/>
                                            </p:txEl>
                                          </p:spTgt>
                                        </p:tgtEl>
                                        <p:attrNameLst>
                                          <p:attrName>style.visibility</p:attrName>
                                        </p:attrNameLst>
                                      </p:cBhvr>
                                      <p:to>
                                        <p:strVal val="visible"/>
                                      </p:to>
                                    </p:set>
                                    <p:animEffect transition="in" filter="fade">
                                      <p:cBhvr>
                                        <p:cTn id="33" dur="500"/>
                                        <p:tgtEl>
                                          <p:spTgt spid="8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wipe(left)">
                                      <p:cBhvr>
                                        <p:cTn id="38" dur="500"/>
                                        <p:tgtEl>
                                          <p:spTgt spid="91"/>
                                        </p:tgtEl>
                                      </p:cBhvr>
                                    </p:animEffect>
                                  </p:childTnLst>
                                </p:cTn>
                              </p:par>
                            </p:childTnLst>
                          </p:cTn>
                        </p:par>
                        <p:par>
                          <p:cTn id="39" fill="hold">
                            <p:stCondLst>
                              <p:cond delay="500"/>
                            </p:stCondLst>
                            <p:childTnLst>
                              <p:par>
                                <p:cTn id="40" presetID="10" presetClass="entr" presetSubtype="0" fill="hold" grpId="0" nodeType="afterEffect" nodePh="1">
                                  <p:stCondLst>
                                    <p:cond delay="0"/>
                                  </p:stCondLst>
                                  <p:endCondLst>
                                    <p:cond evt="begin" delay="0">
                                      <p:tn val="40"/>
                                    </p:cond>
                                  </p:endCondLst>
                                  <p:childTnLst>
                                    <p:set>
                                      <p:cBhvr>
                                        <p:cTn id="41" dur="1" fill="hold">
                                          <p:stCondLst>
                                            <p:cond delay="0"/>
                                          </p:stCondLst>
                                        </p:cTn>
                                        <p:tgtEl>
                                          <p:spTgt spid="83">
                                            <p:txEl>
                                              <p:pRg st="0" end="0"/>
                                            </p:txEl>
                                          </p:spTgt>
                                        </p:tgtEl>
                                        <p:attrNameLst>
                                          <p:attrName>style.visibility</p:attrName>
                                        </p:attrNameLst>
                                      </p:cBhvr>
                                      <p:to>
                                        <p:strVal val="visible"/>
                                      </p:to>
                                    </p:set>
                                    <p:animEffect transition="in" filter="fade">
                                      <p:cBhvr>
                                        <p:cTn id="42" dur="500"/>
                                        <p:tgtEl>
                                          <p:spTgt spid="8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wipe(up)">
                                      <p:cBhvr>
                                        <p:cTn id="47" dur="500"/>
                                        <p:tgtEl>
                                          <p:spTgt spid="92"/>
                                        </p:tgtEl>
                                      </p:cBhvr>
                                    </p:animEffect>
                                  </p:childTnLst>
                                </p:cTn>
                              </p:par>
                            </p:childTnLst>
                          </p:cTn>
                        </p:par>
                        <p:par>
                          <p:cTn id="48" fill="hold">
                            <p:stCondLst>
                              <p:cond delay="5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84">
                                            <p:txEl>
                                              <p:pRg st="0" end="0"/>
                                            </p:txEl>
                                          </p:spTgt>
                                        </p:tgtEl>
                                        <p:attrNameLst>
                                          <p:attrName>style.visibility</p:attrName>
                                        </p:attrNameLst>
                                      </p:cBhvr>
                                      <p:to>
                                        <p:strVal val="visible"/>
                                      </p:to>
                                    </p:set>
                                    <p:animEffect transition="in" filter="fade">
                                      <p:cBhvr>
                                        <p:cTn id="51" dur="500"/>
                                        <p:tgtEl>
                                          <p:spTgt spid="8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wipe(right)">
                                      <p:cBhvr>
                                        <p:cTn id="56" dur="500"/>
                                        <p:tgtEl>
                                          <p:spTgt spid="93"/>
                                        </p:tgtEl>
                                      </p:cBhvr>
                                    </p:animEffect>
                                  </p:childTnLst>
                                </p:cTn>
                              </p:par>
                            </p:childTnLst>
                          </p:cTn>
                        </p:par>
                        <p:par>
                          <p:cTn id="57" fill="hold">
                            <p:stCondLst>
                              <p:cond delay="500"/>
                            </p:stCondLst>
                            <p:childTnLst>
                              <p:par>
                                <p:cTn id="58" presetID="10" presetClass="entr" presetSubtype="0" fill="hold" grpId="0" nodeType="afterEffect" nodePh="1">
                                  <p:stCondLst>
                                    <p:cond delay="0"/>
                                  </p:stCondLst>
                                  <p:endCondLst>
                                    <p:cond evt="begin" delay="0">
                                      <p:tn val="58"/>
                                    </p:cond>
                                  </p:endCondLst>
                                  <p:childTnLst>
                                    <p:set>
                                      <p:cBhvr>
                                        <p:cTn id="59" dur="1" fill="hold">
                                          <p:stCondLst>
                                            <p:cond delay="0"/>
                                          </p:stCondLst>
                                        </p:cTn>
                                        <p:tgtEl>
                                          <p:spTgt spid="85">
                                            <p:txEl>
                                              <p:pRg st="0" end="0"/>
                                            </p:txEl>
                                          </p:spTgt>
                                        </p:tgtEl>
                                        <p:attrNameLst>
                                          <p:attrName>style.visibility</p:attrName>
                                        </p:attrNameLst>
                                      </p:cBhvr>
                                      <p:to>
                                        <p:strVal val="visible"/>
                                      </p:to>
                                    </p:set>
                                    <p:animEffect transition="in" filter="fade">
                                      <p:cBhvr>
                                        <p:cTn id="60" dur="500"/>
                                        <p:tgtEl>
                                          <p:spTgt spid="8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right)">
                                      <p:cBhvr>
                                        <p:cTn id="65" dur="500"/>
                                        <p:tgtEl>
                                          <p:spTgt spid="94"/>
                                        </p:tgtEl>
                                      </p:cBhvr>
                                    </p:animEffect>
                                  </p:childTnLst>
                                </p:cTn>
                              </p:par>
                            </p:childTnLst>
                          </p:cTn>
                        </p:par>
                        <p:par>
                          <p:cTn id="66" fill="hold">
                            <p:stCondLst>
                              <p:cond delay="500"/>
                            </p:stCondLst>
                            <p:childTnLst>
                              <p:par>
                                <p:cTn id="67" presetID="10" presetClass="entr" presetSubtype="0" fill="hold" grpId="0" nodeType="afterEffect" nodePh="1">
                                  <p:stCondLst>
                                    <p:cond delay="0"/>
                                  </p:stCondLst>
                                  <p:endCondLst>
                                    <p:cond evt="begin" delay="0">
                                      <p:tn val="67"/>
                                    </p:cond>
                                  </p:endCondLst>
                                  <p:childTnLst>
                                    <p:set>
                                      <p:cBhvr>
                                        <p:cTn id="68" dur="1" fill="hold">
                                          <p:stCondLst>
                                            <p:cond delay="0"/>
                                          </p:stCondLst>
                                        </p:cTn>
                                        <p:tgtEl>
                                          <p:spTgt spid="86">
                                            <p:txEl>
                                              <p:pRg st="0" end="0"/>
                                            </p:txEl>
                                          </p:spTgt>
                                        </p:tgtEl>
                                        <p:attrNameLst>
                                          <p:attrName>style.visibility</p:attrName>
                                        </p:attrNameLst>
                                      </p:cBhvr>
                                      <p:to>
                                        <p:strVal val="visible"/>
                                      </p:to>
                                    </p:set>
                                    <p:animEffect transition="in" filter="fade">
                                      <p:cBhvr>
                                        <p:cTn id="69" dur="500"/>
                                        <p:tgtEl>
                                          <p:spTgt spid="8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98"/>
                                        </p:tgtEl>
                                        <p:attrNameLst>
                                          <p:attrName>style.visibility</p:attrName>
                                        </p:attrNameLst>
                                      </p:cBhvr>
                                      <p:to>
                                        <p:strVal val="visible"/>
                                      </p:to>
                                    </p:set>
                                    <p:animEffect transition="in" filter="wipe(right)">
                                      <p:cBhvr>
                                        <p:cTn id="74" dur="500"/>
                                        <p:tgtEl>
                                          <p:spTgt spid="98"/>
                                        </p:tgtEl>
                                      </p:cBhvr>
                                    </p:animEffect>
                                  </p:childTnLst>
                                </p:cTn>
                              </p:par>
                            </p:childTnLst>
                          </p:cTn>
                        </p:par>
                        <p:par>
                          <p:cTn id="75" fill="hold">
                            <p:stCondLst>
                              <p:cond delay="500"/>
                            </p:stCondLst>
                            <p:childTnLst>
                              <p:par>
                                <p:cTn id="76" presetID="10" presetClass="entr" presetSubtype="0" fill="hold" grpId="0" nodeType="afterEffect" nodePh="1">
                                  <p:stCondLst>
                                    <p:cond delay="0"/>
                                  </p:stCondLst>
                                  <p:endCondLst>
                                    <p:cond evt="begin" delay="0">
                                      <p:tn val="76"/>
                                    </p:cond>
                                  </p:endCondLst>
                                  <p:childTnLst>
                                    <p:set>
                                      <p:cBhvr>
                                        <p:cTn id="77" dur="1" fill="hold">
                                          <p:stCondLst>
                                            <p:cond delay="0"/>
                                          </p:stCondLst>
                                        </p:cTn>
                                        <p:tgtEl>
                                          <p:spTgt spid="87">
                                            <p:txEl>
                                              <p:pRg st="0" end="0"/>
                                            </p:txEl>
                                          </p:spTgt>
                                        </p:tgtEl>
                                        <p:attrNameLst>
                                          <p:attrName>style.visibility</p:attrName>
                                        </p:attrNameLst>
                                      </p:cBhvr>
                                      <p:to>
                                        <p:strVal val="visible"/>
                                      </p:to>
                                    </p:set>
                                    <p:animEffect transition="in" filter="fade">
                                      <p:cBhvr>
                                        <p:cTn id="78" dur="500"/>
                                        <p:tgtEl>
                                          <p:spTgt spid="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77" grpId="0" animBg="1"/>
      <p:bldP spid="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81"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9" grpId="0" animBg="1"/>
      <p:bldP spid="91" grpId="0" animBg="1"/>
      <p:bldP spid="92" grpId="0" animBg="1"/>
      <p:bldP spid="93" grpId="0" animBg="1"/>
      <p:bldP spid="94" grpId="0" animBg="1"/>
      <p:bldP spid="98" grpId="0" animBg="1"/>
      <p:bldP spid="9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9E33-CC30-4444-BBC7-EDCE39C58B27}"/>
              </a:ext>
            </a:extLst>
          </p:cNvPr>
          <p:cNvSpPr>
            <a:spLocks noGrp="1"/>
          </p:cNvSpPr>
          <p:nvPr>
            <p:ph type="ctrTitle"/>
          </p:nvPr>
        </p:nvSpPr>
        <p:spPr>
          <a:xfrm>
            <a:off x="3948544" y="1094652"/>
            <a:ext cx="6719455" cy="2387600"/>
          </a:xfrm>
        </p:spPr>
        <p:txBody>
          <a:bodyPr lIns="0" tIns="0" rIns="0" bIns="0" anchor="b"/>
          <a:lstStyle>
            <a:lvl1pPr algn="l">
              <a:defRPr sz="6000" b="1">
                <a:solidFill>
                  <a:schemeClr val="bg1"/>
                </a:solidFill>
              </a:defRPr>
            </a:lvl1pPr>
          </a:lstStyle>
          <a:p>
            <a:r>
              <a:rPr lang="nb-NO"/>
              <a:t>Klikk for å redigere tittelstil</a:t>
            </a:r>
          </a:p>
        </p:txBody>
      </p:sp>
      <p:sp>
        <p:nvSpPr>
          <p:cNvPr id="3" name="Subtitle 2">
            <a:extLst>
              <a:ext uri="{FF2B5EF4-FFF2-40B4-BE49-F238E27FC236}">
                <a16:creationId xmlns:a16="http://schemas.microsoft.com/office/drawing/2014/main" id="{478B98F8-00A1-41A4-BFA1-65DC0980151B}"/>
              </a:ext>
            </a:extLst>
          </p:cNvPr>
          <p:cNvSpPr>
            <a:spLocks noGrp="1"/>
          </p:cNvSpPr>
          <p:nvPr>
            <p:ph type="subTitle" idx="1"/>
          </p:nvPr>
        </p:nvSpPr>
        <p:spPr>
          <a:xfrm>
            <a:off x="3948544" y="3726726"/>
            <a:ext cx="6719455" cy="1233201"/>
          </a:xfrm>
        </p:spPr>
        <p:txBody>
          <a:bodyPr lIns="0" tIns="0" rIns="0" bIns="0">
            <a:normAutofit/>
          </a:bodyPr>
          <a:lstStyle>
            <a:lvl1pPr marL="0" indent="0" algn="l">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6" name="Slide Number Placeholder 5">
            <a:extLst>
              <a:ext uri="{FF2B5EF4-FFF2-40B4-BE49-F238E27FC236}">
                <a16:creationId xmlns:a16="http://schemas.microsoft.com/office/drawing/2014/main" id="{483BF44E-0333-4773-9D8E-444370C87292}"/>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14" name="Graphic 13">
            <a:extLst>
              <a:ext uri="{FF2B5EF4-FFF2-40B4-BE49-F238E27FC236}">
                <a16:creationId xmlns:a16="http://schemas.microsoft.com/office/drawing/2014/main" id="{14EABB4A-C0DE-4D13-BCDE-17CDC8E5E1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70199" y="666317"/>
            <a:ext cx="3124200" cy="5715000"/>
          </a:xfrm>
          <a:prstGeom prst="rect">
            <a:avLst/>
          </a:prstGeom>
        </p:spPr>
      </p:pic>
      <p:pic>
        <p:nvPicPr>
          <p:cNvPr id="13" name="Graphic 12">
            <a:extLst>
              <a:ext uri="{FF2B5EF4-FFF2-40B4-BE49-F238E27FC236}">
                <a16:creationId xmlns:a16="http://schemas.microsoft.com/office/drawing/2014/main" id="{CF9B3B40-76C7-4B0B-B8A9-5FC2CB00AAEE}"/>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876617" y="6002986"/>
            <a:ext cx="1362075" cy="352425"/>
          </a:xfrm>
          <a:prstGeom prst="rect">
            <a:avLst/>
          </a:prstGeom>
        </p:spPr>
      </p:pic>
      <p:pic>
        <p:nvPicPr>
          <p:cNvPr id="10" name="Graphic 9">
            <a:extLst>
              <a:ext uri="{FF2B5EF4-FFF2-40B4-BE49-F238E27FC236}">
                <a16:creationId xmlns:a16="http://schemas.microsoft.com/office/drawing/2014/main" id="{5F2AF294-46F5-4B37-882D-8B3A450EA2F6}"/>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9497772" y="5999630"/>
            <a:ext cx="2023452" cy="352844"/>
          </a:xfrm>
          <a:prstGeom prst="rect">
            <a:avLst/>
          </a:prstGeom>
        </p:spPr>
      </p:pic>
      <p:pic>
        <p:nvPicPr>
          <p:cNvPr id="11" name="Graphic 10">
            <a:extLst>
              <a:ext uri="{FF2B5EF4-FFF2-40B4-BE49-F238E27FC236}">
                <a16:creationId xmlns:a16="http://schemas.microsoft.com/office/drawing/2014/main" id="{90E4A3B4-A542-4514-A23D-24BCCD355D7E}"/>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9493872" y="4978828"/>
            <a:ext cx="2023200" cy="675749"/>
          </a:xfrm>
          <a:prstGeom prst="rect">
            <a:avLst/>
          </a:prstGeom>
        </p:spPr>
      </p:pic>
    </p:spTree>
    <p:extLst>
      <p:ext uri="{BB962C8B-B14F-4D97-AF65-F5344CB8AC3E}">
        <p14:creationId xmlns:p14="http://schemas.microsoft.com/office/powerpoint/2010/main" val="279860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lutning">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4AF9A50-18EB-43F0-84BF-B78E5F725D5F}"/>
              </a:ext>
            </a:extLst>
          </p:cNvPr>
          <p:cNvSpPr/>
          <p:nvPr userDrawn="1"/>
        </p:nvSpPr>
        <p:spPr>
          <a:xfrm>
            <a:off x="256309" y="277091"/>
            <a:ext cx="11658600" cy="6303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Graphic 9">
            <a:extLst>
              <a:ext uri="{FF2B5EF4-FFF2-40B4-BE49-F238E27FC236}">
                <a16:creationId xmlns:a16="http://schemas.microsoft.com/office/drawing/2014/main" id="{7F6DEE18-2E45-4D44-BE19-9E6996F8E4E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5015" y="685539"/>
            <a:ext cx="1940620" cy="338400"/>
          </a:xfrm>
          <a:prstGeom prst="rect">
            <a:avLst/>
          </a:prstGeom>
        </p:spPr>
      </p:pic>
      <p:pic>
        <p:nvPicPr>
          <p:cNvPr id="2" name="Graphic 1">
            <a:extLst>
              <a:ext uri="{FF2B5EF4-FFF2-40B4-BE49-F238E27FC236}">
                <a16:creationId xmlns:a16="http://schemas.microsoft.com/office/drawing/2014/main" id="{E76FADF3-0B37-4DA0-A8C6-0C17C1EBC6E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3714750" y="2633662"/>
            <a:ext cx="4762500" cy="1590675"/>
          </a:xfrm>
          <a:prstGeom prst="rect">
            <a:avLst/>
          </a:prstGeom>
        </p:spPr>
      </p:pic>
      <p:pic>
        <p:nvPicPr>
          <p:cNvPr id="15" name="Graphic 14">
            <a:extLst>
              <a:ext uri="{FF2B5EF4-FFF2-40B4-BE49-F238E27FC236}">
                <a16:creationId xmlns:a16="http://schemas.microsoft.com/office/drawing/2014/main" id="{7CA01841-098A-4F8C-92BB-98401C3BC72B}"/>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171857" y="658814"/>
            <a:ext cx="1372366" cy="365125"/>
          </a:xfrm>
          <a:prstGeom prst="rect">
            <a:avLst/>
          </a:prstGeom>
        </p:spPr>
      </p:pic>
      <p:sp>
        <p:nvSpPr>
          <p:cNvPr id="19" name="TextBox 18">
            <a:extLst>
              <a:ext uri="{FF2B5EF4-FFF2-40B4-BE49-F238E27FC236}">
                <a16:creationId xmlns:a16="http://schemas.microsoft.com/office/drawing/2014/main" id="{055478C5-945E-4636-9B8F-B8B4442A43F4}"/>
              </a:ext>
            </a:extLst>
          </p:cNvPr>
          <p:cNvSpPr txBox="1"/>
          <p:nvPr userDrawn="1"/>
        </p:nvSpPr>
        <p:spPr>
          <a:xfrm>
            <a:off x="0" y="5785542"/>
            <a:ext cx="12186666" cy="604333"/>
          </a:xfrm>
          <a:prstGeom prst="rect">
            <a:avLst/>
          </a:prstGeom>
          <a:noFill/>
        </p:spPr>
        <p:txBody>
          <a:bodyPr wrap="square" rtlCol="0">
            <a:spAutoFit/>
          </a:bodyPr>
          <a:lstStyle/>
          <a:p>
            <a:pPr algn="ctr">
              <a:lnSpc>
                <a:spcPct val="130000"/>
              </a:lnSpc>
            </a:pPr>
            <a:r>
              <a:rPr lang="en-US" sz="1350" noProof="0" dirty="0"/>
              <a:t>www.sus.no/sesam  •  </a:t>
            </a:r>
            <a:r>
              <a:rPr lang="en-US" sz="1350" b="1" noProof="0" dirty="0"/>
              <a:t>Connect with us on Facebook:</a:t>
            </a:r>
            <a:r>
              <a:rPr lang="en-US" sz="1350" noProof="0" dirty="0"/>
              <a:t> </a:t>
            </a:r>
            <a:r>
              <a:rPr lang="en-US" sz="1350" noProof="0" dirty="0" err="1"/>
              <a:t>WiseAgebySESAM</a:t>
            </a:r>
            <a:r>
              <a:rPr lang="en-US" sz="1350" noProof="0" dirty="0"/>
              <a:t>  </a:t>
            </a:r>
            <a:br>
              <a:rPr lang="en-US" sz="1350" noProof="0" dirty="0"/>
            </a:br>
            <a:r>
              <a:rPr lang="en-US" sz="1350" b="1" noProof="0" dirty="0"/>
              <a:t>Address:</a:t>
            </a:r>
            <a:r>
              <a:rPr lang="en-US" sz="1350" noProof="0" dirty="0"/>
              <a:t> Jan </a:t>
            </a:r>
            <a:r>
              <a:rPr lang="en-US" sz="1350" noProof="0" dirty="0" err="1"/>
              <a:t>Johnsens</a:t>
            </a:r>
            <a:r>
              <a:rPr lang="en-US" sz="1350" noProof="0" dirty="0"/>
              <a:t> gate 16, P.O. Box: 8100, 4068 Stavanger  •  </a:t>
            </a:r>
            <a:r>
              <a:rPr lang="en-US" sz="1350" b="1" noProof="0" dirty="0"/>
              <a:t>Tel:</a:t>
            </a:r>
            <a:r>
              <a:rPr lang="en-US" sz="1350" noProof="0" dirty="0"/>
              <a:t> + 47 51 51 56 19  •  </a:t>
            </a:r>
            <a:r>
              <a:rPr lang="en-US" sz="1350" b="1" noProof="0" dirty="0"/>
              <a:t>E-mail:</a:t>
            </a:r>
            <a:r>
              <a:rPr lang="en-US" sz="1350" noProof="0" dirty="0"/>
              <a:t> sesam@sus.no </a:t>
            </a:r>
          </a:p>
        </p:txBody>
      </p:sp>
    </p:spTree>
    <p:extLst>
      <p:ext uri="{BB962C8B-B14F-4D97-AF65-F5344CB8AC3E}">
        <p14:creationId xmlns:p14="http://schemas.microsoft.com/office/powerpoint/2010/main" val="3365967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Slide">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95DD82-1180-43C7-BD97-3987F15F87E9}"/>
              </a:ext>
            </a:extLst>
          </p:cNvPr>
          <p:cNvSpPr/>
          <p:nvPr userDrawn="1"/>
        </p:nvSpPr>
        <p:spPr>
          <a:xfrm>
            <a:off x="3942493" y="0"/>
            <a:ext cx="82461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25851EC3-A1A7-4833-95A1-3F54084DA097}"/>
              </a:ext>
            </a:extLst>
          </p:cNvPr>
          <p:cNvSpPr/>
          <p:nvPr userDrawn="1"/>
        </p:nvSpPr>
        <p:spPr>
          <a:xfrm>
            <a:off x="0" y="5913120"/>
            <a:ext cx="3945877" cy="944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0EED9E33-CC30-4444-BBC7-EDCE39C58B27}"/>
              </a:ext>
            </a:extLst>
          </p:cNvPr>
          <p:cNvSpPr>
            <a:spLocks noGrp="1"/>
          </p:cNvSpPr>
          <p:nvPr>
            <p:ph type="ctrTitle"/>
          </p:nvPr>
        </p:nvSpPr>
        <p:spPr>
          <a:xfrm>
            <a:off x="5053444" y="2022475"/>
            <a:ext cx="6719455" cy="2387600"/>
          </a:xfrm>
        </p:spPr>
        <p:txBody>
          <a:bodyPr lIns="0" tIns="0" rIns="0" bIns="0" anchor="t">
            <a:normAutofit/>
          </a:bodyPr>
          <a:lstStyle>
            <a:lvl1pPr algn="l">
              <a:lnSpc>
                <a:spcPts val="4800"/>
              </a:lnSpc>
              <a:defRPr sz="4000">
                <a:solidFill>
                  <a:schemeClr val="tx1"/>
                </a:solidFill>
              </a:defRPr>
            </a:lvl1pPr>
          </a:lstStyle>
          <a:p>
            <a:r>
              <a:rPr lang="nb-NO"/>
              <a:t>Klikk for å redigere tittelstil</a:t>
            </a:r>
          </a:p>
        </p:txBody>
      </p:sp>
      <p:sp>
        <p:nvSpPr>
          <p:cNvPr id="4" name="Date Placeholder 3">
            <a:extLst>
              <a:ext uri="{FF2B5EF4-FFF2-40B4-BE49-F238E27FC236}">
                <a16:creationId xmlns:a16="http://schemas.microsoft.com/office/drawing/2014/main" id="{67C11D84-CBC1-4EC0-85CD-9F60B978A171}"/>
              </a:ext>
            </a:extLst>
          </p:cNvPr>
          <p:cNvSpPr>
            <a:spLocks noGrp="1"/>
          </p:cNvSpPr>
          <p:nvPr>
            <p:ph type="dt" sz="half" idx="10"/>
          </p:nvPr>
        </p:nvSpPr>
        <p:spPr/>
        <p:txBody>
          <a:bodyPr lIns="0" tIns="0" rIns="0" bIns="0"/>
          <a:lstStyle/>
          <a:p>
            <a:fld id="{37D29F53-845D-48E5-8898-AB13D367578C}" type="datetimeFigureOut">
              <a:rPr lang="nb-NO" smtClean="0"/>
              <a:t>26.04.2022</a:t>
            </a:fld>
            <a:endParaRPr lang="nb-NO"/>
          </a:p>
        </p:txBody>
      </p:sp>
      <p:sp>
        <p:nvSpPr>
          <p:cNvPr id="5" name="Footer Placeholder 4">
            <a:extLst>
              <a:ext uri="{FF2B5EF4-FFF2-40B4-BE49-F238E27FC236}">
                <a16:creationId xmlns:a16="http://schemas.microsoft.com/office/drawing/2014/main" id="{39FB0DD3-81B6-440A-B526-59D274BD7398}"/>
              </a:ext>
            </a:extLst>
          </p:cNvPr>
          <p:cNvSpPr>
            <a:spLocks noGrp="1"/>
          </p:cNvSpPr>
          <p:nvPr>
            <p:ph type="ftr" sz="quarter" idx="11"/>
          </p:nvPr>
        </p:nvSpPr>
        <p:spPr/>
        <p:txBody>
          <a:bodyPr lIns="0" tIns="0" rIns="0" bIns="0"/>
          <a:lstStyle/>
          <a:p>
            <a:endParaRPr lang="nb-NO"/>
          </a:p>
        </p:txBody>
      </p:sp>
      <p:sp>
        <p:nvSpPr>
          <p:cNvPr id="6" name="Slide Number Placeholder 5">
            <a:extLst>
              <a:ext uri="{FF2B5EF4-FFF2-40B4-BE49-F238E27FC236}">
                <a16:creationId xmlns:a16="http://schemas.microsoft.com/office/drawing/2014/main" id="{483BF44E-0333-4773-9D8E-444370C87292}"/>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12" name="Graphic 11">
            <a:extLst>
              <a:ext uri="{FF2B5EF4-FFF2-40B4-BE49-F238E27FC236}">
                <a16:creationId xmlns:a16="http://schemas.microsoft.com/office/drawing/2014/main" id="{753F874C-D910-470C-829C-1ED0AEA399A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218992" y="6247555"/>
            <a:ext cx="1314450" cy="276225"/>
          </a:xfrm>
          <a:prstGeom prst="rect">
            <a:avLst/>
          </a:prstGeom>
        </p:spPr>
      </p:pic>
      <p:pic>
        <p:nvPicPr>
          <p:cNvPr id="15" name="Graphic 14">
            <a:extLst>
              <a:ext uri="{FF2B5EF4-FFF2-40B4-BE49-F238E27FC236}">
                <a16:creationId xmlns:a16="http://schemas.microsoft.com/office/drawing/2014/main" id="{7CA01841-098A-4F8C-92BB-98401C3BC72B}"/>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560726" y="6208712"/>
            <a:ext cx="1038225" cy="276225"/>
          </a:xfrm>
          <a:prstGeom prst="rect">
            <a:avLst/>
          </a:prstGeom>
        </p:spPr>
      </p:pic>
      <p:pic>
        <p:nvPicPr>
          <p:cNvPr id="17" name="Graphic 16">
            <a:extLst>
              <a:ext uri="{FF2B5EF4-FFF2-40B4-BE49-F238E27FC236}">
                <a16:creationId xmlns:a16="http://schemas.microsoft.com/office/drawing/2014/main" id="{B0668C00-7EA6-4599-91C3-24AB668BFCCD}"/>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58558" y="6239670"/>
            <a:ext cx="1552575" cy="276225"/>
          </a:xfrm>
          <a:prstGeom prst="rect">
            <a:avLst/>
          </a:prstGeom>
        </p:spPr>
      </p:pic>
      <p:sp>
        <p:nvSpPr>
          <p:cNvPr id="22" name="Picture Placeholder 21">
            <a:extLst>
              <a:ext uri="{FF2B5EF4-FFF2-40B4-BE49-F238E27FC236}">
                <a16:creationId xmlns:a16="http://schemas.microsoft.com/office/drawing/2014/main" id="{8376AE9F-0E5D-4AE9-93F8-B49EB47B2EE3}"/>
              </a:ext>
            </a:extLst>
          </p:cNvPr>
          <p:cNvSpPr>
            <a:spLocks noGrp="1"/>
          </p:cNvSpPr>
          <p:nvPr>
            <p:ph type="pic" sz="quarter" idx="13"/>
          </p:nvPr>
        </p:nvSpPr>
        <p:spPr>
          <a:xfrm>
            <a:off x="0" y="0"/>
            <a:ext cx="3945877" cy="5913120"/>
          </a:xfrm>
          <a:solidFill>
            <a:schemeClr val="bg2">
              <a:lumMod val="90000"/>
            </a:schemeClr>
          </a:solidFill>
        </p:spPr>
        <p:txBody>
          <a:bodyPr/>
          <a:lstStyle/>
          <a:p>
            <a:r>
              <a:rPr lang="nb-NO"/>
              <a:t>Klikk ikonet for å legge til et bilde</a:t>
            </a:r>
          </a:p>
        </p:txBody>
      </p:sp>
    </p:spTree>
    <p:extLst>
      <p:ext uri="{BB962C8B-B14F-4D97-AF65-F5344CB8AC3E}">
        <p14:creationId xmlns:p14="http://schemas.microsoft.com/office/powerpoint/2010/main" val="2037058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COLUMNS 2">
  <p:cSld name="FOUR COLUMNS 2">
    <p:bg>
      <p:bgPr>
        <a:solidFill>
          <a:srgbClr val="FFFFFF"/>
        </a:solidFill>
        <a:effectLst/>
      </p:bgPr>
    </p:bg>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956700" y="723667"/>
            <a:ext cx="1027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5" name="Google Shape;225;p24"/>
          <p:cNvSpPr txBox="1">
            <a:spLocks noGrp="1"/>
          </p:cNvSpPr>
          <p:nvPr>
            <p:ph type="title" idx="2"/>
          </p:nvPr>
        </p:nvSpPr>
        <p:spPr>
          <a:xfrm>
            <a:off x="956684" y="2144500"/>
            <a:ext cx="2646400" cy="6568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algn="r" rtl="0">
              <a:spcBef>
                <a:spcPts val="0"/>
              </a:spcBef>
              <a:spcAft>
                <a:spcPts val="0"/>
              </a:spcAft>
              <a:buNone/>
              <a:defRPr sz="1800"/>
            </a:lvl2pPr>
            <a:lvl3pPr lvl="2" algn="r" rtl="0">
              <a:spcBef>
                <a:spcPts val="0"/>
              </a:spcBef>
              <a:spcAft>
                <a:spcPts val="0"/>
              </a:spcAft>
              <a:buNone/>
              <a:defRPr sz="1800"/>
            </a:lvl3pPr>
            <a:lvl4pPr lvl="3" algn="r" rtl="0">
              <a:spcBef>
                <a:spcPts val="0"/>
              </a:spcBef>
              <a:spcAft>
                <a:spcPts val="0"/>
              </a:spcAft>
              <a:buNone/>
              <a:defRPr sz="1800"/>
            </a:lvl4pPr>
            <a:lvl5pPr lvl="4" algn="r" rtl="0">
              <a:spcBef>
                <a:spcPts val="0"/>
              </a:spcBef>
              <a:spcAft>
                <a:spcPts val="0"/>
              </a:spcAft>
              <a:buNone/>
              <a:defRPr sz="1800"/>
            </a:lvl5pPr>
            <a:lvl6pPr lvl="5" algn="r" rtl="0">
              <a:spcBef>
                <a:spcPts val="0"/>
              </a:spcBef>
              <a:spcAft>
                <a:spcPts val="0"/>
              </a:spcAft>
              <a:buNone/>
              <a:defRPr sz="1800"/>
            </a:lvl6pPr>
            <a:lvl7pPr lvl="6" algn="r" rtl="0">
              <a:spcBef>
                <a:spcPts val="0"/>
              </a:spcBef>
              <a:spcAft>
                <a:spcPts val="0"/>
              </a:spcAft>
              <a:buNone/>
              <a:defRPr sz="1800"/>
            </a:lvl7pPr>
            <a:lvl8pPr lvl="7" algn="r" rtl="0">
              <a:spcBef>
                <a:spcPts val="0"/>
              </a:spcBef>
              <a:spcAft>
                <a:spcPts val="0"/>
              </a:spcAft>
              <a:buNone/>
              <a:defRPr sz="1800"/>
            </a:lvl8pPr>
            <a:lvl9pPr lvl="8" algn="r" rtl="0">
              <a:spcBef>
                <a:spcPts val="0"/>
              </a:spcBef>
              <a:spcAft>
                <a:spcPts val="0"/>
              </a:spcAft>
              <a:buNone/>
              <a:defRPr sz="1800"/>
            </a:lvl9pPr>
          </a:lstStyle>
          <a:p>
            <a:endParaRPr/>
          </a:p>
        </p:txBody>
      </p:sp>
      <p:sp>
        <p:nvSpPr>
          <p:cNvPr id="226" name="Google Shape;226;p24"/>
          <p:cNvSpPr txBox="1">
            <a:spLocks noGrp="1"/>
          </p:cNvSpPr>
          <p:nvPr>
            <p:ph type="subTitle" idx="1"/>
          </p:nvPr>
        </p:nvSpPr>
        <p:spPr>
          <a:xfrm>
            <a:off x="956684" y="2682233"/>
            <a:ext cx="2646400" cy="1252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100"/>
            </a:lvl1pPr>
            <a:lvl2pPr lvl="1" algn="r" rtl="0">
              <a:spcBef>
                <a:spcPts val="1600"/>
              </a:spcBef>
              <a:spcAft>
                <a:spcPts val="0"/>
              </a:spcAft>
              <a:buNone/>
              <a:defRPr sz="1100"/>
            </a:lvl2pPr>
            <a:lvl3pPr lvl="2" algn="r" rtl="0">
              <a:spcBef>
                <a:spcPts val="1600"/>
              </a:spcBef>
              <a:spcAft>
                <a:spcPts val="0"/>
              </a:spcAft>
              <a:buNone/>
              <a:defRPr sz="1100"/>
            </a:lvl3pPr>
            <a:lvl4pPr lvl="3" algn="r" rtl="0">
              <a:spcBef>
                <a:spcPts val="1600"/>
              </a:spcBef>
              <a:spcAft>
                <a:spcPts val="0"/>
              </a:spcAft>
              <a:buNone/>
              <a:defRPr sz="1100"/>
            </a:lvl4pPr>
            <a:lvl5pPr lvl="4" algn="r" rtl="0">
              <a:spcBef>
                <a:spcPts val="1600"/>
              </a:spcBef>
              <a:spcAft>
                <a:spcPts val="0"/>
              </a:spcAft>
              <a:buNone/>
              <a:defRPr sz="1100"/>
            </a:lvl5pPr>
            <a:lvl6pPr lvl="5" algn="r" rtl="0">
              <a:spcBef>
                <a:spcPts val="1600"/>
              </a:spcBef>
              <a:spcAft>
                <a:spcPts val="0"/>
              </a:spcAft>
              <a:buNone/>
              <a:defRPr sz="1100"/>
            </a:lvl6pPr>
            <a:lvl7pPr lvl="6" algn="r" rtl="0">
              <a:spcBef>
                <a:spcPts val="1600"/>
              </a:spcBef>
              <a:spcAft>
                <a:spcPts val="0"/>
              </a:spcAft>
              <a:buNone/>
              <a:defRPr sz="1100"/>
            </a:lvl7pPr>
            <a:lvl8pPr lvl="7" algn="r" rtl="0">
              <a:spcBef>
                <a:spcPts val="1600"/>
              </a:spcBef>
              <a:spcAft>
                <a:spcPts val="0"/>
              </a:spcAft>
              <a:buNone/>
              <a:defRPr sz="1100"/>
            </a:lvl8pPr>
            <a:lvl9pPr lvl="8" algn="r" rtl="0">
              <a:spcBef>
                <a:spcPts val="1600"/>
              </a:spcBef>
              <a:spcAft>
                <a:spcPts val="1600"/>
              </a:spcAft>
              <a:buNone/>
              <a:defRPr sz="1100"/>
            </a:lvl9pPr>
          </a:lstStyle>
          <a:p>
            <a:endParaRPr/>
          </a:p>
        </p:txBody>
      </p:sp>
      <p:sp>
        <p:nvSpPr>
          <p:cNvPr id="227" name="Google Shape;227;p24"/>
          <p:cNvSpPr txBox="1">
            <a:spLocks noGrp="1"/>
          </p:cNvSpPr>
          <p:nvPr>
            <p:ph type="title" idx="3"/>
          </p:nvPr>
        </p:nvSpPr>
        <p:spPr>
          <a:xfrm>
            <a:off x="8588889" y="2144500"/>
            <a:ext cx="2646400" cy="6568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228" name="Google Shape;228;p24"/>
          <p:cNvSpPr txBox="1">
            <a:spLocks noGrp="1"/>
          </p:cNvSpPr>
          <p:nvPr>
            <p:ph type="subTitle" idx="4"/>
          </p:nvPr>
        </p:nvSpPr>
        <p:spPr>
          <a:xfrm>
            <a:off x="8588889" y="2682233"/>
            <a:ext cx="2646400" cy="12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100"/>
            </a:lvl1pPr>
            <a:lvl2pPr lvl="1" rtl="0">
              <a:spcBef>
                <a:spcPts val="1600"/>
              </a:spcBef>
              <a:spcAft>
                <a:spcPts val="0"/>
              </a:spcAft>
              <a:buNone/>
              <a:defRPr sz="1100"/>
            </a:lvl2pPr>
            <a:lvl3pPr lvl="2" rtl="0">
              <a:spcBef>
                <a:spcPts val="1600"/>
              </a:spcBef>
              <a:spcAft>
                <a:spcPts val="0"/>
              </a:spcAft>
              <a:buNone/>
              <a:defRPr sz="1100"/>
            </a:lvl3pPr>
            <a:lvl4pPr lvl="3" rtl="0">
              <a:spcBef>
                <a:spcPts val="1600"/>
              </a:spcBef>
              <a:spcAft>
                <a:spcPts val="0"/>
              </a:spcAft>
              <a:buNone/>
              <a:defRPr sz="1100"/>
            </a:lvl4pPr>
            <a:lvl5pPr lvl="4" rtl="0">
              <a:spcBef>
                <a:spcPts val="1600"/>
              </a:spcBef>
              <a:spcAft>
                <a:spcPts val="0"/>
              </a:spcAft>
              <a:buNone/>
              <a:defRPr sz="1100"/>
            </a:lvl5pPr>
            <a:lvl6pPr lvl="5" rtl="0">
              <a:spcBef>
                <a:spcPts val="1600"/>
              </a:spcBef>
              <a:spcAft>
                <a:spcPts val="0"/>
              </a:spcAft>
              <a:buNone/>
              <a:defRPr sz="1100"/>
            </a:lvl6pPr>
            <a:lvl7pPr lvl="6" rtl="0">
              <a:spcBef>
                <a:spcPts val="1600"/>
              </a:spcBef>
              <a:spcAft>
                <a:spcPts val="0"/>
              </a:spcAft>
              <a:buNone/>
              <a:defRPr sz="1100"/>
            </a:lvl7pPr>
            <a:lvl8pPr lvl="7" rtl="0">
              <a:spcBef>
                <a:spcPts val="1600"/>
              </a:spcBef>
              <a:spcAft>
                <a:spcPts val="0"/>
              </a:spcAft>
              <a:buNone/>
              <a:defRPr sz="1100"/>
            </a:lvl8pPr>
            <a:lvl9pPr lvl="8" rtl="0">
              <a:spcBef>
                <a:spcPts val="1600"/>
              </a:spcBef>
              <a:spcAft>
                <a:spcPts val="1600"/>
              </a:spcAft>
              <a:buNone/>
              <a:defRPr sz="1100"/>
            </a:lvl9pPr>
          </a:lstStyle>
          <a:p>
            <a:endParaRPr/>
          </a:p>
        </p:txBody>
      </p:sp>
      <p:sp>
        <p:nvSpPr>
          <p:cNvPr id="229" name="Google Shape;229;p24"/>
          <p:cNvSpPr txBox="1">
            <a:spLocks noGrp="1"/>
          </p:cNvSpPr>
          <p:nvPr>
            <p:ph type="title" idx="5"/>
          </p:nvPr>
        </p:nvSpPr>
        <p:spPr>
          <a:xfrm>
            <a:off x="956684" y="4306233"/>
            <a:ext cx="2646400" cy="6568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algn="r" rtl="0">
              <a:spcBef>
                <a:spcPts val="0"/>
              </a:spcBef>
              <a:spcAft>
                <a:spcPts val="0"/>
              </a:spcAft>
              <a:buNone/>
              <a:defRPr sz="1800"/>
            </a:lvl2pPr>
            <a:lvl3pPr lvl="2" algn="r" rtl="0">
              <a:spcBef>
                <a:spcPts val="0"/>
              </a:spcBef>
              <a:spcAft>
                <a:spcPts val="0"/>
              </a:spcAft>
              <a:buNone/>
              <a:defRPr sz="1800"/>
            </a:lvl3pPr>
            <a:lvl4pPr lvl="3" algn="r" rtl="0">
              <a:spcBef>
                <a:spcPts val="0"/>
              </a:spcBef>
              <a:spcAft>
                <a:spcPts val="0"/>
              </a:spcAft>
              <a:buNone/>
              <a:defRPr sz="1800"/>
            </a:lvl4pPr>
            <a:lvl5pPr lvl="4" algn="r" rtl="0">
              <a:spcBef>
                <a:spcPts val="0"/>
              </a:spcBef>
              <a:spcAft>
                <a:spcPts val="0"/>
              </a:spcAft>
              <a:buNone/>
              <a:defRPr sz="1800"/>
            </a:lvl5pPr>
            <a:lvl6pPr lvl="5" algn="r" rtl="0">
              <a:spcBef>
                <a:spcPts val="0"/>
              </a:spcBef>
              <a:spcAft>
                <a:spcPts val="0"/>
              </a:spcAft>
              <a:buNone/>
              <a:defRPr sz="1800"/>
            </a:lvl6pPr>
            <a:lvl7pPr lvl="6" algn="r" rtl="0">
              <a:spcBef>
                <a:spcPts val="0"/>
              </a:spcBef>
              <a:spcAft>
                <a:spcPts val="0"/>
              </a:spcAft>
              <a:buNone/>
              <a:defRPr sz="1800"/>
            </a:lvl7pPr>
            <a:lvl8pPr lvl="7" algn="r" rtl="0">
              <a:spcBef>
                <a:spcPts val="0"/>
              </a:spcBef>
              <a:spcAft>
                <a:spcPts val="0"/>
              </a:spcAft>
              <a:buNone/>
              <a:defRPr sz="1800"/>
            </a:lvl8pPr>
            <a:lvl9pPr lvl="8" algn="r" rtl="0">
              <a:spcBef>
                <a:spcPts val="0"/>
              </a:spcBef>
              <a:spcAft>
                <a:spcPts val="0"/>
              </a:spcAft>
              <a:buNone/>
              <a:defRPr sz="1800"/>
            </a:lvl9pPr>
          </a:lstStyle>
          <a:p>
            <a:endParaRPr/>
          </a:p>
        </p:txBody>
      </p:sp>
      <p:sp>
        <p:nvSpPr>
          <p:cNvPr id="230" name="Google Shape;230;p24"/>
          <p:cNvSpPr txBox="1">
            <a:spLocks noGrp="1"/>
          </p:cNvSpPr>
          <p:nvPr>
            <p:ph type="subTitle" idx="6"/>
          </p:nvPr>
        </p:nvSpPr>
        <p:spPr>
          <a:xfrm>
            <a:off x="956684" y="4843967"/>
            <a:ext cx="2646400" cy="1252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100"/>
            </a:lvl1pPr>
            <a:lvl2pPr lvl="1" algn="r" rtl="0">
              <a:spcBef>
                <a:spcPts val="1600"/>
              </a:spcBef>
              <a:spcAft>
                <a:spcPts val="0"/>
              </a:spcAft>
              <a:buNone/>
              <a:defRPr sz="1100"/>
            </a:lvl2pPr>
            <a:lvl3pPr lvl="2" algn="r" rtl="0">
              <a:spcBef>
                <a:spcPts val="1600"/>
              </a:spcBef>
              <a:spcAft>
                <a:spcPts val="0"/>
              </a:spcAft>
              <a:buNone/>
              <a:defRPr sz="1100"/>
            </a:lvl3pPr>
            <a:lvl4pPr lvl="3" algn="r" rtl="0">
              <a:spcBef>
                <a:spcPts val="1600"/>
              </a:spcBef>
              <a:spcAft>
                <a:spcPts val="0"/>
              </a:spcAft>
              <a:buNone/>
              <a:defRPr sz="1100"/>
            </a:lvl4pPr>
            <a:lvl5pPr lvl="4" algn="r" rtl="0">
              <a:spcBef>
                <a:spcPts val="1600"/>
              </a:spcBef>
              <a:spcAft>
                <a:spcPts val="0"/>
              </a:spcAft>
              <a:buNone/>
              <a:defRPr sz="1100"/>
            </a:lvl5pPr>
            <a:lvl6pPr lvl="5" algn="r" rtl="0">
              <a:spcBef>
                <a:spcPts val="1600"/>
              </a:spcBef>
              <a:spcAft>
                <a:spcPts val="0"/>
              </a:spcAft>
              <a:buNone/>
              <a:defRPr sz="1100"/>
            </a:lvl6pPr>
            <a:lvl7pPr lvl="6" algn="r" rtl="0">
              <a:spcBef>
                <a:spcPts val="1600"/>
              </a:spcBef>
              <a:spcAft>
                <a:spcPts val="0"/>
              </a:spcAft>
              <a:buNone/>
              <a:defRPr sz="1100"/>
            </a:lvl7pPr>
            <a:lvl8pPr lvl="7" algn="r" rtl="0">
              <a:spcBef>
                <a:spcPts val="1600"/>
              </a:spcBef>
              <a:spcAft>
                <a:spcPts val="0"/>
              </a:spcAft>
              <a:buNone/>
              <a:defRPr sz="1100"/>
            </a:lvl8pPr>
            <a:lvl9pPr lvl="8" algn="r" rtl="0">
              <a:spcBef>
                <a:spcPts val="1600"/>
              </a:spcBef>
              <a:spcAft>
                <a:spcPts val="1600"/>
              </a:spcAft>
              <a:buNone/>
              <a:defRPr sz="1100"/>
            </a:lvl9pPr>
          </a:lstStyle>
          <a:p>
            <a:endParaRPr/>
          </a:p>
        </p:txBody>
      </p:sp>
      <p:sp>
        <p:nvSpPr>
          <p:cNvPr id="231" name="Google Shape;231;p24"/>
          <p:cNvSpPr txBox="1">
            <a:spLocks noGrp="1"/>
          </p:cNvSpPr>
          <p:nvPr>
            <p:ph type="title" idx="7"/>
          </p:nvPr>
        </p:nvSpPr>
        <p:spPr>
          <a:xfrm>
            <a:off x="8588889" y="4306233"/>
            <a:ext cx="2646400" cy="6568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232" name="Google Shape;232;p24"/>
          <p:cNvSpPr txBox="1">
            <a:spLocks noGrp="1"/>
          </p:cNvSpPr>
          <p:nvPr>
            <p:ph type="subTitle" idx="8"/>
          </p:nvPr>
        </p:nvSpPr>
        <p:spPr>
          <a:xfrm>
            <a:off x="8588889" y="4843967"/>
            <a:ext cx="2646400" cy="12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100"/>
            </a:lvl1pPr>
            <a:lvl2pPr lvl="1" rtl="0">
              <a:spcBef>
                <a:spcPts val="1600"/>
              </a:spcBef>
              <a:spcAft>
                <a:spcPts val="0"/>
              </a:spcAft>
              <a:buNone/>
              <a:defRPr sz="1100"/>
            </a:lvl2pPr>
            <a:lvl3pPr lvl="2" rtl="0">
              <a:spcBef>
                <a:spcPts val="1600"/>
              </a:spcBef>
              <a:spcAft>
                <a:spcPts val="0"/>
              </a:spcAft>
              <a:buNone/>
              <a:defRPr sz="1100"/>
            </a:lvl3pPr>
            <a:lvl4pPr lvl="3" rtl="0">
              <a:spcBef>
                <a:spcPts val="1600"/>
              </a:spcBef>
              <a:spcAft>
                <a:spcPts val="0"/>
              </a:spcAft>
              <a:buNone/>
              <a:defRPr sz="1100"/>
            </a:lvl4pPr>
            <a:lvl5pPr lvl="4" rtl="0">
              <a:spcBef>
                <a:spcPts val="1600"/>
              </a:spcBef>
              <a:spcAft>
                <a:spcPts val="0"/>
              </a:spcAft>
              <a:buNone/>
              <a:defRPr sz="1100"/>
            </a:lvl5pPr>
            <a:lvl6pPr lvl="5" rtl="0">
              <a:spcBef>
                <a:spcPts val="1600"/>
              </a:spcBef>
              <a:spcAft>
                <a:spcPts val="0"/>
              </a:spcAft>
              <a:buNone/>
              <a:defRPr sz="1100"/>
            </a:lvl6pPr>
            <a:lvl7pPr lvl="6" rtl="0">
              <a:spcBef>
                <a:spcPts val="1600"/>
              </a:spcBef>
              <a:spcAft>
                <a:spcPts val="0"/>
              </a:spcAft>
              <a:buNone/>
              <a:defRPr sz="1100"/>
            </a:lvl7pPr>
            <a:lvl8pPr lvl="7" rtl="0">
              <a:spcBef>
                <a:spcPts val="1600"/>
              </a:spcBef>
              <a:spcAft>
                <a:spcPts val="0"/>
              </a:spcAft>
              <a:buNone/>
              <a:defRPr sz="1100"/>
            </a:lvl8pPr>
            <a:lvl9pPr lvl="8" rtl="0">
              <a:spcBef>
                <a:spcPts val="1600"/>
              </a:spcBef>
              <a:spcAft>
                <a:spcPts val="1600"/>
              </a:spcAft>
              <a:buNone/>
              <a:defRPr sz="1100"/>
            </a:lvl9pPr>
          </a:lstStyle>
          <a:p>
            <a:endParaRPr/>
          </a:p>
        </p:txBody>
      </p:sp>
    </p:spTree>
    <p:extLst>
      <p:ext uri="{BB962C8B-B14F-4D97-AF65-F5344CB8AC3E}">
        <p14:creationId xmlns:p14="http://schemas.microsoft.com/office/powerpoint/2010/main" val="281821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3">
    <p:bg>
      <p:bgPr>
        <a:solidFill>
          <a:schemeClr val="dk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9E33-CC30-4444-BBC7-EDCE39C58B27}"/>
              </a:ext>
            </a:extLst>
          </p:cNvPr>
          <p:cNvSpPr>
            <a:spLocks noGrp="1"/>
          </p:cNvSpPr>
          <p:nvPr>
            <p:ph type="ctrTitle"/>
          </p:nvPr>
        </p:nvSpPr>
        <p:spPr>
          <a:xfrm>
            <a:off x="3948544" y="1094652"/>
            <a:ext cx="6719455" cy="2387600"/>
          </a:xfrm>
        </p:spPr>
        <p:txBody>
          <a:bodyPr lIns="0" tIns="0" rIns="0" bIns="0" anchor="b"/>
          <a:lstStyle>
            <a:lvl1pPr algn="l">
              <a:defRPr sz="6000" b="1">
                <a:solidFill>
                  <a:schemeClr val="bg1"/>
                </a:solidFill>
              </a:defRPr>
            </a:lvl1pPr>
          </a:lstStyle>
          <a:p>
            <a:r>
              <a:rPr lang="nb-NO"/>
              <a:t>Klikk for å redigere tittelstil</a:t>
            </a:r>
          </a:p>
        </p:txBody>
      </p:sp>
      <p:sp>
        <p:nvSpPr>
          <p:cNvPr id="3" name="Subtitle 2">
            <a:extLst>
              <a:ext uri="{FF2B5EF4-FFF2-40B4-BE49-F238E27FC236}">
                <a16:creationId xmlns:a16="http://schemas.microsoft.com/office/drawing/2014/main" id="{478B98F8-00A1-41A4-BFA1-65DC0980151B}"/>
              </a:ext>
            </a:extLst>
          </p:cNvPr>
          <p:cNvSpPr>
            <a:spLocks noGrp="1"/>
          </p:cNvSpPr>
          <p:nvPr>
            <p:ph type="subTitle" idx="1"/>
          </p:nvPr>
        </p:nvSpPr>
        <p:spPr>
          <a:xfrm>
            <a:off x="3948544" y="3726726"/>
            <a:ext cx="6719455" cy="1233201"/>
          </a:xfrm>
        </p:spPr>
        <p:txBody>
          <a:bodyPr lIns="0" tIns="0" rIns="0" bIns="0">
            <a:normAutofit/>
          </a:bodyPr>
          <a:lstStyle>
            <a:lvl1pPr marL="0" indent="0" algn="l">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6" name="Slide Number Placeholder 5">
            <a:extLst>
              <a:ext uri="{FF2B5EF4-FFF2-40B4-BE49-F238E27FC236}">
                <a16:creationId xmlns:a16="http://schemas.microsoft.com/office/drawing/2014/main" id="{483BF44E-0333-4773-9D8E-444370C87292}"/>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13" name="Graphic 12">
            <a:extLst>
              <a:ext uri="{FF2B5EF4-FFF2-40B4-BE49-F238E27FC236}">
                <a16:creationId xmlns:a16="http://schemas.microsoft.com/office/drawing/2014/main" id="{CF9B3B40-76C7-4B0B-B8A9-5FC2CB00AAE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876617" y="6002986"/>
            <a:ext cx="1362075" cy="352425"/>
          </a:xfrm>
          <a:prstGeom prst="rect">
            <a:avLst/>
          </a:prstGeom>
        </p:spPr>
      </p:pic>
      <p:pic>
        <p:nvPicPr>
          <p:cNvPr id="7" name="Graphic 6">
            <a:extLst>
              <a:ext uri="{FF2B5EF4-FFF2-40B4-BE49-F238E27FC236}">
                <a16:creationId xmlns:a16="http://schemas.microsoft.com/office/drawing/2014/main" id="{986A5690-089B-4ECE-B98E-C630A7816B0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666317"/>
            <a:ext cx="2686050" cy="5238750"/>
          </a:xfrm>
          <a:prstGeom prst="rect">
            <a:avLst/>
          </a:prstGeom>
        </p:spPr>
      </p:pic>
      <p:pic>
        <p:nvPicPr>
          <p:cNvPr id="9" name="Graphic 8">
            <a:extLst>
              <a:ext uri="{FF2B5EF4-FFF2-40B4-BE49-F238E27FC236}">
                <a16:creationId xmlns:a16="http://schemas.microsoft.com/office/drawing/2014/main" id="{006F8C0D-DC43-4DA3-B940-A3A8E6F74396}"/>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9497772" y="5999630"/>
            <a:ext cx="2023452" cy="352844"/>
          </a:xfrm>
          <a:prstGeom prst="rect">
            <a:avLst/>
          </a:prstGeom>
        </p:spPr>
      </p:pic>
      <p:pic>
        <p:nvPicPr>
          <p:cNvPr id="10" name="Graphic 9">
            <a:extLst>
              <a:ext uri="{FF2B5EF4-FFF2-40B4-BE49-F238E27FC236}">
                <a16:creationId xmlns:a16="http://schemas.microsoft.com/office/drawing/2014/main" id="{D6C3AF1F-3EDD-4EB2-8DDE-6DDC605052D4}"/>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9493872" y="4978828"/>
            <a:ext cx="2023200" cy="675749"/>
          </a:xfrm>
          <a:prstGeom prst="rect">
            <a:avLst/>
          </a:prstGeom>
        </p:spPr>
      </p:pic>
    </p:spTree>
    <p:extLst>
      <p:ext uri="{BB962C8B-B14F-4D97-AF65-F5344CB8AC3E}">
        <p14:creationId xmlns:p14="http://schemas.microsoft.com/office/powerpoint/2010/main" val="226976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4">
    <p:bg>
      <p:bgPr>
        <a:solidFill>
          <a:schemeClr val="dk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EEAD684-A0D0-458F-960A-89704B84B5D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69339" y="6246126"/>
            <a:ext cx="1548562" cy="270034"/>
          </a:xfrm>
          <a:prstGeom prst="rect">
            <a:avLst/>
          </a:prstGeom>
        </p:spPr>
      </p:pic>
      <p:pic>
        <p:nvPicPr>
          <p:cNvPr id="7" name="Graphic 6">
            <a:extLst>
              <a:ext uri="{FF2B5EF4-FFF2-40B4-BE49-F238E27FC236}">
                <a16:creationId xmlns:a16="http://schemas.microsoft.com/office/drawing/2014/main" id="{986A5690-089B-4ECE-B98E-C630A7816B0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0800000">
            <a:off x="1262494" y="596900"/>
            <a:ext cx="2686050" cy="5238750"/>
          </a:xfrm>
          <a:prstGeom prst="rect">
            <a:avLst/>
          </a:prstGeom>
        </p:spPr>
      </p:pic>
      <p:sp>
        <p:nvSpPr>
          <p:cNvPr id="10" name="Rectangle 9">
            <a:extLst>
              <a:ext uri="{FF2B5EF4-FFF2-40B4-BE49-F238E27FC236}">
                <a16:creationId xmlns:a16="http://schemas.microsoft.com/office/drawing/2014/main" id="{4795DD82-1180-43C7-BD97-3987F15F87E9}"/>
              </a:ext>
            </a:extLst>
          </p:cNvPr>
          <p:cNvSpPr/>
          <p:nvPr userDrawn="1"/>
        </p:nvSpPr>
        <p:spPr>
          <a:xfrm>
            <a:off x="3948544" y="0"/>
            <a:ext cx="82434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0EED9E33-CC30-4444-BBC7-EDCE39C58B27}"/>
              </a:ext>
            </a:extLst>
          </p:cNvPr>
          <p:cNvSpPr>
            <a:spLocks noGrp="1"/>
          </p:cNvSpPr>
          <p:nvPr>
            <p:ph type="ctrTitle"/>
          </p:nvPr>
        </p:nvSpPr>
        <p:spPr>
          <a:xfrm>
            <a:off x="5053444" y="2022475"/>
            <a:ext cx="6719455" cy="2387600"/>
          </a:xfrm>
        </p:spPr>
        <p:txBody>
          <a:bodyPr lIns="0" tIns="0" rIns="0" bIns="0" anchor="t">
            <a:normAutofit/>
          </a:bodyPr>
          <a:lstStyle>
            <a:lvl1pPr algn="l">
              <a:lnSpc>
                <a:spcPts val="4800"/>
              </a:lnSpc>
              <a:defRPr sz="4000">
                <a:solidFill>
                  <a:schemeClr val="tx1"/>
                </a:solidFill>
              </a:defRPr>
            </a:lvl1pPr>
          </a:lstStyle>
          <a:p>
            <a:r>
              <a:rPr lang="nb-NO"/>
              <a:t>Klikk for å redigere tittelstil</a:t>
            </a:r>
          </a:p>
        </p:txBody>
      </p:sp>
      <p:sp>
        <p:nvSpPr>
          <p:cNvPr id="4" name="Date Placeholder 3">
            <a:extLst>
              <a:ext uri="{FF2B5EF4-FFF2-40B4-BE49-F238E27FC236}">
                <a16:creationId xmlns:a16="http://schemas.microsoft.com/office/drawing/2014/main" id="{67C11D84-CBC1-4EC0-85CD-9F60B978A171}"/>
              </a:ext>
            </a:extLst>
          </p:cNvPr>
          <p:cNvSpPr>
            <a:spLocks noGrp="1"/>
          </p:cNvSpPr>
          <p:nvPr>
            <p:ph type="dt" sz="half" idx="10"/>
          </p:nvPr>
        </p:nvSpPr>
        <p:spPr/>
        <p:txBody>
          <a:bodyPr lIns="0" tIns="0" rIns="0" bIns="0"/>
          <a:lstStyle/>
          <a:p>
            <a:fld id="{37D29F53-845D-48E5-8898-AB13D367578C}" type="datetimeFigureOut">
              <a:rPr lang="nb-NO" smtClean="0"/>
              <a:t>26.04.2022</a:t>
            </a:fld>
            <a:endParaRPr lang="nb-NO"/>
          </a:p>
        </p:txBody>
      </p:sp>
      <p:sp>
        <p:nvSpPr>
          <p:cNvPr id="5" name="Footer Placeholder 4">
            <a:extLst>
              <a:ext uri="{FF2B5EF4-FFF2-40B4-BE49-F238E27FC236}">
                <a16:creationId xmlns:a16="http://schemas.microsoft.com/office/drawing/2014/main" id="{39FB0DD3-81B6-440A-B526-59D274BD7398}"/>
              </a:ext>
            </a:extLst>
          </p:cNvPr>
          <p:cNvSpPr>
            <a:spLocks noGrp="1"/>
          </p:cNvSpPr>
          <p:nvPr>
            <p:ph type="ftr" sz="quarter" idx="11"/>
          </p:nvPr>
        </p:nvSpPr>
        <p:spPr>
          <a:xfrm>
            <a:off x="10218992" y="228600"/>
            <a:ext cx="1134808" cy="213043"/>
          </a:xfrm>
        </p:spPr>
        <p:txBody>
          <a:bodyPr lIns="0" tIns="0" rIns="0" bIns="0"/>
          <a:lstStyle/>
          <a:p>
            <a:endParaRPr lang="nb-NO"/>
          </a:p>
        </p:txBody>
      </p:sp>
      <p:sp>
        <p:nvSpPr>
          <p:cNvPr id="6" name="Slide Number Placeholder 5">
            <a:extLst>
              <a:ext uri="{FF2B5EF4-FFF2-40B4-BE49-F238E27FC236}">
                <a16:creationId xmlns:a16="http://schemas.microsoft.com/office/drawing/2014/main" id="{483BF44E-0333-4773-9D8E-444370C87292}"/>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13" name="Graphic 12">
            <a:extLst>
              <a:ext uri="{FF2B5EF4-FFF2-40B4-BE49-F238E27FC236}">
                <a16:creationId xmlns:a16="http://schemas.microsoft.com/office/drawing/2014/main" id="{CF9B3B40-76C7-4B0B-B8A9-5FC2CB00AAEE}"/>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2524497" y="6219825"/>
            <a:ext cx="1056903" cy="265567"/>
          </a:xfrm>
          <a:prstGeom prst="rect">
            <a:avLst/>
          </a:prstGeom>
        </p:spPr>
      </p:pic>
      <p:pic>
        <p:nvPicPr>
          <p:cNvPr id="12" name="Graphic 11">
            <a:extLst>
              <a:ext uri="{FF2B5EF4-FFF2-40B4-BE49-F238E27FC236}">
                <a16:creationId xmlns:a16="http://schemas.microsoft.com/office/drawing/2014/main" id="{753F874C-D910-470C-829C-1ED0AEA399A3}"/>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10218992" y="6247555"/>
            <a:ext cx="1314450" cy="276225"/>
          </a:xfrm>
          <a:prstGeom prst="rect">
            <a:avLst/>
          </a:prstGeom>
        </p:spPr>
      </p:pic>
    </p:spTree>
    <p:extLst>
      <p:ext uri="{BB962C8B-B14F-4D97-AF65-F5344CB8AC3E}">
        <p14:creationId xmlns:p14="http://schemas.microsoft.com/office/powerpoint/2010/main" val="212561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5">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86A5690-089B-4ECE-B98E-C630A7816B0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262494" y="596900"/>
            <a:ext cx="2686050" cy="5238750"/>
          </a:xfrm>
          <a:prstGeom prst="rect">
            <a:avLst/>
          </a:prstGeom>
        </p:spPr>
      </p:pic>
      <p:sp>
        <p:nvSpPr>
          <p:cNvPr id="10" name="Rectangle 9">
            <a:extLst>
              <a:ext uri="{FF2B5EF4-FFF2-40B4-BE49-F238E27FC236}">
                <a16:creationId xmlns:a16="http://schemas.microsoft.com/office/drawing/2014/main" id="{4795DD82-1180-43C7-BD97-3987F15F87E9}"/>
              </a:ext>
            </a:extLst>
          </p:cNvPr>
          <p:cNvSpPr/>
          <p:nvPr userDrawn="1"/>
        </p:nvSpPr>
        <p:spPr>
          <a:xfrm>
            <a:off x="3948544" y="0"/>
            <a:ext cx="824345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0EED9E33-CC30-4444-BBC7-EDCE39C58B27}"/>
              </a:ext>
            </a:extLst>
          </p:cNvPr>
          <p:cNvSpPr>
            <a:spLocks noGrp="1"/>
          </p:cNvSpPr>
          <p:nvPr>
            <p:ph type="ctrTitle"/>
          </p:nvPr>
        </p:nvSpPr>
        <p:spPr>
          <a:xfrm>
            <a:off x="5053444" y="2022475"/>
            <a:ext cx="6719455" cy="2387600"/>
          </a:xfrm>
        </p:spPr>
        <p:txBody>
          <a:bodyPr lIns="0" tIns="0" rIns="0" bIns="0" anchor="t">
            <a:normAutofit/>
          </a:bodyPr>
          <a:lstStyle>
            <a:lvl1pPr algn="l">
              <a:lnSpc>
                <a:spcPts val="4800"/>
              </a:lnSpc>
              <a:defRPr sz="4000">
                <a:solidFill>
                  <a:schemeClr val="tx1"/>
                </a:solidFill>
              </a:defRPr>
            </a:lvl1pPr>
          </a:lstStyle>
          <a:p>
            <a:r>
              <a:rPr lang="nb-NO"/>
              <a:t>Klikk for å redigere tittelstil</a:t>
            </a:r>
          </a:p>
        </p:txBody>
      </p:sp>
      <p:sp>
        <p:nvSpPr>
          <p:cNvPr id="4" name="Date Placeholder 3">
            <a:extLst>
              <a:ext uri="{FF2B5EF4-FFF2-40B4-BE49-F238E27FC236}">
                <a16:creationId xmlns:a16="http://schemas.microsoft.com/office/drawing/2014/main" id="{67C11D84-CBC1-4EC0-85CD-9F60B978A171}"/>
              </a:ext>
            </a:extLst>
          </p:cNvPr>
          <p:cNvSpPr>
            <a:spLocks noGrp="1"/>
          </p:cNvSpPr>
          <p:nvPr>
            <p:ph type="dt" sz="half" idx="10"/>
          </p:nvPr>
        </p:nvSpPr>
        <p:spPr/>
        <p:txBody>
          <a:bodyPr lIns="0" tIns="0" rIns="0" bIns="0"/>
          <a:lstStyle/>
          <a:p>
            <a:fld id="{37D29F53-845D-48E5-8898-AB13D367578C}" type="datetimeFigureOut">
              <a:rPr lang="nb-NO" smtClean="0"/>
              <a:t>26.04.2022</a:t>
            </a:fld>
            <a:endParaRPr lang="nb-NO"/>
          </a:p>
        </p:txBody>
      </p:sp>
      <p:sp>
        <p:nvSpPr>
          <p:cNvPr id="5" name="Footer Placeholder 4">
            <a:extLst>
              <a:ext uri="{FF2B5EF4-FFF2-40B4-BE49-F238E27FC236}">
                <a16:creationId xmlns:a16="http://schemas.microsoft.com/office/drawing/2014/main" id="{39FB0DD3-81B6-440A-B526-59D274BD7398}"/>
              </a:ext>
            </a:extLst>
          </p:cNvPr>
          <p:cNvSpPr>
            <a:spLocks noGrp="1"/>
          </p:cNvSpPr>
          <p:nvPr>
            <p:ph type="ftr" sz="quarter" idx="11"/>
          </p:nvPr>
        </p:nvSpPr>
        <p:spPr/>
        <p:txBody>
          <a:bodyPr lIns="0" tIns="0" rIns="0" bIns="0"/>
          <a:lstStyle/>
          <a:p>
            <a:endParaRPr lang="nb-NO"/>
          </a:p>
        </p:txBody>
      </p:sp>
      <p:sp>
        <p:nvSpPr>
          <p:cNvPr id="6" name="Slide Number Placeholder 5">
            <a:extLst>
              <a:ext uri="{FF2B5EF4-FFF2-40B4-BE49-F238E27FC236}">
                <a16:creationId xmlns:a16="http://schemas.microsoft.com/office/drawing/2014/main" id="{483BF44E-0333-4773-9D8E-444370C87292}"/>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13" name="Graphic 12">
            <a:extLst>
              <a:ext uri="{FF2B5EF4-FFF2-40B4-BE49-F238E27FC236}">
                <a16:creationId xmlns:a16="http://schemas.microsoft.com/office/drawing/2014/main" id="{CF9B3B40-76C7-4B0B-B8A9-5FC2CB00AAEE}"/>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524497" y="6219825"/>
            <a:ext cx="1056903" cy="265567"/>
          </a:xfrm>
          <a:prstGeom prst="rect">
            <a:avLst/>
          </a:prstGeom>
        </p:spPr>
      </p:pic>
      <p:pic>
        <p:nvPicPr>
          <p:cNvPr id="12" name="Graphic 11">
            <a:extLst>
              <a:ext uri="{FF2B5EF4-FFF2-40B4-BE49-F238E27FC236}">
                <a16:creationId xmlns:a16="http://schemas.microsoft.com/office/drawing/2014/main" id="{753F874C-D910-470C-829C-1ED0AEA399A3}"/>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218992" y="6247555"/>
            <a:ext cx="1314450" cy="276225"/>
          </a:xfrm>
          <a:prstGeom prst="rect">
            <a:avLst/>
          </a:prstGeom>
        </p:spPr>
      </p:pic>
      <p:pic>
        <p:nvPicPr>
          <p:cNvPr id="14" name="Graphic 13">
            <a:extLst>
              <a:ext uri="{FF2B5EF4-FFF2-40B4-BE49-F238E27FC236}">
                <a16:creationId xmlns:a16="http://schemas.microsoft.com/office/drawing/2014/main" id="{B15D8024-0108-453D-B49D-ACC3A7B12D55}"/>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669339" y="6246126"/>
            <a:ext cx="1548562" cy="270034"/>
          </a:xfrm>
          <a:prstGeom prst="rect">
            <a:avLst/>
          </a:prstGeom>
        </p:spPr>
      </p:pic>
    </p:spTree>
    <p:extLst>
      <p:ext uri="{BB962C8B-B14F-4D97-AF65-F5344CB8AC3E}">
        <p14:creationId xmlns:p14="http://schemas.microsoft.com/office/powerpoint/2010/main" val="233334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e og tittel">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5851EC3-A1A7-4833-95A1-3F54084DA097}"/>
              </a:ext>
            </a:extLst>
          </p:cNvPr>
          <p:cNvSpPr/>
          <p:nvPr userDrawn="1"/>
        </p:nvSpPr>
        <p:spPr>
          <a:xfrm>
            <a:off x="0" y="5913120"/>
            <a:ext cx="3945877" cy="944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Graphic 12">
            <a:extLst>
              <a:ext uri="{FF2B5EF4-FFF2-40B4-BE49-F238E27FC236}">
                <a16:creationId xmlns:a16="http://schemas.microsoft.com/office/drawing/2014/main" id="{7A6FBE63-06B0-4EAC-B3E7-38EAA588A2E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60564" y="6239670"/>
            <a:ext cx="1548562" cy="270034"/>
          </a:xfrm>
          <a:prstGeom prst="rect">
            <a:avLst/>
          </a:prstGeom>
        </p:spPr>
      </p:pic>
      <p:sp>
        <p:nvSpPr>
          <p:cNvPr id="10" name="Rectangle 9">
            <a:extLst>
              <a:ext uri="{FF2B5EF4-FFF2-40B4-BE49-F238E27FC236}">
                <a16:creationId xmlns:a16="http://schemas.microsoft.com/office/drawing/2014/main" id="{4795DD82-1180-43C7-BD97-3987F15F87E9}"/>
              </a:ext>
            </a:extLst>
          </p:cNvPr>
          <p:cNvSpPr/>
          <p:nvPr userDrawn="1"/>
        </p:nvSpPr>
        <p:spPr>
          <a:xfrm>
            <a:off x="3942493" y="0"/>
            <a:ext cx="82461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0EED9E33-CC30-4444-BBC7-EDCE39C58B27}"/>
              </a:ext>
            </a:extLst>
          </p:cNvPr>
          <p:cNvSpPr>
            <a:spLocks noGrp="1"/>
          </p:cNvSpPr>
          <p:nvPr>
            <p:ph type="ctrTitle"/>
          </p:nvPr>
        </p:nvSpPr>
        <p:spPr>
          <a:xfrm>
            <a:off x="5053444" y="2022475"/>
            <a:ext cx="6719455" cy="2387600"/>
          </a:xfrm>
        </p:spPr>
        <p:txBody>
          <a:bodyPr lIns="0" tIns="0" rIns="0" bIns="0" anchor="t">
            <a:normAutofit/>
          </a:bodyPr>
          <a:lstStyle>
            <a:lvl1pPr algn="l">
              <a:lnSpc>
                <a:spcPts val="4800"/>
              </a:lnSpc>
              <a:defRPr sz="4000">
                <a:solidFill>
                  <a:schemeClr val="tx1"/>
                </a:solidFill>
              </a:defRPr>
            </a:lvl1pPr>
          </a:lstStyle>
          <a:p>
            <a:r>
              <a:rPr lang="nb-NO"/>
              <a:t>Klikk for å redigere tittelstil</a:t>
            </a:r>
          </a:p>
        </p:txBody>
      </p:sp>
      <p:sp>
        <p:nvSpPr>
          <p:cNvPr id="4" name="Date Placeholder 3">
            <a:extLst>
              <a:ext uri="{FF2B5EF4-FFF2-40B4-BE49-F238E27FC236}">
                <a16:creationId xmlns:a16="http://schemas.microsoft.com/office/drawing/2014/main" id="{67C11D84-CBC1-4EC0-85CD-9F60B978A171}"/>
              </a:ext>
            </a:extLst>
          </p:cNvPr>
          <p:cNvSpPr>
            <a:spLocks noGrp="1"/>
          </p:cNvSpPr>
          <p:nvPr>
            <p:ph type="dt" sz="half" idx="10"/>
          </p:nvPr>
        </p:nvSpPr>
        <p:spPr/>
        <p:txBody>
          <a:bodyPr lIns="0" tIns="0" rIns="0" bIns="0"/>
          <a:lstStyle/>
          <a:p>
            <a:fld id="{37D29F53-845D-48E5-8898-AB13D367578C}" type="datetimeFigureOut">
              <a:rPr lang="nb-NO" smtClean="0"/>
              <a:t>26.04.2022</a:t>
            </a:fld>
            <a:endParaRPr lang="nb-NO"/>
          </a:p>
        </p:txBody>
      </p:sp>
      <p:sp>
        <p:nvSpPr>
          <p:cNvPr id="5" name="Footer Placeholder 4">
            <a:extLst>
              <a:ext uri="{FF2B5EF4-FFF2-40B4-BE49-F238E27FC236}">
                <a16:creationId xmlns:a16="http://schemas.microsoft.com/office/drawing/2014/main" id="{39FB0DD3-81B6-440A-B526-59D274BD7398}"/>
              </a:ext>
            </a:extLst>
          </p:cNvPr>
          <p:cNvSpPr>
            <a:spLocks noGrp="1"/>
          </p:cNvSpPr>
          <p:nvPr>
            <p:ph type="ftr" sz="quarter" idx="11"/>
          </p:nvPr>
        </p:nvSpPr>
        <p:spPr/>
        <p:txBody>
          <a:bodyPr lIns="0" tIns="0" rIns="0" bIns="0"/>
          <a:lstStyle/>
          <a:p>
            <a:endParaRPr lang="nb-NO"/>
          </a:p>
        </p:txBody>
      </p:sp>
      <p:sp>
        <p:nvSpPr>
          <p:cNvPr id="6" name="Slide Number Placeholder 5">
            <a:extLst>
              <a:ext uri="{FF2B5EF4-FFF2-40B4-BE49-F238E27FC236}">
                <a16:creationId xmlns:a16="http://schemas.microsoft.com/office/drawing/2014/main" id="{483BF44E-0333-4773-9D8E-444370C87292}"/>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12" name="Graphic 11">
            <a:extLst>
              <a:ext uri="{FF2B5EF4-FFF2-40B4-BE49-F238E27FC236}">
                <a16:creationId xmlns:a16="http://schemas.microsoft.com/office/drawing/2014/main" id="{753F874C-D910-470C-829C-1ED0AEA399A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218992" y="6247555"/>
            <a:ext cx="1314450" cy="276225"/>
          </a:xfrm>
          <a:prstGeom prst="rect">
            <a:avLst/>
          </a:prstGeom>
        </p:spPr>
      </p:pic>
      <p:pic>
        <p:nvPicPr>
          <p:cNvPr id="15" name="Graphic 14">
            <a:extLst>
              <a:ext uri="{FF2B5EF4-FFF2-40B4-BE49-F238E27FC236}">
                <a16:creationId xmlns:a16="http://schemas.microsoft.com/office/drawing/2014/main" id="{7CA01841-098A-4F8C-92BB-98401C3BC72B}"/>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2560726" y="6208712"/>
            <a:ext cx="1038225" cy="276225"/>
          </a:xfrm>
          <a:prstGeom prst="rect">
            <a:avLst/>
          </a:prstGeom>
        </p:spPr>
      </p:pic>
      <p:sp>
        <p:nvSpPr>
          <p:cNvPr id="22" name="Picture Placeholder 21">
            <a:extLst>
              <a:ext uri="{FF2B5EF4-FFF2-40B4-BE49-F238E27FC236}">
                <a16:creationId xmlns:a16="http://schemas.microsoft.com/office/drawing/2014/main" id="{8376AE9F-0E5D-4AE9-93F8-B49EB47B2EE3}"/>
              </a:ext>
            </a:extLst>
          </p:cNvPr>
          <p:cNvSpPr>
            <a:spLocks noGrp="1"/>
          </p:cNvSpPr>
          <p:nvPr>
            <p:ph type="pic" sz="quarter" idx="13"/>
          </p:nvPr>
        </p:nvSpPr>
        <p:spPr>
          <a:xfrm>
            <a:off x="0" y="0"/>
            <a:ext cx="3945877" cy="5913120"/>
          </a:xfrm>
          <a:solidFill>
            <a:schemeClr val="bg2">
              <a:lumMod val="90000"/>
            </a:schemeClr>
          </a:solidFill>
        </p:spPr>
        <p:txBody>
          <a:bodyPr/>
          <a:lstStyle/>
          <a:p>
            <a:r>
              <a:rPr lang="nb-NO"/>
              <a:t>Klikk ikonet for å legge til et bilde</a:t>
            </a:r>
          </a:p>
        </p:txBody>
      </p:sp>
    </p:spTree>
    <p:extLst>
      <p:ext uri="{BB962C8B-B14F-4D97-AF65-F5344CB8AC3E}">
        <p14:creationId xmlns:p14="http://schemas.microsoft.com/office/powerpoint/2010/main" val="3901088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e og tittel #2">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95DD82-1180-43C7-BD97-3987F15F87E9}"/>
              </a:ext>
            </a:extLst>
          </p:cNvPr>
          <p:cNvSpPr/>
          <p:nvPr userDrawn="1"/>
        </p:nvSpPr>
        <p:spPr>
          <a:xfrm>
            <a:off x="3942493" y="0"/>
            <a:ext cx="824345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25851EC3-A1A7-4833-95A1-3F54084DA097}"/>
              </a:ext>
            </a:extLst>
          </p:cNvPr>
          <p:cNvSpPr/>
          <p:nvPr userDrawn="1"/>
        </p:nvSpPr>
        <p:spPr>
          <a:xfrm>
            <a:off x="0" y="5913120"/>
            <a:ext cx="3946093" cy="944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0EED9E33-CC30-4444-BBC7-EDCE39C58B27}"/>
              </a:ext>
            </a:extLst>
          </p:cNvPr>
          <p:cNvSpPr>
            <a:spLocks noGrp="1"/>
          </p:cNvSpPr>
          <p:nvPr>
            <p:ph type="ctrTitle"/>
          </p:nvPr>
        </p:nvSpPr>
        <p:spPr>
          <a:xfrm>
            <a:off x="5053444" y="2022475"/>
            <a:ext cx="6719455" cy="2387600"/>
          </a:xfrm>
        </p:spPr>
        <p:txBody>
          <a:bodyPr lIns="0" tIns="0" rIns="0" bIns="0" anchor="t">
            <a:normAutofit/>
          </a:bodyPr>
          <a:lstStyle>
            <a:lvl1pPr algn="l">
              <a:lnSpc>
                <a:spcPts val="4800"/>
              </a:lnSpc>
              <a:defRPr sz="4000">
                <a:solidFill>
                  <a:schemeClr val="tx1"/>
                </a:solidFill>
              </a:defRPr>
            </a:lvl1pPr>
          </a:lstStyle>
          <a:p>
            <a:r>
              <a:rPr lang="nb-NO"/>
              <a:t>Klikk for å redigere tittelstil</a:t>
            </a:r>
          </a:p>
        </p:txBody>
      </p:sp>
      <p:sp>
        <p:nvSpPr>
          <p:cNvPr id="4" name="Date Placeholder 3">
            <a:extLst>
              <a:ext uri="{FF2B5EF4-FFF2-40B4-BE49-F238E27FC236}">
                <a16:creationId xmlns:a16="http://schemas.microsoft.com/office/drawing/2014/main" id="{67C11D84-CBC1-4EC0-85CD-9F60B978A171}"/>
              </a:ext>
            </a:extLst>
          </p:cNvPr>
          <p:cNvSpPr>
            <a:spLocks noGrp="1"/>
          </p:cNvSpPr>
          <p:nvPr>
            <p:ph type="dt" sz="half" idx="10"/>
          </p:nvPr>
        </p:nvSpPr>
        <p:spPr/>
        <p:txBody>
          <a:bodyPr lIns="0" tIns="0" rIns="0" bIns="0"/>
          <a:lstStyle/>
          <a:p>
            <a:fld id="{37D29F53-845D-48E5-8898-AB13D367578C}" type="datetimeFigureOut">
              <a:rPr lang="nb-NO" smtClean="0"/>
              <a:t>26.04.2022</a:t>
            </a:fld>
            <a:endParaRPr lang="nb-NO"/>
          </a:p>
        </p:txBody>
      </p:sp>
      <p:sp>
        <p:nvSpPr>
          <p:cNvPr id="5" name="Footer Placeholder 4">
            <a:extLst>
              <a:ext uri="{FF2B5EF4-FFF2-40B4-BE49-F238E27FC236}">
                <a16:creationId xmlns:a16="http://schemas.microsoft.com/office/drawing/2014/main" id="{39FB0DD3-81B6-440A-B526-59D274BD7398}"/>
              </a:ext>
            </a:extLst>
          </p:cNvPr>
          <p:cNvSpPr>
            <a:spLocks noGrp="1"/>
          </p:cNvSpPr>
          <p:nvPr>
            <p:ph type="ftr" sz="quarter" idx="11"/>
          </p:nvPr>
        </p:nvSpPr>
        <p:spPr/>
        <p:txBody>
          <a:bodyPr lIns="0" tIns="0" rIns="0" bIns="0"/>
          <a:lstStyle/>
          <a:p>
            <a:endParaRPr lang="nb-NO"/>
          </a:p>
        </p:txBody>
      </p:sp>
      <p:sp>
        <p:nvSpPr>
          <p:cNvPr id="6" name="Slide Number Placeholder 5">
            <a:extLst>
              <a:ext uri="{FF2B5EF4-FFF2-40B4-BE49-F238E27FC236}">
                <a16:creationId xmlns:a16="http://schemas.microsoft.com/office/drawing/2014/main" id="{483BF44E-0333-4773-9D8E-444370C87292}"/>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12" name="Graphic 11">
            <a:extLst>
              <a:ext uri="{FF2B5EF4-FFF2-40B4-BE49-F238E27FC236}">
                <a16:creationId xmlns:a16="http://schemas.microsoft.com/office/drawing/2014/main" id="{753F874C-D910-470C-829C-1ED0AEA399A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218992" y="6247555"/>
            <a:ext cx="1314450" cy="276225"/>
          </a:xfrm>
          <a:prstGeom prst="rect">
            <a:avLst/>
          </a:prstGeom>
        </p:spPr>
      </p:pic>
      <p:pic>
        <p:nvPicPr>
          <p:cNvPr id="15" name="Graphic 14">
            <a:extLst>
              <a:ext uri="{FF2B5EF4-FFF2-40B4-BE49-F238E27FC236}">
                <a16:creationId xmlns:a16="http://schemas.microsoft.com/office/drawing/2014/main" id="{7CA01841-098A-4F8C-92BB-98401C3BC72B}"/>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560726" y="6208712"/>
            <a:ext cx="1038225" cy="276225"/>
          </a:xfrm>
          <a:prstGeom prst="rect">
            <a:avLst/>
          </a:prstGeom>
        </p:spPr>
      </p:pic>
      <p:sp>
        <p:nvSpPr>
          <p:cNvPr id="22" name="Picture Placeholder 21">
            <a:extLst>
              <a:ext uri="{FF2B5EF4-FFF2-40B4-BE49-F238E27FC236}">
                <a16:creationId xmlns:a16="http://schemas.microsoft.com/office/drawing/2014/main" id="{8376AE9F-0E5D-4AE9-93F8-B49EB47B2EE3}"/>
              </a:ext>
            </a:extLst>
          </p:cNvPr>
          <p:cNvSpPr>
            <a:spLocks noGrp="1"/>
          </p:cNvSpPr>
          <p:nvPr>
            <p:ph type="pic" sz="quarter" idx="13"/>
          </p:nvPr>
        </p:nvSpPr>
        <p:spPr>
          <a:xfrm>
            <a:off x="1" y="0"/>
            <a:ext cx="3946093" cy="5913120"/>
          </a:xfrm>
          <a:solidFill>
            <a:schemeClr val="bg2">
              <a:lumMod val="90000"/>
            </a:schemeClr>
          </a:solidFill>
        </p:spPr>
        <p:txBody>
          <a:bodyPr/>
          <a:lstStyle/>
          <a:p>
            <a:r>
              <a:rPr lang="nb-NO"/>
              <a:t>Klikk ikonet for å legge til et bilde</a:t>
            </a:r>
          </a:p>
        </p:txBody>
      </p:sp>
      <p:pic>
        <p:nvPicPr>
          <p:cNvPr id="13" name="Graphic 12">
            <a:extLst>
              <a:ext uri="{FF2B5EF4-FFF2-40B4-BE49-F238E27FC236}">
                <a16:creationId xmlns:a16="http://schemas.microsoft.com/office/drawing/2014/main" id="{D2E6B29F-EFCC-40F1-A044-EF4113A8C0EE}"/>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60564" y="6239670"/>
            <a:ext cx="1548562" cy="270034"/>
          </a:xfrm>
          <a:prstGeom prst="rect">
            <a:avLst/>
          </a:prstGeom>
        </p:spPr>
      </p:pic>
    </p:spTree>
    <p:extLst>
      <p:ext uri="{BB962C8B-B14F-4D97-AF65-F5344CB8AC3E}">
        <p14:creationId xmlns:p14="http://schemas.microsoft.com/office/powerpoint/2010/main" val="407185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tel">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61E9B03-9934-4351-91E0-29889F5D495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559920" y="6207176"/>
            <a:ext cx="1103341" cy="277235"/>
          </a:xfrm>
          <a:prstGeom prst="rect">
            <a:avLst/>
          </a:prstGeom>
        </p:spPr>
      </p:pic>
      <p:sp>
        <p:nvSpPr>
          <p:cNvPr id="2" name="Title 1">
            <a:extLst>
              <a:ext uri="{FF2B5EF4-FFF2-40B4-BE49-F238E27FC236}">
                <a16:creationId xmlns:a16="http://schemas.microsoft.com/office/drawing/2014/main" id="{0EED9E33-CC30-4444-BBC7-EDCE39C58B27}"/>
              </a:ext>
            </a:extLst>
          </p:cNvPr>
          <p:cNvSpPr>
            <a:spLocks noGrp="1"/>
          </p:cNvSpPr>
          <p:nvPr>
            <p:ph type="ctrTitle"/>
          </p:nvPr>
        </p:nvSpPr>
        <p:spPr>
          <a:xfrm>
            <a:off x="669339" y="2661673"/>
            <a:ext cx="6719455" cy="2387600"/>
          </a:xfrm>
        </p:spPr>
        <p:txBody>
          <a:bodyPr lIns="0" tIns="0" rIns="0" bIns="0" anchor="t">
            <a:normAutofit/>
          </a:bodyPr>
          <a:lstStyle>
            <a:lvl1pPr algn="l">
              <a:defRPr sz="4000" spc="250" baseline="0">
                <a:solidFill>
                  <a:schemeClr val="bg1"/>
                </a:solidFill>
              </a:defRPr>
            </a:lvl1pPr>
          </a:lstStyle>
          <a:p>
            <a:r>
              <a:rPr lang="nb-NO"/>
              <a:t>Klikk for å redigere tittelstil</a:t>
            </a:r>
          </a:p>
        </p:txBody>
      </p:sp>
      <p:sp>
        <p:nvSpPr>
          <p:cNvPr id="4" name="Date Placeholder 3">
            <a:extLst>
              <a:ext uri="{FF2B5EF4-FFF2-40B4-BE49-F238E27FC236}">
                <a16:creationId xmlns:a16="http://schemas.microsoft.com/office/drawing/2014/main" id="{67C11D84-CBC1-4EC0-85CD-9F60B978A171}"/>
              </a:ext>
            </a:extLst>
          </p:cNvPr>
          <p:cNvSpPr>
            <a:spLocks noGrp="1"/>
          </p:cNvSpPr>
          <p:nvPr>
            <p:ph type="dt" sz="half" idx="10"/>
          </p:nvPr>
        </p:nvSpPr>
        <p:spPr/>
        <p:txBody>
          <a:bodyPr lIns="0" tIns="0" rIns="0" bIns="0"/>
          <a:lstStyle>
            <a:lvl1pPr>
              <a:defRPr>
                <a:solidFill>
                  <a:schemeClr val="bg1"/>
                </a:solidFill>
              </a:defRPr>
            </a:lvl1pPr>
          </a:lstStyle>
          <a:p>
            <a:fld id="{37D29F53-845D-48E5-8898-AB13D367578C}" type="datetimeFigureOut">
              <a:rPr lang="nb-NO" smtClean="0"/>
              <a:pPr/>
              <a:t>26.04.2022</a:t>
            </a:fld>
            <a:endParaRPr lang="nb-NO"/>
          </a:p>
        </p:txBody>
      </p:sp>
      <p:sp>
        <p:nvSpPr>
          <p:cNvPr id="5" name="Footer Placeholder 4">
            <a:extLst>
              <a:ext uri="{FF2B5EF4-FFF2-40B4-BE49-F238E27FC236}">
                <a16:creationId xmlns:a16="http://schemas.microsoft.com/office/drawing/2014/main" id="{39FB0DD3-81B6-440A-B526-59D274BD7398}"/>
              </a:ext>
            </a:extLst>
          </p:cNvPr>
          <p:cNvSpPr>
            <a:spLocks noGrp="1"/>
          </p:cNvSpPr>
          <p:nvPr>
            <p:ph type="ftr" sz="quarter" idx="11"/>
          </p:nvPr>
        </p:nvSpPr>
        <p:spPr/>
        <p:txBody>
          <a:bodyPr lIns="0" tIns="0" rIns="0" bIns="0"/>
          <a:lstStyle>
            <a:lvl1pPr>
              <a:defRPr>
                <a:solidFill>
                  <a:schemeClr val="bg1"/>
                </a:solidFill>
              </a:defRPr>
            </a:lvl1pPr>
          </a:lstStyle>
          <a:p>
            <a:endParaRPr lang="nb-NO"/>
          </a:p>
        </p:txBody>
      </p:sp>
      <p:sp>
        <p:nvSpPr>
          <p:cNvPr id="6" name="Slide Number Placeholder 5">
            <a:extLst>
              <a:ext uri="{FF2B5EF4-FFF2-40B4-BE49-F238E27FC236}">
                <a16:creationId xmlns:a16="http://schemas.microsoft.com/office/drawing/2014/main" id="{483BF44E-0333-4773-9D8E-444370C87292}"/>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13" name="Graphic 12">
            <a:extLst>
              <a:ext uri="{FF2B5EF4-FFF2-40B4-BE49-F238E27FC236}">
                <a16:creationId xmlns:a16="http://schemas.microsoft.com/office/drawing/2014/main" id="{244677D9-3C84-4DCD-A686-9959C76CB8D5}"/>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226434" y="6227445"/>
            <a:ext cx="1314450" cy="276225"/>
          </a:xfrm>
          <a:prstGeom prst="rect">
            <a:avLst/>
          </a:prstGeom>
        </p:spPr>
      </p:pic>
      <p:pic>
        <p:nvPicPr>
          <p:cNvPr id="11" name="Graphic 10">
            <a:extLst>
              <a:ext uri="{FF2B5EF4-FFF2-40B4-BE49-F238E27FC236}">
                <a16:creationId xmlns:a16="http://schemas.microsoft.com/office/drawing/2014/main" id="{BF519E4C-6837-4AA8-B112-A999E0C2FFBD}"/>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69339" y="6246126"/>
            <a:ext cx="1548562" cy="270034"/>
          </a:xfrm>
          <a:prstGeom prst="rect">
            <a:avLst/>
          </a:prstGeom>
        </p:spPr>
      </p:pic>
    </p:spTree>
    <p:extLst>
      <p:ext uri="{BB962C8B-B14F-4D97-AF65-F5344CB8AC3E}">
        <p14:creationId xmlns:p14="http://schemas.microsoft.com/office/powerpoint/2010/main" val="82070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9E33-CC30-4444-BBC7-EDCE39C58B27}"/>
              </a:ext>
            </a:extLst>
          </p:cNvPr>
          <p:cNvSpPr>
            <a:spLocks noGrp="1"/>
          </p:cNvSpPr>
          <p:nvPr>
            <p:ph type="ctrTitle"/>
          </p:nvPr>
        </p:nvSpPr>
        <p:spPr>
          <a:xfrm>
            <a:off x="669339" y="2661673"/>
            <a:ext cx="6719455" cy="2387600"/>
          </a:xfrm>
        </p:spPr>
        <p:txBody>
          <a:bodyPr lIns="0" tIns="0" rIns="0" bIns="0" anchor="t">
            <a:normAutofit/>
          </a:bodyPr>
          <a:lstStyle>
            <a:lvl1pPr algn="l">
              <a:defRPr sz="4000" spc="250" baseline="0">
                <a:solidFill>
                  <a:schemeClr val="tx1"/>
                </a:solidFill>
              </a:defRPr>
            </a:lvl1pPr>
          </a:lstStyle>
          <a:p>
            <a:r>
              <a:rPr lang="nb-NO"/>
              <a:t>Klikk for å redigere tittelstil</a:t>
            </a:r>
          </a:p>
        </p:txBody>
      </p:sp>
      <p:sp>
        <p:nvSpPr>
          <p:cNvPr id="4" name="Date Placeholder 3">
            <a:extLst>
              <a:ext uri="{FF2B5EF4-FFF2-40B4-BE49-F238E27FC236}">
                <a16:creationId xmlns:a16="http://schemas.microsoft.com/office/drawing/2014/main" id="{67C11D84-CBC1-4EC0-85CD-9F60B978A171}"/>
              </a:ext>
            </a:extLst>
          </p:cNvPr>
          <p:cNvSpPr>
            <a:spLocks noGrp="1"/>
          </p:cNvSpPr>
          <p:nvPr>
            <p:ph type="dt" sz="half" idx="10"/>
          </p:nvPr>
        </p:nvSpPr>
        <p:spPr/>
        <p:txBody>
          <a:bodyPr lIns="0" tIns="0" rIns="0" bIns="0"/>
          <a:lstStyle>
            <a:lvl1pPr>
              <a:defRPr>
                <a:solidFill>
                  <a:schemeClr val="tx1"/>
                </a:solidFill>
              </a:defRPr>
            </a:lvl1pPr>
          </a:lstStyle>
          <a:p>
            <a:fld id="{37D29F53-845D-48E5-8898-AB13D367578C}" type="datetimeFigureOut">
              <a:rPr lang="nb-NO" smtClean="0"/>
              <a:pPr/>
              <a:t>26.04.2022</a:t>
            </a:fld>
            <a:endParaRPr lang="nb-NO"/>
          </a:p>
        </p:txBody>
      </p:sp>
      <p:sp>
        <p:nvSpPr>
          <p:cNvPr id="5" name="Footer Placeholder 4">
            <a:extLst>
              <a:ext uri="{FF2B5EF4-FFF2-40B4-BE49-F238E27FC236}">
                <a16:creationId xmlns:a16="http://schemas.microsoft.com/office/drawing/2014/main" id="{39FB0DD3-81B6-440A-B526-59D274BD7398}"/>
              </a:ext>
            </a:extLst>
          </p:cNvPr>
          <p:cNvSpPr>
            <a:spLocks noGrp="1"/>
          </p:cNvSpPr>
          <p:nvPr>
            <p:ph type="ftr" sz="quarter" idx="11"/>
          </p:nvPr>
        </p:nvSpPr>
        <p:spPr/>
        <p:txBody>
          <a:bodyPr lIns="0" tIns="0" rIns="0" bIns="0"/>
          <a:lstStyle>
            <a:lvl1pPr>
              <a:defRPr>
                <a:solidFill>
                  <a:schemeClr val="tx1"/>
                </a:solidFill>
              </a:defRPr>
            </a:lvl1pPr>
          </a:lstStyle>
          <a:p>
            <a:endParaRPr lang="nb-NO"/>
          </a:p>
        </p:txBody>
      </p:sp>
      <p:sp>
        <p:nvSpPr>
          <p:cNvPr id="6" name="Slide Number Placeholder 5">
            <a:extLst>
              <a:ext uri="{FF2B5EF4-FFF2-40B4-BE49-F238E27FC236}">
                <a16:creationId xmlns:a16="http://schemas.microsoft.com/office/drawing/2014/main" id="{483BF44E-0333-4773-9D8E-444370C87292}"/>
              </a:ext>
            </a:extLst>
          </p:cNvPr>
          <p:cNvSpPr>
            <a:spLocks noGrp="1"/>
          </p:cNvSpPr>
          <p:nvPr>
            <p:ph type="sldNum" sz="quarter" idx="12"/>
          </p:nvPr>
        </p:nvSpPr>
        <p:spPr>
          <a:xfrm>
            <a:off x="8610600" y="6356350"/>
            <a:ext cx="2743200" cy="365125"/>
          </a:xfrm>
          <a:prstGeom prst="rect">
            <a:avLst/>
          </a:prstGeom>
        </p:spPr>
        <p:txBody>
          <a:bodyPr lIns="0" tIns="0" rIns="0" bIns="0"/>
          <a:lstStyle/>
          <a:p>
            <a:fld id="{D28ED420-0704-40A9-8067-CDC67DE4E58C}" type="slidenum">
              <a:rPr lang="nb-NO" smtClean="0"/>
              <a:t>‹#›</a:t>
            </a:fld>
            <a:endParaRPr lang="nb-NO"/>
          </a:p>
        </p:txBody>
      </p:sp>
      <p:pic>
        <p:nvPicPr>
          <p:cNvPr id="15" name="Graphic 14">
            <a:extLst>
              <a:ext uri="{FF2B5EF4-FFF2-40B4-BE49-F238E27FC236}">
                <a16:creationId xmlns:a16="http://schemas.microsoft.com/office/drawing/2014/main" id="{7CA01841-098A-4F8C-92BB-98401C3BC72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560726" y="6208712"/>
            <a:ext cx="1038225" cy="276225"/>
          </a:xfrm>
          <a:prstGeom prst="rect">
            <a:avLst/>
          </a:prstGeom>
        </p:spPr>
      </p:pic>
      <p:pic>
        <p:nvPicPr>
          <p:cNvPr id="24" name="Graphic 23">
            <a:extLst>
              <a:ext uri="{FF2B5EF4-FFF2-40B4-BE49-F238E27FC236}">
                <a16:creationId xmlns:a16="http://schemas.microsoft.com/office/drawing/2014/main" id="{E0657C78-8C5B-43B3-9F8C-EC0EC7AE5D9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229773" y="6235808"/>
            <a:ext cx="1314450" cy="276225"/>
          </a:xfrm>
          <a:prstGeom prst="rect">
            <a:avLst/>
          </a:prstGeom>
        </p:spPr>
      </p:pic>
      <p:pic>
        <p:nvPicPr>
          <p:cNvPr id="9" name="Graphic 8">
            <a:extLst>
              <a:ext uri="{FF2B5EF4-FFF2-40B4-BE49-F238E27FC236}">
                <a16:creationId xmlns:a16="http://schemas.microsoft.com/office/drawing/2014/main" id="{A2A35A79-EF37-407D-8B09-BD89FD12449A}"/>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60564" y="6239670"/>
            <a:ext cx="1548562" cy="270034"/>
          </a:xfrm>
          <a:prstGeom prst="rect">
            <a:avLst/>
          </a:prstGeom>
        </p:spPr>
      </p:pic>
    </p:spTree>
    <p:extLst>
      <p:ext uri="{BB962C8B-B14F-4D97-AF65-F5344CB8AC3E}">
        <p14:creationId xmlns:p14="http://schemas.microsoft.com/office/powerpoint/2010/main" val="255252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E51C13C-F685-405A-BD59-CDDC769B658D}"/>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nb-NO"/>
              <a:t>Klikk for å redigere tittelstil</a:t>
            </a:r>
          </a:p>
        </p:txBody>
      </p:sp>
      <p:sp>
        <p:nvSpPr>
          <p:cNvPr id="8" name="Text Placeholder 2">
            <a:extLst>
              <a:ext uri="{FF2B5EF4-FFF2-40B4-BE49-F238E27FC236}">
                <a16:creationId xmlns:a16="http://schemas.microsoft.com/office/drawing/2014/main" id="{3CFA664F-750C-4906-BEE2-93A0174A7CB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9" name="Date Placeholder 3">
            <a:extLst>
              <a:ext uri="{FF2B5EF4-FFF2-40B4-BE49-F238E27FC236}">
                <a16:creationId xmlns:a16="http://schemas.microsoft.com/office/drawing/2014/main" id="{5113378F-E6B1-4ECE-9C87-684DB4A45F66}"/>
              </a:ext>
            </a:extLst>
          </p:cNvPr>
          <p:cNvSpPr>
            <a:spLocks noGrp="1"/>
          </p:cNvSpPr>
          <p:nvPr>
            <p:ph type="dt" sz="half" idx="2"/>
          </p:nvPr>
        </p:nvSpPr>
        <p:spPr>
          <a:xfrm>
            <a:off x="8282623" y="228600"/>
            <a:ext cx="1069340" cy="213043"/>
          </a:xfrm>
          <a:prstGeom prst="rect">
            <a:avLst/>
          </a:prstGeom>
        </p:spPr>
        <p:txBody>
          <a:bodyPr vert="horz" lIns="0" tIns="0" rIns="0" bIns="0" rtlCol="0" anchor="ctr"/>
          <a:lstStyle>
            <a:lvl1pPr algn="l">
              <a:defRPr sz="1000">
                <a:solidFill>
                  <a:schemeClr val="tx1"/>
                </a:solidFill>
              </a:defRPr>
            </a:lvl1pPr>
          </a:lstStyle>
          <a:p>
            <a:fld id="{37D29F53-845D-48E5-8898-AB13D367578C}" type="datetimeFigureOut">
              <a:rPr lang="nb-NO" smtClean="0"/>
              <a:pPr/>
              <a:t>26.04.2022</a:t>
            </a:fld>
            <a:endParaRPr lang="nb-NO"/>
          </a:p>
        </p:txBody>
      </p:sp>
      <p:sp>
        <p:nvSpPr>
          <p:cNvPr id="10" name="Footer Placeholder 4">
            <a:extLst>
              <a:ext uri="{FF2B5EF4-FFF2-40B4-BE49-F238E27FC236}">
                <a16:creationId xmlns:a16="http://schemas.microsoft.com/office/drawing/2014/main" id="{580C039D-3BF8-43D8-9A01-37A46C5DD532}"/>
              </a:ext>
            </a:extLst>
          </p:cNvPr>
          <p:cNvSpPr>
            <a:spLocks noGrp="1"/>
          </p:cNvSpPr>
          <p:nvPr>
            <p:ph type="ftr" sz="quarter" idx="3"/>
          </p:nvPr>
        </p:nvSpPr>
        <p:spPr>
          <a:xfrm>
            <a:off x="10229772" y="228600"/>
            <a:ext cx="1124028" cy="213043"/>
          </a:xfrm>
          <a:prstGeom prst="rect">
            <a:avLst/>
          </a:prstGeom>
        </p:spPr>
        <p:txBody>
          <a:bodyPr vert="horz" lIns="0" tIns="0" rIns="0" bIns="0" rtlCol="0" anchor="ctr"/>
          <a:lstStyle>
            <a:lvl1pPr algn="l">
              <a:defRPr sz="1000">
                <a:solidFill>
                  <a:schemeClr val="tx1"/>
                </a:solidFill>
              </a:defRPr>
            </a:lvl1pPr>
          </a:lstStyle>
          <a:p>
            <a:endParaRPr lang="nb-NO"/>
          </a:p>
        </p:txBody>
      </p:sp>
    </p:spTree>
    <p:extLst>
      <p:ext uri="{BB962C8B-B14F-4D97-AF65-F5344CB8AC3E}">
        <p14:creationId xmlns:p14="http://schemas.microsoft.com/office/powerpoint/2010/main" val="28488192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4" r:id="rId12"/>
    <p:sldLayoutId id="2147483652" r:id="rId13"/>
    <p:sldLayoutId id="2147483657" r:id="rId14"/>
    <p:sldLayoutId id="2147483655" r:id="rId15"/>
    <p:sldLayoutId id="2147483654" r:id="rId16"/>
    <p:sldLayoutId id="2147483670" r:id="rId17"/>
    <p:sldLayoutId id="2147483671" r:id="rId18"/>
    <p:sldLayoutId id="2147483678" r:id="rId19"/>
    <p:sldLayoutId id="2147483672" r:id="rId20"/>
    <p:sldLayoutId id="2147483682" r:id="rId21"/>
    <p:sldLayoutId id="214748368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21CFFE-AAAA-4FBF-AAEA-1AF795DBDE0F}"/>
              </a:ext>
            </a:extLst>
          </p:cNvPr>
          <p:cNvSpPr>
            <a:spLocks noGrp="1"/>
          </p:cNvSpPr>
          <p:nvPr>
            <p:ph type="ctrTitle"/>
          </p:nvPr>
        </p:nvSpPr>
        <p:spPr>
          <a:xfrm>
            <a:off x="3303644" y="710170"/>
            <a:ext cx="7957865" cy="2437945"/>
          </a:xfrm>
        </p:spPr>
        <p:txBody>
          <a:bodyPr>
            <a:noAutofit/>
          </a:bodyPr>
          <a:lstStyle/>
          <a:p>
            <a:r>
              <a:rPr lang="en-US" sz="2800" dirty="0"/>
              <a:t> </a:t>
            </a:r>
            <a:r>
              <a:rPr lang="nb-NO" sz="2800" dirty="0"/>
              <a:t/>
            </a:r>
            <a:br>
              <a:rPr lang="nb-NO" sz="2800" dirty="0"/>
            </a:br>
            <a:r>
              <a:rPr lang="en-US" sz="2800" dirty="0"/>
              <a:t>Online </a:t>
            </a:r>
            <a:r>
              <a:rPr lang="en-US" sz="2800" dirty="0" smtClean="0"/>
              <a:t>Self-management </a:t>
            </a:r>
            <a:r>
              <a:rPr lang="en-US" sz="2800" dirty="0"/>
              <a:t>and </a:t>
            </a:r>
            <a:r>
              <a:rPr lang="en-US" sz="2800" dirty="0" err="1" smtClean="0"/>
              <a:t>HeAlth</a:t>
            </a:r>
            <a:r>
              <a:rPr lang="en-US" sz="2800" dirty="0" smtClean="0"/>
              <a:t> </a:t>
            </a:r>
            <a:r>
              <a:rPr lang="en-US" sz="2800" dirty="0"/>
              <a:t>P</a:t>
            </a:r>
            <a:r>
              <a:rPr lang="en-US" sz="2800" dirty="0" smtClean="0"/>
              <a:t>romotion </a:t>
            </a:r>
            <a:r>
              <a:rPr lang="en-US" sz="2800" dirty="0"/>
              <a:t>in early-stage dementia with </a:t>
            </a:r>
            <a:r>
              <a:rPr lang="en-US" sz="2800" dirty="0" smtClean="0"/>
              <a:t>E-learning </a:t>
            </a:r>
            <a:r>
              <a:rPr lang="en-US" sz="2800" dirty="0"/>
              <a:t>for </a:t>
            </a:r>
            <a:r>
              <a:rPr lang="en-US" sz="2800" dirty="0" err="1"/>
              <a:t>carers</a:t>
            </a:r>
            <a:r>
              <a:rPr lang="en-US" sz="2800" dirty="0"/>
              <a:t> – </a:t>
            </a:r>
            <a:r>
              <a:rPr lang="en-US" sz="2800" dirty="0" smtClean="0"/>
              <a:t>SHAPE. </a:t>
            </a:r>
            <a:r>
              <a:rPr lang="en-US" sz="2800" dirty="0"/>
              <a:t>A </a:t>
            </a:r>
            <a:r>
              <a:rPr lang="en-US" sz="2800" dirty="0" err="1"/>
              <a:t>multicentre</a:t>
            </a:r>
            <a:r>
              <a:rPr lang="en-US" sz="2800" dirty="0"/>
              <a:t>, </a:t>
            </a:r>
            <a:r>
              <a:rPr lang="en-US" sz="2800" dirty="0" err="1"/>
              <a:t>randomised</a:t>
            </a:r>
            <a:r>
              <a:rPr lang="en-US" sz="2800" dirty="0"/>
              <a:t>, controlled trial</a:t>
            </a:r>
            <a:r>
              <a:rPr lang="nb-NO" sz="2800" dirty="0"/>
              <a:t/>
            </a:r>
            <a:br>
              <a:rPr lang="nb-NO" sz="2800" dirty="0"/>
            </a:br>
            <a:endParaRPr lang="en-GB" sz="2800" dirty="0"/>
          </a:p>
        </p:txBody>
      </p:sp>
      <p:sp>
        <p:nvSpPr>
          <p:cNvPr id="5" name="Subtitle 4">
            <a:extLst>
              <a:ext uri="{FF2B5EF4-FFF2-40B4-BE49-F238E27FC236}">
                <a16:creationId xmlns:a16="http://schemas.microsoft.com/office/drawing/2014/main" id="{5B9B4131-8B32-4B87-A19F-D6DFD16E1E5F}"/>
              </a:ext>
            </a:extLst>
          </p:cNvPr>
          <p:cNvSpPr>
            <a:spLocks noGrp="1"/>
          </p:cNvSpPr>
          <p:nvPr>
            <p:ph type="subTitle" idx="1"/>
          </p:nvPr>
        </p:nvSpPr>
        <p:spPr>
          <a:xfrm>
            <a:off x="3303644" y="3362051"/>
            <a:ext cx="7957864" cy="1233201"/>
          </a:xfrm>
        </p:spPr>
        <p:txBody>
          <a:bodyPr/>
          <a:lstStyle/>
          <a:p>
            <a:r>
              <a:rPr lang="en-GB" dirty="0"/>
              <a:t>Chief Investigator Professor Ingelin </a:t>
            </a:r>
            <a:r>
              <a:rPr lang="en-GB" dirty="0" smtClean="0"/>
              <a:t>Testad</a:t>
            </a:r>
            <a:r>
              <a:rPr lang="en-GB" baseline="30000" dirty="0" smtClean="0"/>
              <a:t>1,2</a:t>
            </a:r>
            <a:endParaRPr lang="en-GB" dirty="0"/>
          </a:p>
          <a:p>
            <a:r>
              <a:rPr lang="en-GB" dirty="0"/>
              <a:t>Overall site coordinator Martha Therese Gjestsen</a:t>
            </a:r>
            <a:r>
              <a:rPr lang="en-GB" baseline="30000" dirty="0"/>
              <a:t>1</a:t>
            </a:r>
            <a:r>
              <a:rPr lang="en-GB" dirty="0"/>
              <a:t>, PhD</a:t>
            </a:r>
          </a:p>
          <a:p>
            <a:r>
              <a:rPr lang="en-GB" dirty="0"/>
              <a:t>Overall site PPI lead Anne </a:t>
            </a:r>
            <a:r>
              <a:rPr lang="en-GB" dirty="0" err="1" smtClean="0"/>
              <a:t>Torsvik</a:t>
            </a:r>
            <a:r>
              <a:rPr lang="en-GB" dirty="0" smtClean="0"/>
              <a:t> Henriksen</a:t>
            </a:r>
            <a:r>
              <a:rPr lang="en-GB" baseline="30000" dirty="0" smtClean="0"/>
              <a:t>1</a:t>
            </a:r>
            <a:endParaRPr lang="en-GB" dirty="0"/>
          </a:p>
          <a:p>
            <a:endParaRPr lang="en-GB" dirty="0"/>
          </a:p>
          <a:p>
            <a:endParaRPr lang="en-GB" dirty="0"/>
          </a:p>
        </p:txBody>
      </p:sp>
      <p:sp>
        <p:nvSpPr>
          <p:cNvPr id="2" name="TekstSylinder 1"/>
          <p:cNvSpPr txBox="1"/>
          <p:nvPr/>
        </p:nvSpPr>
        <p:spPr>
          <a:xfrm>
            <a:off x="3303644" y="5023123"/>
            <a:ext cx="6167336" cy="1323439"/>
          </a:xfrm>
          <a:prstGeom prst="rect">
            <a:avLst/>
          </a:prstGeom>
          <a:noFill/>
        </p:spPr>
        <p:txBody>
          <a:bodyPr wrap="square" rtlCol="0">
            <a:spAutoFit/>
          </a:bodyPr>
          <a:lstStyle/>
          <a:p>
            <a:r>
              <a:rPr lang="en-US" sz="1600" baseline="30000" dirty="0" smtClean="0"/>
              <a:t>1 </a:t>
            </a:r>
            <a:r>
              <a:rPr lang="en-US" sz="1600" dirty="0" smtClean="0"/>
              <a:t>Stavanger </a:t>
            </a:r>
            <a:r>
              <a:rPr lang="en-US" sz="1600" dirty="0"/>
              <a:t>University Hospital, Centre For Age-related Medicine, Stavanger, </a:t>
            </a:r>
            <a:r>
              <a:rPr lang="en-US" sz="1600" dirty="0" smtClean="0"/>
              <a:t>Norway</a:t>
            </a:r>
            <a:endParaRPr lang="nb-NO" sz="1600" baseline="30000" dirty="0"/>
          </a:p>
          <a:p>
            <a:r>
              <a:rPr lang="en-GB" sz="1600" baseline="30000" dirty="0" smtClean="0"/>
              <a:t>2 </a:t>
            </a:r>
            <a:r>
              <a:rPr lang="en-GB" sz="1600" dirty="0" smtClean="0"/>
              <a:t>University </a:t>
            </a:r>
            <a:r>
              <a:rPr lang="en-GB" sz="1600" dirty="0"/>
              <a:t>of Exeter, College of Medicine and Health, Exeter, United Kingdom </a:t>
            </a:r>
            <a:endParaRPr lang="nb-NO" sz="1600" dirty="0"/>
          </a:p>
          <a:p>
            <a:endParaRPr lang="en-US" sz="1600" dirty="0" smtClean="0"/>
          </a:p>
        </p:txBody>
      </p:sp>
    </p:spTree>
    <p:extLst>
      <p:ext uri="{BB962C8B-B14F-4D97-AF65-F5344CB8AC3E}">
        <p14:creationId xmlns:p14="http://schemas.microsoft.com/office/powerpoint/2010/main" val="122433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ktangel 5"/>
          <p:cNvSpPr/>
          <p:nvPr/>
        </p:nvSpPr>
        <p:spPr>
          <a:xfrm>
            <a:off x="226882" y="6024122"/>
            <a:ext cx="4451684" cy="833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v</a:t>
            </a:r>
          </a:p>
        </p:txBody>
      </p:sp>
      <p:sp>
        <p:nvSpPr>
          <p:cNvPr id="5" name="Rektangel 4"/>
          <p:cNvSpPr/>
          <p:nvPr/>
        </p:nvSpPr>
        <p:spPr>
          <a:xfrm>
            <a:off x="7552968" y="5885888"/>
            <a:ext cx="4451684" cy="833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v</a:t>
            </a:r>
          </a:p>
        </p:txBody>
      </p:sp>
      <p:sp>
        <p:nvSpPr>
          <p:cNvPr id="7" name="Tittel 6"/>
          <p:cNvSpPr>
            <a:spLocks noGrp="1"/>
          </p:cNvSpPr>
          <p:nvPr>
            <p:ph type="title"/>
          </p:nvPr>
        </p:nvSpPr>
        <p:spPr>
          <a:xfrm>
            <a:off x="1821873" y="714895"/>
            <a:ext cx="8707582" cy="1965502"/>
          </a:xfrm>
        </p:spPr>
        <p:txBody>
          <a:bodyPr>
            <a:normAutofit fontScale="90000"/>
          </a:bodyPr>
          <a:lstStyle/>
          <a:p>
            <a:pPr algn="ctr">
              <a:lnSpc>
                <a:spcPct val="100000"/>
              </a:lnSpc>
            </a:pPr>
            <a:r>
              <a:rPr lang="en-US" sz="3600" b="1" dirty="0" smtClean="0"/>
              <a:t>Thank you for listening!</a:t>
            </a:r>
            <a:r>
              <a:rPr lang="en-US" sz="3200" b="1" dirty="0" smtClean="0"/>
              <a:t/>
            </a:r>
            <a:br>
              <a:rPr lang="en-US" sz="3200" b="1" dirty="0" smtClean="0"/>
            </a:br>
            <a:r>
              <a:rPr lang="en-US" sz="3200" b="1" dirty="0" smtClean="0"/>
              <a:t/>
            </a:r>
            <a:br>
              <a:rPr lang="en-US" sz="3200" b="1" dirty="0" smtClean="0"/>
            </a:br>
            <a:r>
              <a:rPr lang="en-US" sz="3200" dirty="0" smtClean="0"/>
              <a:t>Check out the SHAPE project’s webpage:</a:t>
            </a:r>
            <a:br>
              <a:rPr lang="en-US" sz="3200" dirty="0" smtClean="0"/>
            </a:br>
            <a:r>
              <a:rPr lang="en-US" sz="3200" dirty="0" smtClean="0"/>
              <a:t>https://shapeproject.eu/</a:t>
            </a:r>
            <a:endParaRPr lang="en-US" sz="3200" dirty="0"/>
          </a:p>
        </p:txBody>
      </p:sp>
      <p:pic>
        <p:nvPicPr>
          <p:cNvPr id="8" name="Bilde 7"/>
          <p:cNvPicPr>
            <a:picLocks noChangeAspect="1"/>
          </p:cNvPicPr>
          <p:nvPr/>
        </p:nvPicPr>
        <p:blipFill rotWithShape="1">
          <a:blip r:embed="rId3"/>
          <a:srcRect l="2557" r="410"/>
          <a:stretch/>
        </p:blipFill>
        <p:spPr>
          <a:xfrm>
            <a:off x="2112818" y="2983035"/>
            <a:ext cx="8125691" cy="3572327"/>
          </a:xfrm>
          <a:prstGeom prst="rect">
            <a:avLst/>
          </a:prstGeom>
        </p:spPr>
      </p:pic>
    </p:spTree>
    <p:extLst>
      <p:ext uri="{BB962C8B-B14F-4D97-AF65-F5344CB8AC3E}">
        <p14:creationId xmlns:p14="http://schemas.microsoft.com/office/powerpoint/2010/main" val="2150727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a:spLocks noGrp="1"/>
          </p:cNvSpPr>
          <p:nvPr>
            <p:ph type="title"/>
          </p:nvPr>
        </p:nvSpPr>
        <p:spPr>
          <a:xfrm>
            <a:off x="1226538" y="480974"/>
            <a:ext cx="9961756" cy="884072"/>
          </a:xfrm>
        </p:spPr>
        <p:txBody>
          <a:bodyPr>
            <a:normAutofit fontScale="90000"/>
          </a:bodyPr>
          <a:lstStyle/>
          <a:p>
            <a:r>
              <a:rPr lang="en-US" b="1" dirty="0"/>
              <a:t>Online </a:t>
            </a:r>
            <a:r>
              <a:rPr lang="en-US" b="1" dirty="0">
                <a:solidFill>
                  <a:srgbClr val="522D6D"/>
                </a:solidFill>
              </a:rPr>
              <a:t>Self-management</a:t>
            </a:r>
            <a:r>
              <a:rPr lang="en-US" b="1" dirty="0">
                <a:solidFill>
                  <a:srgbClr val="7030A0"/>
                </a:solidFill>
              </a:rPr>
              <a:t> </a:t>
            </a:r>
            <a:r>
              <a:rPr lang="en-US" dirty="0"/>
              <a:t>and</a:t>
            </a:r>
            <a:r>
              <a:rPr lang="en-US" b="1" dirty="0"/>
              <a:t> </a:t>
            </a:r>
            <a:r>
              <a:rPr lang="en-US" b="1" dirty="0" err="1">
                <a:solidFill>
                  <a:srgbClr val="FFC000"/>
                </a:solidFill>
              </a:rPr>
              <a:t>HeAlth</a:t>
            </a:r>
            <a:r>
              <a:rPr lang="en-US" b="1" dirty="0">
                <a:solidFill>
                  <a:srgbClr val="FFC000"/>
                </a:solidFill>
              </a:rPr>
              <a:t> Promotion</a:t>
            </a:r>
            <a:r>
              <a:rPr lang="en-US" b="1" dirty="0"/>
              <a:t> in Early–stage dementia with </a:t>
            </a:r>
            <a:r>
              <a:rPr lang="en-US" b="1" dirty="0">
                <a:solidFill>
                  <a:schemeClr val="accent1"/>
                </a:solidFill>
              </a:rPr>
              <a:t>e-learning for </a:t>
            </a:r>
            <a:r>
              <a:rPr lang="en-US" b="1" dirty="0" err="1">
                <a:solidFill>
                  <a:schemeClr val="accent1"/>
                </a:solidFill>
              </a:rPr>
              <a:t>carers</a:t>
            </a:r>
            <a:r>
              <a:rPr lang="en-US" b="1" dirty="0">
                <a:solidFill>
                  <a:schemeClr val="accent1"/>
                </a:solidFill>
              </a:rPr>
              <a:t> </a:t>
            </a:r>
            <a:r>
              <a:rPr lang="en-US" b="1" dirty="0"/>
              <a:t>– SHAPE</a:t>
            </a:r>
          </a:p>
        </p:txBody>
      </p:sp>
      <p:sp>
        <p:nvSpPr>
          <p:cNvPr id="208" name="Bildeforklaring med linje 1 207"/>
          <p:cNvSpPr/>
          <p:nvPr/>
        </p:nvSpPr>
        <p:spPr bwMode="auto">
          <a:xfrm rot="10800000">
            <a:off x="1846839" y="2264008"/>
            <a:ext cx="2257509" cy="1259552"/>
          </a:xfrm>
          <a:prstGeom prst="borderCallout1">
            <a:avLst>
              <a:gd name="adj1" fmla="val 74785"/>
              <a:gd name="adj2" fmla="val -306"/>
              <a:gd name="adj3" fmla="val 35676"/>
              <a:gd name="adj4" fmla="val -30128"/>
            </a:avLst>
          </a:prstGeom>
          <a:solidFill>
            <a:schemeClr val="bg1"/>
          </a:solidFill>
          <a:ln w="9525" cap="flat" cmpd="sng" algn="ctr">
            <a:solidFill>
              <a:schemeClr val="accent3">
                <a:lumMod val="65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b-NO" sz="2400">
              <a:solidFill>
                <a:srgbClr val="000000"/>
              </a:solidFill>
              <a:latin typeface="Arial" charset="0"/>
              <a:ea typeface="ＭＳ Ｐゴシック" charset="0"/>
              <a:cs typeface="ＭＳ Ｐゴシック" charset="0"/>
            </a:endParaRPr>
          </a:p>
        </p:txBody>
      </p:sp>
      <p:pic>
        <p:nvPicPr>
          <p:cNvPr id="210" name="Bilde 209"/>
          <p:cNvPicPr>
            <a:picLocks noChangeAspect="1"/>
          </p:cNvPicPr>
          <p:nvPr/>
        </p:nvPicPr>
        <p:blipFill>
          <a:blip r:embed="rId3"/>
          <a:stretch>
            <a:fillRect/>
          </a:stretch>
        </p:blipFill>
        <p:spPr>
          <a:xfrm>
            <a:off x="1886289" y="2433706"/>
            <a:ext cx="2070554" cy="569676"/>
          </a:xfrm>
          <a:prstGeom prst="rect">
            <a:avLst/>
          </a:prstGeom>
        </p:spPr>
      </p:pic>
      <p:sp>
        <p:nvSpPr>
          <p:cNvPr id="211" name="Bildeforklaring med linje 1 210"/>
          <p:cNvSpPr/>
          <p:nvPr/>
        </p:nvSpPr>
        <p:spPr bwMode="auto">
          <a:xfrm rot="10800000">
            <a:off x="1884033" y="4043425"/>
            <a:ext cx="2013623" cy="1318529"/>
          </a:xfrm>
          <a:prstGeom prst="borderCallout1">
            <a:avLst>
              <a:gd name="adj1" fmla="val 101750"/>
              <a:gd name="adj2" fmla="val 17549"/>
              <a:gd name="adj3" fmla="val 136239"/>
              <a:gd name="adj4" fmla="val -35488"/>
            </a:avLst>
          </a:prstGeom>
          <a:solidFill>
            <a:schemeClr val="bg1"/>
          </a:solidFill>
          <a:ln w="9525" cap="flat" cmpd="sng" algn="ctr">
            <a:solidFill>
              <a:schemeClr val="accent3">
                <a:lumMod val="65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nb-NO" sz="2400">
              <a:solidFill>
                <a:srgbClr val="000000"/>
              </a:solidFill>
              <a:latin typeface="Arial" charset="0"/>
              <a:ea typeface="ＭＳ Ｐゴシック" charset="0"/>
              <a:cs typeface="ＭＳ Ｐゴシック" charset="0"/>
            </a:endParaRPr>
          </a:p>
        </p:txBody>
      </p:sp>
      <p:sp>
        <p:nvSpPr>
          <p:cNvPr id="215" name="Bildeforklaring med linje 1 214"/>
          <p:cNvSpPr/>
          <p:nvPr/>
        </p:nvSpPr>
        <p:spPr bwMode="auto">
          <a:xfrm>
            <a:off x="8538302" y="3692874"/>
            <a:ext cx="1974127" cy="944102"/>
          </a:xfrm>
          <a:prstGeom prst="borderCallout1">
            <a:avLst>
              <a:gd name="adj1" fmla="val 102768"/>
              <a:gd name="adj2" fmla="val 47937"/>
              <a:gd name="adj3" fmla="val 188361"/>
              <a:gd name="adj4" fmla="val 3099"/>
            </a:avLst>
          </a:prstGeom>
          <a:solidFill>
            <a:schemeClr val="bg1"/>
          </a:solidFill>
          <a:ln w="9525" cap="flat" cmpd="sng" algn="ctr">
            <a:solidFill>
              <a:schemeClr val="accent3">
                <a:lumMod val="65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b-NO" sz="2400">
              <a:solidFill>
                <a:srgbClr val="000000"/>
              </a:solidFill>
              <a:latin typeface="Arial" charset="0"/>
              <a:ea typeface="ＭＳ Ｐゴシック" charset="0"/>
              <a:cs typeface="ＭＳ Ｐゴシック" charset="0"/>
            </a:endParaRPr>
          </a:p>
        </p:txBody>
      </p:sp>
      <p:sp>
        <p:nvSpPr>
          <p:cNvPr id="217" name="Rektangel 216"/>
          <p:cNvSpPr/>
          <p:nvPr/>
        </p:nvSpPr>
        <p:spPr>
          <a:xfrm>
            <a:off x="1377697" y="1586085"/>
            <a:ext cx="6591757" cy="400110"/>
          </a:xfrm>
          <a:prstGeom prst="rect">
            <a:avLst/>
          </a:prstGeom>
        </p:spPr>
        <p:txBody>
          <a:bodyPr wrap="square">
            <a:spAutoFit/>
          </a:bodyPr>
          <a:lstStyle/>
          <a:p>
            <a:pPr marL="742950" lvl="1" indent="-285750">
              <a:buFont typeface="Arial" panose="020B0604020202020204" pitchFamily="34" charset="0"/>
              <a:buChar char="•"/>
            </a:pPr>
            <a:r>
              <a:rPr lang="en-GB" sz="2000" dirty="0">
                <a:cs typeface="Calibri Light" panose="020F0302020204030204" pitchFamily="34" charset="0"/>
              </a:rPr>
              <a:t>Partners:</a:t>
            </a:r>
          </a:p>
        </p:txBody>
      </p:sp>
      <p:pic>
        <p:nvPicPr>
          <p:cNvPr id="2" name="Bilde 1"/>
          <p:cNvPicPr>
            <a:picLocks noChangeAspect="1"/>
          </p:cNvPicPr>
          <p:nvPr/>
        </p:nvPicPr>
        <p:blipFill>
          <a:blip r:embed="rId4"/>
          <a:stretch>
            <a:fillRect/>
          </a:stretch>
        </p:blipFill>
        <p:spPr>
          <a:xfrm>
            <a:off x="1896063" y="4125789"/>
            <a:ext cx="1959789" cy="564370"/>
          </a:xfrm>
          <a:prstGeom prst="rect">
            <a:avLst/>
          </a:prstGeom>
        </p:spPr>
      </p:pic>
      <p:pic>
        <p:nvPicPr>
          <p:cNvPr id="1026" name="Picture 2" descr="Contact - SHAPE"/>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760615" y="2918685"/>
            <a:ext cx="2425545" cy="4926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SW Sydney | One of the best universities in Austra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9213" y="3771725"/>
            <a:ext cx="1767493" cy="749846"/>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p:cNvSpPr txBox="1"/>
          <p:nvPr/>
        </p:nvSpPr>
        <p:spPr>
          <a:xfrm>
            <a:off x="7783830" y="1223010"/>
            <a:ext cx="2377440" cy="1260003"/>
          </a:xfrm>
          <a:prstGeom prst="rect">
            <a:avLst/>
          </a:prstGeom>
          <a:solidFill>
            <a:schemeClr val="bg1"/>
          </a:solidFill>
        </p:spPr>
        <p:txBody>
          <a:bodyPr wrap="square" rtlCol="0">
            <a:spAutoFit/>
          </a:bodyPr>
          <a:lstStyle/>
          <a:p>
            <a:endParaRPr lang="nb-NO" dirty="0"/>
          </a:p>
        </p:txBody>
      </p:sp>
      <p:pic>
        <p:nvPicPr>
          <p:cNvPr id="1030" name="Picture 6" descr="JP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2689" y="1665058"/>
            <a:ext cx="236220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London school of economics logo with name.svg – Wikipedia"/>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966625" y="4677422"/>
            <a:ext cx="1745719" cy="530245"/>
          </a:xfrm>
          <a:prstGeom prst="rect">
            <a:avLst/>
          </a:prstGeom>
          <a:noFill/>
          <a:extLst>
            <a:ext uri="{909E8E84-426E-40DD-AFC4-6F175D3DCCD1}">
              <a14:hiddenFill xmlns:a14="http://schemas.microsoft.com/office/drawing/2010/main">
                <a:solidFill>
                  <a:srgbClr val="FFFFFF"/>
                </a:solidFill>
              </a14:hiddenFill>
            </a:ext>
          </a:extLst>
        </p:spPr>
      </p:pic>
      <p:grpSp>
        <p:nvGrpSpPr>
          <p:cNvPr id="214" name="Google Shape;1302;p47"/>
          <p:cNvGrpSpPr/>
          <p:nvPr/>
        </p:nvGrpSpPr>
        <p:grpSpPr>
          <a:xfrm>
            <a:off x="4186160" y="2024158"/>
            <a:ext cx="5088485" cy="4343062"/>
            <a:chOff x="11262100" y="1669175"/>
            <a:chExt cx="2783900" cy="2676675"/>
          </a:xfrm>
        </p:grpSpPr>
        <p:grpSp>
          <p:nvGrpSpPr>
            <p:cNvPr id="216" name="Google Shape;1303;p47"/>
            <p:cNvGrpSpPr/>
            <p:nvPr/>
          </p:nvGrpSpPr>
          <p:grpSpPr>
            <a:xfrm>
              <a:off x="12155875" y="2781225"/>
              <a:ext cx="84425" cy="80100"/>
              <a:chOff x="4293400" y="2574725"/>
              <a:chExt cx="84425" cy="80100"/>
            </a:xfrm>
          </p:grpSpPr>
          <p:sp>
            <p:nvSpPr>
              <p:cNvPr id="414" name="Google Shape;1304;p47"/>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ADADFB"/>
              </a:solidFill>
              <a:ln>
                <a:noFill/>
              </a:ln>
            </p:spPr>
          </p:sp>
          <p:sp>
            <p:nvSpPr>
              <p:cNvPr id="415" name="Google Shape;1305;p47"/>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ADADFB"/>
              </a:solidFill>
              <a:ln>
                <a:noFill/>
              </a:ln>
            </p:spPr>
            <p:txBody>
              <a:bodyPr spcFirstLastPara="1" wrap="square" lIns="91425" tIns="91425" rIns="91425" bIns="91425" anchor="ctr" anchorCtr="0">
                <a:noAutofit/>
              </a:bodyPr>
              <a:lstStyle/>
              <a:p>
                <a:endParaRPr/>
              </a:p>
            </p:txBody>
          </p:sp>
        </p:grpSp>
        <p:grpSp>
          <p:nvGrpSpPr>
            <p:cNvPr id="218" name="Google Shape;1306;p47"/>
            <p:cNvGrpSpPr/>
            <p:nvPr/>
          </p:nvGrpSpPr>
          <p:grpSpPr>
            <a:xfrm>
              <a:off x="11862650" y="1669175"/>
              <a:ext cx="1917275" cy="1140875"/>
              <a:chOff x="4000175" y="1462675"/>
              <a:chExt cx="1917275" cy="1140875"/>
            </a:xfrm>
          </p:grpSpPr>
          <p:sp>
            <p:nvSpPr>
              <p:cNvPr id="406" name="Google Shape;1307;p47"/>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ADADFB"/>
              </a:solidFill>
              <a:ln>
                <a:noFill/>
              </a:ln>
            </p:spPr>
          </p:sp>
          <p:grpSp>
            <p:nvGrpSpPr>
              <p:cNvPr id="407" name="Google Shape;1308;p47"/>
              <p:cNvGrpSpPr/>
              <p:nvPr/>
            </p:nvGrpSpPr>
            <p:grpSpPr>
              <a:xfrm>
                <a:off x="4000175" y="1462675"/>
                <a:ext cx="1917275" cy="1140875"/>
                <a:chOff x="4000175" y="1462675"/>
                <a:chExt cx="1917275" cy="1140875"/>
              </a:xfrm>
            </p:grpSpPr>
            <p:sp>
              <p:nvSpPr>
                <p:cNvPr id="408" name="Google Shape;1309;p47"/>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ADADFB"/>
                </a:solidFill>
                <a:ln>
                  <a:noFill/>
                </a:ln>
              </p:spPr>
            </p:sp>
            <p:sp>
              <p:nvSpPr>
                <p:cNvPr id="409" name="Google Shape;1310;p47"/>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410" name="Google Shape;1311;p47"/>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411" name="Google Shape;1312;p47"/>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412" name="Google Shape;1313;p47"/>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ADADFB"/>
                </a:solidFill>
                <a:ln>
                  <a:noFill/>
                </a:ln>
              </p:spPr>
              <p:txBody>
                <a:bodyPr spcFirstLastPara="1" wrap="square" lIns="91425" tIns="91425" rIns="91425" bIns="91425" anchor="ctr" anchorCtr="0">
                  <a:noAutofit/>
                </a:bodyPr>
                <a:lstStyle/>
                <a:p>
                  <a:endParaRPr>
                    <a:solidFill>
                      <a:srgbClr val="A6CBC2"/>
                    </a:solidFill>
                  </a:endParaRPr>
                </a:p>
              </p:txBody>
            </p:sp>
            <p:sp>
              <p:nvSpPr>
                <p:cNvPr id="413" name="Google Shape;1314;p47"/>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ADADFB"/>
                </a:solidFill>
                <a:ln>
                  <a:noFill/>
                </a:ln>
              </p:spPr>
              <p:txBody>
                <a:bodyPr spcFirstLastPara="1" wrap="square" lIns="91425" tIns="91425" rIns="91425" bIns="91425" anchor="ctr" anchorCtr="0">
                  <a:noAutofit/>
                </a:bodyPr>
                <a:lstStyle/>
                <a:p>
                  <a:endParaRPr/>
                </a:p>
              </p:txBody>
            </p:sp>
          </p:grpSp>
        </p:grpSp>
        <p:grpSp>
          <p:nvGrpSpPr>
            <p:cNvPr id="219" name="Google Shape;1315;p47"/>
            <p:cNvGrpSpPr/>
            <p:nvPr/>
          </p:nvGrpSpPr>
          <p:grpSpPr>
            <a:xfrm>
              <a:off x="11823100" y="2794325"/>
              <a:ext cx="94050" cy="104125"/>
              <a:chOff x="3960625" y="2587825"/>
              <a:chExt cx="94050" cy="104125"/>
            </a:xfrm>
          </p:grpSpPr>
          <p:sp>
            <p:nvSpPr>
              <p:cNvPr id="404" name="Google Shape;1316;p47"/>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ADADFB"/>
              </a:solidFill>
              <a:ln>
                <a:noFill/>
              </a:ln>
            </p:spPr>
          </p:sp>
          <p:sp>
            <p:nvSpPr>
              <p:cNvPr id="405" name="Google Shape;1317;p47"/>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ADADFB"/>
              </a:solidFill>
              <a:ln>
                <a:noFill/>
              </a:ln>
            </p:spPr>
            <p:txBody>
              <a:bodyPr spcFirstLastPara="1" wrap="square" lIns="91425" tIns="91425" rIns="91425" bIns="91425" anchor="ctr" anchorCtr="0">
                <a:noAutofit/>
              </a:bodyPr>
              <a:lstStyle/>
              <a:p>
                <a:endParaRPr/>
              </a:p>
            </p:txBody>
          </p:sp>
        </p:grpSp>
        <p:grpSp>
          <p:nvGrpSpPr>
            <p:cNvPr id="220" name="Google Shape;1318;p47"/>
            <p:cNvGrpSpPr/>
            <p:nvPr/>
          </p:nvGrpSpPr>
          <p:grpSpPr>
            <a:xfrm>
              <a:off x="11627825" y="2707400"/>
              <a:ext cx="173600" cy="187925"/>
              <a:chOff x="3765350" y="2500900"/>
              <a:chExt cx="173600" cy="187925"/>
            </a:xfrm>
          </p:grpSpPr>
          <p:sp>
            <p:nvSpPr>
              <p:cNvPr id="398" name="Google Shape;1319;p47"/>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ADADFB"/>
              </a:solidFill>
              <a:ln>
                <a:noFill/>
              </a:ln>
            </p:spPr>
          </p:sp>
          <p:sp>
            <p:nvSpPr>
              <p:cNvPr id="399" name="Google Shape;1320;p47"/>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400" name="Google Shape;1321;p47"/>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401" name="Google Shape;1322;p47"/>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402" name="Google Shape;1323;p47"/>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403" name="Google Shape;1324;p47"/>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ADADFB"/>
              </a:solidFill>
              <a:ln>
                <a:noFill/>
              </a:ln>
            </p:spPr>
            <p:txBody>
              <a:bodyPr spcFirstLastPara="1" wrap="square" lIns="91425" tIns="91425" rIns="91425" bIns="91425" anchor="ctr" anchorCtr="0">
                <a:noAutofit/>
              </a:bodyPr>
              <a:lstStyle/>
              <a:p>
                <a:endParaRPr/>
              </a:p>
            </p:txBody>
          </p:sp>
        </p:grpSp>
        <p:grpSp>
          <p:nvGrpSpPr>
            <p:cNvPr id="221" name="Google Shape;1325;p47"/>
            <p:cNvGrpSpPr/>
            <p:nvPr/>
          </p:nvGrpSpPr>
          <p:grpSpPr>
            <a:xfrm>
              <a:off x="11612950" y="2688350"/>
              <a:ext cx="85125" cy="51800"/>
              <a:chOff x="3750475" y="2481850"/>
              <a:chExt cx="85125" cy="51800"/>
            </a:xfrm>
          </p:grpSpPr>
          <p:sp>
            <p:nvSpPr>
              <p:cNvPr id="396" name="Google Shape;1326;p47"/>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97" name="Google Shape;1327;p47"/>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ADADFB"/>
              </a:solidFill>
              <a:ln>
                <a:noFill/>
              </a:ln>
            </p:spPr>
          </p:sp>
        </p:grpSp>
        <p:grpSp>
          <p:nvGrpSpPr>
            <p:cNvPr id="222" name="Google Shape;1328;p47"/>
            <p:cNvGrpSpPr/>
            <p:nvPr/>
          </p:nvGrpSpPr>
          <p:grpSpPr>
            <a:xfrm>
              <a:off x="11489650" y="2638950"/>
              <a:ext cx="172100" cy="169075"/>
              <a:chOff x="3627175" y="2432450"/>
              <a:chExt cx="172100" cy="169075"/>
            </a:xfrm>
          </p:grpSpPr>
          <p:sp>
            <p:nvSpPr>
              <p:cNvPr id="393" name="Google Shape;1329;p47"/>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94" name="Google Shape;1330;p47"/>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ADADFB"/>
              </a:solidFill>
              <a:ln>
                <a:noFill/>
              </a:ln>
            </p:spPr>
          </p:sp>
          <p:sp>
            <p:nvSpPr>
              <p:cNvPr id="395" name="Google Shape;1331;p47"/>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rgbClr val="ADADFB"/>
              </a:solidFill>
              <a:ln>
                <a:noFill/>
              </a:ln>
            </p:spPr>
          </p:sp>
        </p:grpSp>
        <p:grpSp>
          <p:nvGrpSpPr>
            <p:cNvPr id="223" name="Google Shape;1332;p47"/>
            <p:cNvGrpSpPr/>
            <p:nvPr/>
          </p:nvGrpSpPr>
          <p:grpSpPr>
            <a:xfrm>
              <a:off x="11424011" y="2791950"/>
              <a:ext cx="61539" cy="99045"/>
              <a:chOff x="3561536" y="2585450"/>
              <a:chExt cx="61539" cy="99045"/>
            </a:xfrm>
          </p:grpSpPr>
          <p:sp>
            <p:nvSpPr>
              <p:cNvPr id="391" name="Google Shape;1333;p47"/>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92" name="Google Shape;1334;p47"/>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ADADFB"/>
              </a:solidFill>
              <a:ln>
                <a:noFill/>
              </a:ln>
            </p:spPr>
          </p:sp>
        </p:grpSp>
        <p:grpSp>
          <p:nvGrpSpPr>
            <p:cNvPr id="224" name="Google Shape;1335;p47"/>
            <p:cNvGrpSpPr/>
            <p:nvPr/>
          </p:nvGrpSpPr>
          <p:grpSpPr>
            <a:xfrm>
              <a:off x="11768800" y="2191000"/>
              <a:ext cx="156075" cy="262825"/>
              <a:chOff x="3906325" y="1984500"/>
              <a:chExt cx="156075" cy="262825"/>
            </a:xfrm>
          </p:grpSpPr>
          <p:sp>
            <p:nvSpPr>
              <p:cNvPr id="389" name="Google Shape;1336;p47"/>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ADADFB"/>
              </a:solidFill>
              <a:ln>
                <a:noFill/>
              </a:ln>
            </p:spPr>
          </p:sp>
          <p:sp>
            <p:nvSpPr>
              <p:cNvPr id="390" name="Google Shape;1337;p47"/>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ADADFB"/>
              </a:solidFill>
              <a:ln>
                <a:noFill/>
              </a:ln>
            </p:spPr>
            <p:txBody>
              <a:bodyPr spcFirstLastPara="1" wrap="square" lIns="91425" tIns="91425" rIns="91425" bIns="91425" anchor="ctr" anchorCtr="0">
                <a:noAutofit/>
              </a:bodyPr>
              <a:lstStyle/>
              <a:p>
                <a:endParaRPr/>
              </a:p>
            </p:txBody>
          </p:sp>
        </p:grpSp>
        <p:grpSp>
          <p:nvGrpSpPr>
            <p:cNvPr id="225" name="Google Shape;1349;p47"/>
            <p:cNvGrpSpPr/>
            <p:nvPr/>
          </p:nvGrpSpPr>
          <p:grpSpPr>
            <a:xfrm>
              <a:off x="11780475" y="3768400"/>
              <a:ext cx="236225" cy="207100"/>
              <a:chOff x="3918000" y="3561900"/>
              <a:chExt cx="236225" cy="207100"/>
            </a:xfrm>
          </p:grpSpPr>
          <p:sp>
            <p:nvSpPr>
              <p:cNvPr id="387" name="Google Shape;1350;p47"/>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ADADFB"/>
              </a:solidFill>
              <a:ln>
                <a:noFill/>
              </a:ln>
            </p:spPr>
          </p:sp>
          <p:sp>
            <p:nvSpPr>
              <p:cNvPr id="388" name="Google Shape;1351;p47"/>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ADADFB"/>
              </a:solidFill>
              <a:ln>
                <a:noFill/>
              </a:ln>
            </p:spPr>
            <p:txBody>
              <a:bodyPr spcFirstLastPara="1" wrap="square" lIns="91425" tIns="91425" rIns="91425" bIns="91425" anchor="ctr" anchorCtr="0">
                <a:noAutofit/>
              </a:bodyPr>
              <a:lstStyle/>
              <a:p>
                <a:endParaRPr/>
              </a:p>
            </p:txBody>
          </p:sp>
        </p:grpSp>
        <p:sp>
          <p:nvSpPr>
            <p:cNvPr id="226" name="Google Shape;1397;p47"/>
            <p:cNvSpPr/>
            <p:nvPr/>
          </p:nvSpPr>
          <p:spPr>
            <a:xfrm>
              <a:off x="13266575" y="3053775"/>
              <a:ext cx="26175" cy="61250"/>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ADADFB"/>
            </a:solidFill>
            <a:ln>
              <a:noFill/>
            </a:ln>
          </p:spPr>
          <p:txBody>
            <a:bodyPr spcFirstLastPara="1" wrap="square" lIns="91425" tIns="91425" rIns="91425" bIns="91425" anchor="ctr" anchorCtr="0">
              <a:noAutofit/>
            </a:bodyPr>
            <a:lstStyle/>
            <a:p>
              <a:endParaRPr/>
            </a:p>
          </p:txBody>
        </p:sp>
        <p:grpSp>
          <p:nvGrpSpPr>
            <p:cNvPr id="227" name="Google Shape;1398;p47"/>
            <p:cNvGrpSpPr/>
            <p:nvPr/>
          </p:nvGrpSpPr>
          <p:grpSpPr>
            <a:xfrm>
              <a:off x="11643950" y="1831325"/>
              <a:ext cx="153300" cy="166375"/>
              <a:chOff x="3781475" y="1624825"/>
              <a:chExt cx="153300" cy="166375"/>
            </a:xfrm>
          </p:grpSpPr>
          <p:sp>
            <p:nvSpPr>
              <p:cNvPr id="383" name="Google Shape;1399;p47"/>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84" name="Google Shape;1400;p47"/>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85" name="Google Shape;1401;p47"/>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86" name="Google Shape;1402;p47"/>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ADADFB"/>
              </a:solidFill>
              <a:ln>
                <a:noFill/>
              </a:ln>
            </p:spPr>
            <p:txBody>
              <a:bodyPr spcFirstLastPara="1" wrap="square" lIns="91425" tIns="91425" rIns="91425" bIns="91425" anchor="ctr" anchorCtr="0">
                <a:noAutofit/>
              </a:bodyPr>
              <a:lstStyle/>
              <a:p>
                <a:endParaRPr/>
              </a:p>
            </p:txBody>
          </p:sp>
        </p:grpSp>
        <p:sp>
          <p:nvSpPr>
            <p:cNvPr id="228" name="Google Shape;1403;p47"/>
            <p:cNvSpPr/>
            <p:nvPr/>
          </p:nvSpPr>
          <p:spPr>
            <a:xfrm>
              <a:off x="13373825" y="2643150"/>
              <a:ext cx="175250" cy="3071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29" name="Google Shape;1404;p47"/>
            <p:cNvSpPr/>
            <p:nvPr/>
          </p:nvSpPr>
          <p:spPr>
            <a:xfrm>
              <a:off x="13302675" y="2803750"/>
              <a:ext cx="60175" cy="83725"/>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30" name="Google Shape;1405;p47"/>
            <p:cNvSpPr/>
            <p:nvPr/>
          </p:nvSpPr>
          <p:spPr>
            <a:xfrm>
              <a:off x="13273375" y="2707500"/>
              <a:ext cx="68550" cy="117725"/>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31" name="Google Shape;1406;p47"/>
            <p:cNvSpPr/>
            <p:nvPr/>
          </p:nvSpPr>
          <p:spPr>
            <a:xfrm>
              <a:off x="12717850" y="2554750"/>
              <a:ext cx="444650" cy="209800"/>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32" name="Google Shape;1407;p47"/>
            <p:cNvSpPr/>
            <p:nvPr/>
          </p:nvSpPr>
          <p:spPr>
            <a:xfrm>
              <a:off x="13592475" y="3494225"/>
              <a:ext cx="141250" cy="120875"/>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33" name="Google Shape;1408;p47"/>
            <p:cNvSpPr/>
            <p:nvPr/>
          </p:nvSpPr>
          <p:spPr>
            <a:xfrm>
              <a:off x="13276000" y="3167825"/>
              <a:ext cx="115100" cy="200900"/>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34" name="Google Shape;1409;p47"/>
            <p:cNvSpPr/>
            <p:nvPr/>
          </p:nvSpPr>
          <p:spPr>
            <a:xfrm>
              <a:off x="13335100" y="3582100"/>
              <a:ext cx="56000" cy="29325"/>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ADADFB"/>
            </a:solidFill>
            <a:ln>
              <a:noFill/>
            </a:ln>
          </p:spPr>
          <p:txBody>
            <a:bodyPr spcFirstLastPara="1" wrap="square" lIns="91425" tIns="91425" rIns="91425" bIns="91425" anchor="ctr" anchorCtr="0">
              <a:noAutofit/>
            </a:bodyPr>
            <a:lstStyle/>
            <a:p>
              <a:endParaRPr/>
            </a:p>
          </p:txBody>
        </p:sp>
        <p:grpSp>
          <p:nvGrpSpPr>
            <p:cNvPr id="235" name="Google Shape;1410;p47"/>
            <p:cNvGrpSpPr/>
            <p:nvPr/>
          </p:nvGrpSpPr>
          <p:grpSpPr>
            <a:xfrm>
              <a:off x="12930750" y="3368175"/>
              <a:ext cx="664875" cy="222850"/>
              <a:chOff x="5068275" y="3161675"/>
              <a:chExt cx="664875" cy="222850"/>
            </a:xfrm>
          </p:grpSpPr>
          <p:sp>
            <p:nvSpPr>
              <p:cNvPr id="379" name="Google Shape;1411;p47"/>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80" name="Google Shape;1412;p47"/>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81" name="Google Shape;1413;p47"/>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82" name="Google Shape;1414;p47"/>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rgbClr val="ADADFB"/>
              </a:solidFill>
              <a:ln>
                <a:noFill/>
              </a:ln>
            </p:spPr>
            <p:txBody>
              <a:bodyPr spcFirstLastPara="1" wrap="square" lIns="91425" tIns="91425" rIns="91425" bIns="91425" anchor="ctr" anchorCtr="0">
                <a:noAutofit/>
              </a:bodyPr>
              <a:lstStyle/>
              <a:p>
                <a:endParaRPr/>
              </a:p>
            </p:txBody>
          </p:sp>
        </p:grpSp>
        <p:sp>
          <p:nvSpPr>
            <p:cNvPr id="236" name="Google Shape;1415;p47"/>
            <p:cNvSpPr/>
            <p:nvPr/>
          </p:nvSpPr>
          <p:spPr>
            <a:xfrm>
              <a:off x="13001900" y="3352475"/>
              <a:ext cx="62800" cy="8215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37" name="Google Shape;1416;p47"/>
            <p:cNvSpPr/>
            <p:nvPr/>
          </p:nvSpPr>
          <p:spPr>
            <a:xfrm>
              <a:off x="13141550" y="3349325"/>
              <a:ext cx="137075" cy="9262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38" name="Google Shape;1417;p47"/>
            <p:cNvSpPr/>
            <p:nvPr/>
          </p:nvSpPr>
          <p:spPr>
            <a:xfrm>
              <a:off x="13013400" y="3094075"/>
              <a:ext cx="119300" cy="230700"/>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39" name="Google Shape;1418;p47"/>
            <p:cNvSpPr/>
            <p:nvPr/>
          </p:nvSpPr>
          <p:spPr>
            <a:xfrm>
              <a:off x="13029100" y="3231650"/>
              <a:ext cx="75875" cy="6540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40" name="Google Shape;1419;p47"/>
            <p:cNvSpPr/>
            <p:nvPr/>
          </p:nvSpPr>
          <p:spPr>
            <a:xfrm>
              <a:off x="12986200" y="3109750"/>
              <a:ext cx="117200" cy="135525"/>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41" name="Google Shape;1420;p47"/>
            <p:cNvSpPr/>
            <p:nvPr/>
          </p:nvSpPr>
          <p:spPr>
            <a:xfrm>
              <a:off x="12951675" y="3141150"/>
              <a:ext cx="121900" cy="227050"/>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42" name="Google Shape;1421;p47"/>
            <p:cNvSpPr/>
            <p:nvPr/>
          </p:nvSpPr>
          <p:spPr>
            <a:xfrm>
              <a:off x="12872175" y="3017175"/>
              <a:ext cx="128175" cy="288250"/>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43" name="Google Shape;1422;p47"/>
            <p:cNvSpPr/>
            <p:nvPr/>
          </p:nvSpPr>
          <p:spPr>
            <a:xfrm>
              <a:off x="12804175" y="3043325"/>
              <a:ext cx="74300" cy="95750"/>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44" name="Google Shape;1423;p47"/>
            <p:cNvSpPr/>
            <p:nvPr/>
          </p:nvSpPr>
          <p:spPr>
            <a:xfrm>
              <a:off x="11649700" y="2500350"/>
              <a:ext cx="55475" cy="6802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45" name="Google Shape;1424;p47"/>
            <p:cNvSpPr/>
            <p:nvPr/>
          </p:nvSpPr>
          <p:spPr>
            <a:xfrm>
              <a:off x="11605775" y="2164525"/>
              <a:ext cx="290325" cy="33742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3D3D8A"/>
            </a:solidFill>
            <a:ln>
              <a:noFill/>
            </a:ln>
          </p:spPr>
          <p:txBody>
            <a:bodyPr spcFirstLastPara="1" wrap="square" lIns="91425" tIns="91425" rIns="91425" bIns="91425" anchor="ctr" anchorCtr="0">
              <a:noAutofit/>
            </a:bodyPr>
            <a:lstStyle/>
            <a:p>
              <a:endParaRPr/>
            </a:p>
          </p:txBody>
        </p:sp>
        <p:sp>
          <p:nvSpPr>
            <p:cNvPr id="246" name="Google Shape;1425;p47"/>
            <p:cNvSpPr/>
            <p:nvPr/>
          </p:nvSpPr>
          <p:spPr>
            <a:xfrm>
              <a:off x="11685800" y="2228350"/>
              <a:ext cx="143875" cy="324875"/>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47" name="Google Shape;1426;p47"/>
            <p:cNvSpPr/>
            <p:nvPr/>
          </p:nvSpPr>
          <p:spPr>
            <a:xfrm>
              <a:off x="11838550" y="2457475"/>
              <a:ext cx="57550" cy="52325"/>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48" name="Google Shape;1427;p47"/>
            <p:cNvSpPr/>
            <p:nvPr/>
          </p:nvSpPr>
          <p:spPr>
            <a:xfrm>
              <a:off x="11811875" y="2495125"/>
              <a:ext cx="91550" cy="49725"/>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49" name="Google Shape;1428;p47"/>
            <p:cNvSpPr/>
            <p:nvPr/>
          </p:nvSpPr>
          <p:spPr>
            <a:xfrm>
              <a:off x="11815000" y="2529125"/>
              <a:ext cx="71175" cy="52325"/>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50" name="Google Shape;1429;p47"/>
            <p:cNvSpPr/>
            <p:nvPr/>
          </p:nvSpPr>
          <p:spPr>
            <a:xfrm>
              <a:off x="11849000" y="2532800"/>
              <a:ext cx="120875" cy="93650"/>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51" name="Google Shape;1430;p47"/>
            <p:cNvSpPr/>
            <p:nvPr/>
          </p:nvSpPr>
          <p:spPr>
            <a:xfrm>
              <a:off x="11765825" y="2685000"/>
              <a:ext cx="83200" cy="53900"/>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52" name="Google Shape;1431;p47"/>
            <p:cNvSpPr/>
            <p:nvPr/>
          </p:nvSpPr>
          <p:spPr>
            <a:xfrm>
              <a:off x="11772625" y="2669325"/>
              <a:ext cx="71700" cy="3140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53" name="Google Shape;1432;p47"/>
            <p:cNvSpPr/>
            <p:nvPr/>
          </p:nvSpPr>
          <p:spPr>
            <a:xfrm>
              <a:off x="11810300" y="2792250"/>
              <a:ext cx="27225" cy="52325"/>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54" name="Google Shape;1433;p47"/>
            <p:cNvSpPr/>
            <p:nvPr/>
          </p:nvSpPr>
          <p:spPr>
            <a:xfrm>
              <a:off x="11797225" y="2772900"/>
              <a:ext cx="26175" cy="3297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55" name="Google Shape;1434;p47"/>
            <p:cNvSpPr/>
            <p:nvPr/>
          </p:nvSpPr>
          <p:spPr>
            <a:xfrm>
              <a:off x="11758000" y="2745175"/>
              <a:ext cx="54425" cy="4762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56" name="Google Shape;1435;p47"/>
            <p:cNvSpPr/>
            <p:nvPr/>
          </p:nvSpPr>
          <p:spPr>
            <a:xfrm>
              <a:off x="11728175" y="2717450"/>
              <a:ext cx="42400" cy="26700"/>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57" name="Google Shape;1436;p47"/>
            <p:cNvSpPr/>
            <p:nvPr/>
          </p:nvSpPr>
          <p:spPr>
            <a:xfrm>
              <a:off x="11673775" y="2677150"/>
              <a:ext cx="99925" cy="48150"/>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58" name="Google Shape;1437;p47"/>
            <p:cNvSpPr/>
            <p:nvPr/>
          </p:nvSpPr>
          <p:spPr>
            <a:xfrm>
              <a:off x="11730275" y="2562075"/>
              <a:ext cx="132350" cy="111450"/>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59" name="Google Shape;1438;p47"/>
            <p:cNvSpPr/>
            <p:nvPr/>
          </p:nvSpPr>
          <p:spPr>
            <a:xfrm>
              <a:off x="11704100" y="2638975"/>
              <a:ext cx="105700" cy="46050"/>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60" name="Google Shape;1439;p47"/>
            <p:cNvSpPr/>
            <p:nvPr/>
          </p:nvSpPr>
          <p:spPr>
            <a:xfrm>
              <a:off x="11621975" y="2562600"/>
              <a:ext cx="120350" cy="143875"/>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61" name="Google Shape;1440;p47"/>
            <p:cNvSpPr/>
            <p:nvPr/>
          </p:nvSpPr>
          <p:spPr>
            <a:xfrm>
              <a:off x="11590075" y="2594000"/>
              <a:ext cx="51800" cy="47100"/>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62" name="Google Shape;1441;p47"/>
            <p:cNvSpPr/>
            <p:nvPr/>
          </p:nvSpPr>
          <p:spPr>
            <a:xfrm>
              <a:off x="11585375" y="2632700"/>
              <a:ext cx="40825" cy="35075"/>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63" name="Google Shape;1442;p47"/>
            <p:cNvSpPr/>
            <p:nvPr/>
          </p:nvSpPr>
          <p:spPr>
            <a:xfrm>
              <a:off x="11620950" y="2656250"/>
              <a:ext cx="9950" cy="141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64" name="Google Shape;1443;p47"/>
            <p:cNvSpPr/>
            <p:nvPr/>
          </p:nvSpPr>
          <p:spPr>
            <a:xfrm>
              <a:off x="11414850" y="2553200"/>
              <a:ext cx="58075" cy="76900"/>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ADADFB"/>
            </a:solidFill>
            <a:ln>
              <a:noFill/>
            </a:ln>
          </p:spPr>
          <p:txBody>
            <a:bodyPr spcFirstLastPara="1" wrap="square" lIns="91425" tIns="91425" rIns="91425" bIns="91425" anchor="ctr" anchorCtr="0">
              <a:noAutofit/>
            </a:bodyPr>
            <a:lstStyle/>
            <a:p>
              <a:endParaRPr/>
            </a:p>
          </p:txBody>
        </p:sp>
        <p:grpSp>
          <p:nvGrpSpPr>
            <p:cNvPr id="265" name="Google Shape;1444;p47"/>
            <p:cNvGrpSpPr/>
            <p:nvPr/>
          </p:nvGrpSpPr>
          <p:grpSpPr>
            <a:xfrm>
              <a:off x="11448850" y="2487800"/>
              <a:ext cx="125025" cy="175275"/>
              <a:chOff x="3586375" y="2281300"/>
              <a:chExt cx="125025" cy="175275"/>
            </a:xfrm>
          </p:grpSpPr>
          <p:sp>
            <p:nvSpPr>
              <p:cNvPr id="377" name="Google Shape;1445;p47"/>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3D3D8A"/>
              </a:solidFill>
              <a:ln>
                <a:noFill/>
              </a:ln>
            </p:spPr>
            <p:txBody>
              <a:bodyPr spcFirstLastPara="1" wrap="square" lIns="91425" tIns="91425" rIns="91425" bIns="91425" anchor="ctr" anchorCtr="0">
                <a:noAutofit/>
              </a:bodyPr>
              <a:lstStyle/>
              <a:p>
                <a:endParaRPr/>
              </a:p>
            </p:txBody>
          </p:sp>
          <p:sp>
            <p:nvSpPr>
              <p:cNvPr id="378" name="Google Shape;1446;p47"/>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ADADFB"/>
              </a:solidFill>
              <a:ln>
                <a:noFill/>
              </a:ln>
            </p:spPr>
            <p:txBody>
              <a:bodyPr spcFirstLastPara="1" wrap="square" lIns="91425" tIns="91425" rIns="91425" bIns="91425" anchor="ctr" anchorCtr="0">
                <a:noAutofit/>
              </a:bodyPr>
              <a:lstStyle/>
              <a:p>
                <a:endParaRPr/>
              </a:p>
            </p:txBody>
          </p:sp>
        </p:grpSp>
        <p:sp>
          <p:nvSpPr>
            <p:cNvPr id="266" name="Google Shape;1447;p47"/>
            <p:cNvSpPr/>
            <p:nvPr/>
          </p:nvSpPr>
          <p:spPr>
            <a:xfrm>
              <a:off x="12163375" y="3625525"/>
              <a:ext cx="109875" cy="205600"/>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ADADFB"/>
            </a:solidFill>
            <a:ln>
              <a:noFill/>
            </a:ln>
          </p:spPr>
          <p:txBody>
            <a:bodyPr spcFirstLastPara="1" wrap="square" lIns="91425" tIns="91425" rIns="91425" bIns="91425" anchor="ctr" anchorCtr="0">
              <a:noAutofit/>
            </a:bodyPr>
            <a:lstStyle/>
            <a:p>
              <a:endParaRPr/>
            </a:p>
          </p:txBody>
        </p:sp>
        <p:grpSp>
          <p:nvGrpSpPr>
            <p:cNvPr id="267" name="Google Shape;1448;p47"/>
            <p:cNvGrpSpPr/>
            <p:nvPr/>
          </p:nvGrpSpPr>
          <p:grpSpPr>
            <a:xfrm>
              <a:off x="13161450" y="3618725"/>
              <a:ext cx="576450" cy="616225"/>
              <a:chOff x="5298975" y="3412225"/>
              <a:chExt cx="576450" cy="616225"/>
            </a:xfrm>
          </p:grpSpPr>
          <p:sp>
            <p:nvSpPr>
              <p:cNvPr id="375" name="Google Shape;1449;p47"/>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rgbClr val="3D3D8A"/>
              </a:solidFill>
              <a:ln>
                <a:noFill/>
              </a:ln>
            </p:spPr>
            <p:txBody>
              <a:bodyPr spcFirstLastPara="1" wrap="square" lIns="91425" tIns="91425" rIns="91425" bIns="91425" anchor="ctr" anchorCtr="0">
                <a:noAutofit/>
              </a:bodyPr>
              <a:lstStyle/>
              <a:p>
                <a:endParaRPr>
                  <a:solidFill>
                    <a:srgbClr val="A6CBC2"/>
                  </a:solidFill>
                </a:endParaRPr>
              </a:p>
            </p:txBody>
          </p:sp>
          <p:sp>
            <p:nvSpPr>
              <p:cNvPr id="376" name="Google Shape;1450;p47"/>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ADADFB"/>
              </a:solidFill>
              <a:ln>
                <a:noFill/>
              </a:ln>
            </p:spPr>
            <p:txBody>
              <a:bodyPr spcFirstLastPara="1" wrap="square" lIns="91425" tIns="91425" rIns="91425" bIns="91425" anchor="ctr" anchorCtr="0">
                <a:noAutofit/>
              </a:bodyPr>
              <a:lstStyle/>
              <a:p>
                <a:endParaRPr/>
              </a:p>
            </p:txBody>
          </p:sp>
        </p:grpSp>
        <p:grpSp>
          <p:nvGrpSpPr>
            <p:cNvPr id="268" name="Google Shape;1451;p47"/>
            <p:cNvGrpSpPr/>
            <p:nvPr/>
          </p:nvGrpSpPr>
          <p:grpSpPr>
            <a:xfrm>
              <a:off x="13814775" y="4058650"/>
              <a:ext cx="231225" cy="287200"/>
              <a:chOff x="5952300" y="3852150"/>
              <a:chExt cx="231225" cy="287200"/>
            </a:xfrm>
          </p:grpSpPr>
          <p:sp>
            <p:nvSpPr>
              <p:cNvPr id="373" name="Google Shape;1452;p47"/>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74" name="Google Shape;1453;p47"/>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ADADFB"/>
              </a:solidFill>
              <a:ln>
                <a:noFill/>
              </a:ln>
            </p:spPr>
            <p:txBody>
              <a:bodyPr spcFirstLastPara="1" wrap="square" lIns="91425" tIns="91425" rIns="91425" bIns="91425" anchor="ctr" anchorCtr="0">
                <a:noAutofit/>
              </a:bodyPr>
              <a:lstStyle/>
              <a:p>
                <a:endParaRPr/>
              </a:p>
            </p:txBody>
          </p:sp>
        </p:grpSp>
        <p:sp>
          <p:nvSpPr>
            <p:cNvPr id="269" name="Google Shape;1454;p47"/>
            <p:cNvSpPr/>
            <p:nvPr/>
          </p:nvSpPr>
          <p:spPr>
            <a:xfrm>
              <a:off x="11262100" y="2295300"/>
              <a:ext cx="127125" cy="77450"/>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70" name="Google Shape;1455;p47"/>
            <p:cNvSpPr/>
            <p:nvPr/>
          </p:nvSpPr>
          <p:spPr>
            <a:xfrm>
              <a:off x="12479325" y="2481525"/>
              <a:ext cx="885625" cy="661225"/>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71" name="Google Shape;1456;p47"/>
            <p:cNvSpPr/>
            <p:nvPr/>
          </p:nvSpPr>
          <p:spPr>
            <a:xfrm>
              <a:off x="13013400" y="3109750"/>
              <a:ext cx="1600" cy="2125"/>
            </a:xfrm>
            <a:custGeom>
              <a:avLst/>
              <a:gdLst/>
              <a:ahLst/>
              <a:cxnLst/>
              <a:rect l="l" t="t" r="r" b="b"/>
              <a:pathLst>
                <a:path w="64" h="85" extrusionOk="0">
                  <a:moveTo>
                    <a:pt x="63" y="85"/>
                  </a:moveTo>
                  <a:lnTo>
                    <a:pt x="1" y="1"/>
                  </a:lnTo>
                  <a:lnTo>
                    <a:pt x="1"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72" name="Google Shape;1457;p47"/>
            <p:cNvSpPr/>
            <p:nvPr/>
          </p:nvSpPr>
          <p:spPr>
            <a:xfrm>
              <a:off x="12996675" y="3124925"/>
              <a:ext cx="2625" cy="2650"/>
            </a:xfrm>
            <a:custGeom>
              <a:avLst/>
              <a:gdLst/>
              <a:ahLst/>
              <a:cxnLst/>
              <a:rect l="l" t="t" r="r" b="b"/>
              <a:pathLst>
                <a:path w="105" h="106" extrusionOk="0">
                  <a:moveTo>
                    <a:pt x="0" y="105"/>
                  </a:moveTo>
                  <a:lnTo>
                    <a:pt x="105" y="1"/>
                  </a:lnTo>
                  <a:lnTo>
                    <a:pt x="105"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73" name="Google Shape;1458;p47"/>
            <p:cNvSpPr/>
            <p:nvPr/>
          </p:nvSpPr>
          <p:spPr>
            <a:xfrm>
              <a:off x="12470950" y="2867050"/>
              <a:ext cx="5275" cy="1600"/>
            </a:xfrm>
            <a:custGeom>
              <a:avLst/>
              <a:gdLst/>
              <a:ahLst/>
              <a:cxnLst/>
              <a:rect l="l" t="t" r="r" b="b"/>
              <a:pathLst>
                <a:path w="211" h="64" extrusionOk="0">
                  <a:moveTo>
                    <a:pt x="210" y="0"/>
                  </a:moveTo>
                  <a:lnTo>
                    <a:pt x="1" y="63"/>
                  </a:lnTo>
                  <a:lnTo>
                    <a:pt x="22" y="63"/>
                  </a:lnTo>
                  <a:lnTo>
                    <a:pt x="210"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74" name="Google Shape;1459;p47"/>
            <p:cNvSpPr/>
            <p:nvPr/>
          </p:nvSpPr>
          <p:spPr>
            <a:xfrm>
              <a:off x="12164950" y="2516575"/>
              <a:ext cx="547700" cy="287725"/>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75" name="Google Shape;1460;p47"/>
            <p:cNvSpPr/>
            <p:nvPr/>
          </p:nvSpPr>
          <p:spPr>
            <a:xfrm>
              <a:off x="12305675" y="2727375"/>
              <a:ext cx="231750" cy="144400"/>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76" name="Google Shape;1461;p47"/>
            <p:cNvSpPr/>
            <p:nvPr/>
          </p:nvSpPr>
          <p:spPr>
            <a:xfrm>
              <a:off x="12264350" y="2777600"/>
              <a:ext cx="207150" cy="130275"/>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rgbClr val="ADADFB"/>
            </a:solidFill>
            <a:ln>
              <a:noFill/>
            </a:ln>
          </p:spPr>
          <p:txBody>
            <a:bodyPr spcFirstLastPara="1" wrap="square" lIns="91425" tIns="91425" rIns="91425" bIns="91425" anchor="ctr" anchorCtr="0">
              <a:noAutofit/>
            </a:bodyPr>
            <a:lstStyle/>
            <a:p>
              <a:endParaRPr/>
            </a:p>
          </p:txBody>
        </p:sp>
        <p:grpSp>
          <p:nvGrpSpPr>
            <p:cNvPr id="277" name="Google Shape;1462;p47"/>
            <p:cNvGrpSpPr/>
            <p:nvPr/>
          </p:nvGrpSpPr>
          <p:grpSpPr>
            <a:xfrm>
              <a:off x="12704775" y="3306450"/>
              <a:ext cx="31425" cy="59650"/>
              <a:chOff x="4842300" y="3099950"/>
              <a:chExt cx="31425" cy="59650"/>
            </a:xfrm>
          </p:grpSpPr>
          <p:sp>
            <p:nvSpPr>
              <p:cNvPr id="369" name="Google Shape;1463;p47"/>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70" name="Google Shape;1464;p47"/>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71" name="Google Shape;1465;p47"/>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72" name="Google Shape;1466;p47"/>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ADADFB"/>
              </a:solidFill>
              <a:ln>
                <a:noFill/>
              </a:ln>
            </p:spPr>
            <p:txBody>
              <a:bodyPr spcFirstLastPara="1" wrap="square" lIns="91425" tIns="91425" rIns="91425" bIns="91425" anchor="ctr" anchorCtr="0">
                <a:noAutofit/>
              </a:bodyPr>
              <a:lstStyle/>
              <a:p>
                <a:endParaRPr/>
              </a:p>
            </p:txBody>
          </p:sp>
        </p:grpSp>
        <p:sp>
          <p:nvSpPr>
            <p:cNvPr id="278" name="Google Shape;1467;p47"/>
            <p:cNvSpPr/>
            <p:nvPr/>
          </p:nvSpPr>
          <p:spPr>
            <a:xfrm>
              <a:off x="12525875" y="2937650"/>
              <a:ext cx="405425" cy="396025"/>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79" name="Google Shape;1468;p47"/>
            <p:cNvSpPr/>
            <p:nvPr/>
          </p:nvSpPr>
          <p:spPr>
            <a:xfrm>
              <a:off x="12684900" y="2984750"/>
              <a:ext cx="119300" cy="63825"/>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80" name="Google Shape;1469;p47"/>
            <p:cNvSpPr/>
            <p:nvPr/>
          </p:nvSpPr>
          <p:spPr>
            <a:xfrm>
              <a:off x="12410275" y="2877500"/>
              <a:ext cx="200375" cy="220775"/>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81" name="Google Shape;1470;p47"/>
            <p:cNvSpPr/>
            <p:nvPr/>
          </p:nvSpPr>
          <p:spPr>
            <a:xfrm>
              <a:off x="12395625" y="2847175"/>
              <a:ext cx="191475" cy="15955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82" name="Google Shape;1471;p47"/>
            <p:cNvSpPr/>
            <p:nvPr/>
          </p:nvSpPr>
          <p:spPr>
            <a:xfrm>
              <a:off x="11840625" y="2607600"/>
              <a:ext cx="237525" cy="148050"/>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83" name="Google Shape;1472;p47"/>
            <p:cNvSpPr/>
            <p:nvPr/>
          </p:nvSpPr>
          <p:spPr>
            <a:xfrm>
              <a:off x="11899225" y="2680825"/>
              <a:ext cx="49725" cy="55475"/>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84" name="Google Shape;1473;p47"/>
            <p:cNvSpPr/>
            <p:nvPr/>
          </p:nvSpPr>
          <p:spPr>
            <a:xfrm>
              <a:off x="11819725" y="2690250"/>
              <a:ext cx="127650" cy="81625"/>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85" name="Google Shape;1474;p47"/>
            <p:cNvSpPr/>
            <p:nvPr/>
          </p:nvSpPr>
          <p:spPr>
            <a:xfrm>
              <a:off x="11851625" y="2761900"/>
              <a:ext cx="83725" cy="52850"/>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ADADFB"/>
            </a:solidFill>
            <a:ln>
              <a:noFill/>
            </a:ln>
          </p:spPr>
          <p:txBody>
            <a:bodyPr spcFirstLastPara="1" wrap="square" lIns="91425" tIns="91425" rIns="91425" bIns="91425" anchor="ctr" anchorCtr="0">
              <a:noAutofit/>
            </a:bodyPr>
            <a:lstStyle/>
            <a:p>
              <a:endParaRPr/>
            </a:p>
          </p:txBody>
        </p:sp>
        <p:grpSp>
          <p:nvGrpSpPr>
            <p:cNvPr id="286" name="Google Shape;1475;p47"/>
            <p:cNvGrpSpPr/>
            <p:nvPr/>
          </p:nvGrpSpPr>
          <p:grpSpPr>
            <a:xfrm>
              <a:off x="11729225" y="2726850"/>
              <a:ext cx="78475" cy="60700"/>
              <a:chOff x="3866750" y="2520350"/>
              <a:chExt cx="78475" cy="60700"/>
            </a:xfrm>
          </p:grpSpPr>
          <p:sp>
            <p:nvSpPr>
              <p:cNvPr id="365" name="Google Shape;1476;p47"/>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66" name="Google Shape;1477;p47"/>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67" name="Google Shape;1478;p47"/>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68" name="Google Shape;1479;p47"/>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ADADFB"/>
              </a:solidFill>
              <a:ln>
                <a:noFill/>
              </a:ln>
            </p:spPr>
            <p:txBody>
              <a:bodyPr spcFirstLastPara="1" wrap="square" lIns="91425" tIns="91425" rIns="91425" bIns="91425" anchor="ctr" anchorCtr="0">
                <a:noAutofit/>
              </a:bodyPr>
              <a:lstStyle/>
              <a:p>
                <a:endParaRPr/>
              </a:p>
            </p:txBody>
          </p:sp>
        </p:grpSp>
        <p:sp>
          <p:nvSpPr>
            <p:cNvPr id="287" name="Google Shape;1480;p47"/>
            <p:cNvSpPr/>
            <p:nvPr/>
          </p:nvSpPr>
          <p:spPr>
            <a:xfrm>
              <a:off x="11662250" y="2784400"/>
              <a:ext cx="14675" cy="29325"/>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88" name="Google Shape;1481;p47"/>
            <p:cNvSpPr/>
            <p:nvPr/>
          </p:nvSpPr>
          <p:spPr>
            <a:xfrm>
              <a:off x="11430000" y="2771325"/>
              <a:ext cx="160625" cy="134450"/>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89" name="Google Shape;1482;p47"/>
            <p:cNvSpPr/>
            <p:nvPr/>
          </p:nvSpPr>
          <p:spPr>
            <a:xfrm>
              <a:off x="12160775" y="2835125"/>
              <a:ext cx="25125" cy="19925"/>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90" name="Google Shape;1483;p47"/>
            <p:cNvSpPr/>
            <p:nvPr/>
          </p:nvSpPr>
          <p:spPr>
            <a:xfrm>
              <a:off x="12154500" y="2837750"/>
              <a:ext cx="295050" cy="237500"/>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91" name="Google Shape;1484;p47"/>
            <p:cNvSpPr/>
            <p:nvPr/>
          </p:nvSpPr>
          <p:spPr>
            <a:xfrm>
              <a:off x="12139850" y="2808975"/>
              <a:ext cx="51800" cy="43975"/>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92" name="Google Shape;1485;p47"/>
            <p:cNvSpPr/>
            <p:nvPr/>
          </p:nvSpPr>
          <p:spPr>
            <a:xfrm>
              <a:off x="11907075" y="2798525"/>
              <a:ext cx="260525" cy="107250"/>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93" name="Google Shape;1486;p47"/>
            <p:cNvSpPr/>
            <p:nvPr/>
          </p:nvSpPr>
          <p:spPr>
            <a:xfrm>
              <a:off x="11903925" y="2799050"/>
              <a:ext cx="39775" cy="35075"/>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94" name="Google Shape;1487;p47"/>
            <p:cNvSpPr/>
            <p:nvPr/>
          </p:nvSpPr>
          <p:spPr>
            <a:xfrm>
              <a:off x="12093800" y="2880125"/>
              <a:ext cx="139700" cy="134450"/>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95" name="Google Shape;1488;p47"/>
            <p:cNvSpPr/>
            <p:nvPr/>
          </p:nvSpPr>
          <p:spPr>
            <a:xfrm>
              <a:off x="12207850" y="2997825"/>
              <a:ext cx="25125" cy="25650"/>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96" name="Google Shape;1489;p47"/>
            <p:cNvSpPr/>
            <p:nvPr/>
          </p:nvSpPr>
          <p:spPr>
            <a:xfrm>
              <a:off x="11998600" y="2910975"/>
              <a:ext cx="32475" cy="18350"/>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97" name="Google Shape;1490;p47"/>
            <p:cNvSpPr/>
            <p:nvPr/>
          </p:nvSpPr>
          <p:spPr>
            <a:xfrm>
              <a:off x="12046725" y="2883775"/>
              <a:ext cx="90000" cy="80075"/>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98" name="Google Shape;1491;p47"/>
            <p:cNvSpPr/>
            <p:nvPr/>
          </p:nvSpPr>
          <p:spPr>
            <a:xfrm>
              <a:off x="12028425" y="2948125"/>
              <a:ext cx="22000" cy="63850"/>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299" name="Google Shape;1492;p47"/>
            <p:cNvSpPr/>
            <p:nvPr/>
          </p:nvSpPr>
          <p:spPr>
            <a:xfrm>
              <a:off x="12047775" y="2948125"/>
              <a:ext cx="5775" cy="1310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00" name="Google Shape;1493;p47"/>
            <p:cNvSpPr/>
            <p:nvPr/>
          </p:nvSpPr>
          <p:spPr>
            <a:xfrm>
              <a:off x="12041500" y="2962250"/>
              <a:ext cx="7875" cy="18325"/>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01" name="Google Shape;1494;p47"/>
            <p:cNvSpPr/>
            <p:nvPr/>
          </p:nvSpPr>
          <p:spPr>
            <a:xfrm>
              <a:off x="12041500" y="2928250"/>
              <a:ext cx="18850" cy="23550"/>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02" name="Google Shape;1495;p47"/>
            <p:cNvSpPr/>
            <p:nvPr/>
          </p:nvSpPr>
          <p:spPr>
            <a:xfrm>
              <a:off x="12042550" y="2946550"/>
              <a:ext cx="58075" cy="71700"/>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03" name="Google Shape;1496;p47"/>
            <p:cNvSpPr/>
            <p:nvPr/>
          </p:nvSpPr>
          <p:spPr>
            <a:xfrm>
              <a:off x="12041500" y="2965375"/>
              <a:ext cx="299225" cy="252175"/>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rgbClr val="ADADFB"/>
            </a:solidFill>
            <a:ln>
              <a:noFill/>
            </a:ln>
          </p:spPr>
          <p:txBody>
            <a:bodyPr spcFirstLastPara="1" wrap="square" lIns="91425" tIns="91425" rIns="91425" bIns="91425" anchor="ctr" anchorCtr="0">
              <a:noAutofit/>
            </a:bodyPr>
            <a:lstStyle/>
            <a:p>
              <a:endParaRPr>
                <a:solidFill>
                  <a:srgbClr val="FF6B65"/>
                </a:solidFill>
              </a:endParaRPr>
            </a:p>
          </p:txBody>
        </p:sp>
        <p:sp>
          <p:nvSpPr>
            <p:cNvPr id="304" name="Google Shape;1498;p47"/>
            <p:cNvSpPr/>
            <p:nvPr/>
          </p:nvSpPr>
          <p:spPr>
            <a:xfrm>
              <a:off x="12283700" y="3060600"/>
              <a:ext cx="69075" cy="54425"/>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05" name="Google Shape;1499;p47"/>
            <p:cNvSpPr/>
            <p:nvPr/>
          </p:nvSpPr>
          <p:spPr>
            <a:xfrm>
              <a:off x="12296775" y="3072625"/>
              <a:ext cx="108300" cy="133400"/>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06" name="Google Shape;1500;p47"/>
            <p:cNvSpPr/>
            <p:nvPr/>
          </p:nvSpPr>
          <p:spPr>
            <a:xfrm>
              <a:off x="12345950" y="3053775"/>
              <a:ext cx="5775" cy="13125"/>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07" name="Google Shape;1501;p47"/>
            <p:cNvSpPr/>
            <p:nvPr/>
          </p:nvSpPr>
          <p:spPr>
            <a:xfrm>
              <a:off x="12162850" y="3166250"/>
              <a:ext cx="153825" cy="99925"/>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08" name="Google Shape;1502;p47"/>
            <p:cNvSpPr/>
            <p:nvPr/>
          </p:nvSpPr>
          <p:spPr>
            <a:xfrm>
              <a:off x="11898175" y="2975850"/>
              <a:ext cx="180500" cy="151725"/>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09" name="Google Shape;1503;p47"/>
            <p:cNvSpPr/>
            <p:nvPr/>
          </p:nvSpPr>
          <p:spPr>
            <a:xfrm>
              <a:off x="11866275" y="3125975"/>
              <a:ext cx="238550" cy="273600"/>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10" name="Google Shape;1504;p47"/>
            <p:cNvSpPr/>
            <p:nvPr/>
          </p:nvSpPr>
          <p:spPr>
            <a:xfrm>
              <a:off x="12028950" y="3232150"/>
              <a:ext cx="219725" cy="166900"/>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11" name="Google Shape;1505;p47"/>
            <p:cNvSpPr/>
            <p:nvPr/>
          </p:nvSpPr>
          <p:spPr>
            <a:xfrm>
              <a:off x="12076025" y="3185600"/>
              <a:ext cx="96800" cy="85825"/>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12" name="Google Shape;1506;p47"/>
            <p:cNvSpPr/>
            <p:nvPr/>
          </p:nvSpPr>
          <p:spPr>
            <a:xfrm>
              <a:off x="12154500" y="3265650"/>
              <a:ext cx="21975" cy="26175"/>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13" name="Google Shape;1507;p47"/>
            <p:cNvSpPr/>
            <p:nvPr/>
          </p:nvSpPr>
          <p:spPr>
            <a:xfrm>
              <a:off x="12145075" y="3276100"/>
              <a:ext cx="148050" cy="196175"/>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14" name="Google Shape;1508;p47"/>
            <p:cNvSpPr/>
            <p:nvPr/>
          </p:nvSpPr>
          <p:spPr>
            <a:xfrm>
              <a:off x="12037850" y="3370250"/>
              <a:ext cx="121375" cy="147025"/>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ADADFB"/>
            </a:solidFill>
            <a:ln>
              <a:noFill/>
            </a:ln>
          </p:spPr>
          <p:txBody>
            <a:bodyPr spcFirstLastPara="1" wrap="square" lIns="91425" tIns="91425" rIns="91425" bIns="91425" anchor="ctr" anchorCtr="0">
              <a:noAutofit/>
            </a:bodyPr>
            <a:lstStyle/>
            <a:p>
              <a:endParaRPr>
                <a:solidFill>
                  <a:srgbClr val="FF6B65"/>
                </a:solidFill>
              </a:endParaRPr>
            </a:p>
          </p:txBody>
        </p:sp>
        <p:sp>
          <p:nvSpPr>
            <p:cNvPr id="315" name="Google Shape;1509;p47"/>
            <p:cNvSpPr/>
            <p:nvPr/>
          </p:nvSpPr>
          <p:spPr>
            <a:xfrm>
              <a:off x="12007500" y="3465450"/>
              <a:ext cx="11000" cy="25"/>
            </a:xfrm>
            <a:custGeom>
              <a:avLst/>
              <a:gdLst/>
              <a:ahLst/>
              <a:cxnLst/>
              <a:rect l="l" t="t" r="r" b="b"/>
              <a:pathLst>
                <a:path w="440" h="1" extrusionOk="0">
                  <a:moveTo>
                    <a:pt x="1" y="1"/>
                  </a:moveTo>
                  <a:lnTo>
                    <a:pt x="210" y="1"/>
                  </a:lnTo>
                  <a:lnTo>
                    <a:pt x="440" y="1"/>
                  </a:lnTo>
                  <a:lnTo>
                    <a:pt x="22"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16" name="Google Shape;1510;p47"/>
            <p:cNvSpPr/>
            <p:nvPr/>
          </p:nvSpPr>
          <p:spPr>
            <a:xfrm>
              <a:off x="11977675" y="3388575"/>
              <a:ext cx="83725" cy="82675"/>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17" name="Google Shape;1511;p47"/>
            <p:cNvSpPr/>
            <p:nvPr/>
          </p:nvSpPr>
          <p:spPr>
            <a:xfrm>
              <a:off x="11760600" y="3288125"/>
              <a:ext cx="188350" cy="127150"/>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18" name="Google Shape;1512;p47"/>
            <p:cNvSpPr/>
            <p:nvPr/>
          </p:nvSpPr>
          <p:spPr>
            <a:xfrm>
              <a:off x="11683700" y="2954400"/>
              <a:ext cx="223400" cy="207700"/>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19" name="Google Shape;1513;p47"/>
            <p:cNvSpPr/>
            <p:nvPr/>
          </p:nvSpPr>
          <p:spPr>
            <a:xfrm>
              <a:off x="11655450" y="2886400"/>
              <a:ext cx="57050" cy="111450"/>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20" name="Google Shape;1514;p47"/>
            <p:cNvSpPr/>
            <p:nvPr/>
          </p:nvSpPr>
          <p:spPr>
            <a:xfrm>
              <a:off x="11431050" y="2890050"/>
              <a:ext cx="289825" cy="280400"/>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21" name="Google Shape;1515;p47"/>
            <p:cNvSpPr/>
            <p:nvPr/>
          </p:nvSpPr>
          <p:spPr>
            <a:xfrm>
              <a:off x="11373525" y="2908900"/>
              <a:ext cx="167400" cy="132350"/>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22" name="Google Shape;1516;p47"/>
            <p:cNvSpPr/>
            <p:nvPr/>
          </p:nvSpPr>
          <p:spPr>
            <a:xfrm>
              <a:off x="11313350" y="3040700"/>
              <a:ext cx="118775" cy="95225"/>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23" name="Google Shape;1517;p47"/>
            <p:cNvSpPr/>
            <p:nvPr/>
          </p:nvSpPr>
          <p:spPr>
            <a:xfrm>
              <a:off x="11312850" y="3044900"/>
              <a:ext cx="170550" cy="18780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24" name="Google Shape;1518;p47"/>
            <p:cNvSpPr/>
            <p:nvPr/>
          </p:nvSpPr>
          <p:spPr>
            <a:xfrm>
              <a:off x="11380850" y="3080475"/>
              <a:ext cx="235400" cy="218150"/>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25" name="Google Shape;1519;p47"/>
            <p:cNvSpPr/>
            <p:nvPr/>
          </p:nvSpPr>
          <p:spPr>
            <a:xfrm>
              <a:off x="11480225" y="3227450"/>
              <a:ext cx="108825" cy="79025"/>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26" name="Google Shape;1520;p47"/>
            <p:cNvSpPr/>
            <p:nvPr/>
          </p:nvSpPr>
          <p:spPr>
            <a:xfrm>
              <a:off x="11305000" y="3204425"/>
              <a:ext cx="93125" cy="68050"/>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27" name="Google Shape;1521;p47"/>
            <p:cNvSpPr/>
            <p:nvPr/>
          </p:nvSpPr>
          <p:spPr>
            <a:xfrm>
              <a:off x="11315450" y="3263025"/>
              <a:ext cx="44500" cy="26700"/>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ADADFB"/>
            </a:solidFill>
            <a:ln>
              <a:noFill/>
            </a:ln>
          </p:spPr>
          <p:txBody>
            <a:bodyPr spcFirstLastPara="1" wrap="square" lIns="91425" tIns="91425" rIns="91425" bIns="91425" anchor="ctr" anchorCtr="0">
              <a:noAutofit/>
            </a:bodyPr>
            <a:lstStyle/>
            <a:p>
              <a:endParaRPr/>
            </a:p>
          </p:txBody>
        </p:sp>
        <p:grpSp>
          <p:nvGrpSpPr>
            <p:cNvPr id="328" name="Google Shape;1522;p47"/>
            <p:cNvGrpSpPr/>
            <p:nvPr/>
          </p:nvGrpSpPr>
          <p:grpSpPr>
            <a:xfrm>
              <a:off x="11312850" y="3244725"/>
              <a:ext cx="132875" cy="99400"/>
              <a:chOff x="3450375" y="3038225"/>
              <a:chExt cx="132875" cy="99400"/>
            </a:xfrm>
          </p:grpSpPr>
          <p:sp>
            <p:nvSpPr>
              <p:cNvPr id="363" name="Google Shape;1523;p47"/>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64" name="Google Shape;1524;p47"/>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ADADFB"/>
              </a:solidFill>
              <a:ln>
                <a:noFill/>
              </a:ln>
            </p:spPr>
            <p:txBody>
              <a:bodyPr spcFirstLastPara="1" wrap="square" lIns="91425" tIns="91425" rIns="91425" bIns="91425" anchor="ctr" anchorCtr="0">
                <a:noAutofit/>
              </a:bodyPr>
              <a:lstStyle/>
              <a:p>
                <a:endParaRPr/>
              </a:p>
            </p:txBody>
          </p:sp>
        </p:grpSp>
        <p:sp>
          <p:nvSpPr>
            <p:cNvPr id="329" name="Google Shape;1525;p47"/>
            <p:cNvSpPr/>
            <p:nvPr/>
          </p:nvSpPr>
          <p:spPr>
            <a:xfrm>
              <a:off x="11365675" y="3302250"/>
              <a:ext cx="40300" cy="48150"/>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30" name="Google Shape;1526;p47"/>
            <p:cNvSpPr/>
            <p:nvPr/>
          </p:nvSpPr>
          <p:spPr>
            <a:xfrm>
              <a:off x="11391825" y="3324225"/>
              <a:ext cx="58600" cy="62800"/>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31" name="Google Shape;1527;p47"/>
            <p:cNvSpPr/>
            <p:nvPr/>
          </p:nvSpPr>
          <p:spPr>
            <a:xfrm>
              <a:off x="11432625" y="3293375"/>
              <a:ext cx="89475" cy="94175"/>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32" name="Google Shape;1528;p47"/>
            <p:cNvSpPr/>
            <p:nvPr/>
          </p:nvSpPr>
          <p:spPr>
            <a:xfrm>
              <a:off x="11509525" y="3285525"/>
              <a:ext cx="61225" cy="95750"/>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33" name="Google Shape;1529;p47"/>
            <p:cNvSpPr/>
            <p:nvPr/>
          </p:nvSpPr>
          <p:spPr>
            <a:xfrm>
              <a:off x="11552425" y="3285525"/>
              <a:ext cx="29300" cy="77950"/>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34" name="Google Shape;1530;p47"/>
            <p:cNvSpPr/>
            <p:nvPr/>
          </p:nvSpPr>
          <p:spPr>
            <a:xfrm>
              <a:off x="11568100" y="3265650"/>
              <a:ext cx="45025" cy="94175"/>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35" name="Google Shape;1531;p47"/>
            <p:cNvSpPr/>
            <p:nvPr/>
          </p:nvSpPr>
          <p:spPr>
            <a:xfrm>
              <a:off x="11744400" y="3103475"/>
              <a:ext cx="150650" cy="239600"/>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36" name="Google Shape;1532;p47"/>
            <p:cNvSpPr/>
            <p:nvPr/>
          </p:nvSpPr>
          <p:spPr>
            <a:xfrm>
              <a:off x="11726075" y="3258325"/>
              <a:ext cx="4725" cy="2625"/>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37" name="Google Shape;1533;p47"/>
            <p:cNvSpPr/>
            <p:nvPr/>
          </p:nvSpPr>
          <p:spPr>
            <a:xfrm>
              <a:off x="11558175" y="3106625"/>
              <a:ext cx="220250" cy="171075"/>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ADADFB"/>
            </a:solidFill>
            <a:ln>
              <a:noFill/>
            </a:ln>
          </p:spPr>
          <p:txBody>
            <a:bodyPr spcFirstLastPara="1" wrap="square" lIns="91425" tIns="91425" rIns="91425" bIns="91425" anchor="ctr" anchorCtr="0">
              <a:noAutofit/>
            </a:bodyPr>
            <a:lstStyle/>
            <a:p>
              <a:endParaRPr>
                <a:solidFill>
                  <a:srgbClr val="A6CBC2"/>
                </a:solidFill>
              </a:endParaRPr>
            </a:p>
          </p:txBody>
        </p:sp>
        <p:sp>
          <p:nvSpPr>
            <p:cNvPr id="338" name="Google Shape;1534;p47"/>
            <p:cNvSpPr/>
            <p:nvPr/>
          </p:nvSpPr>
          <p:spPr>
            <a:xfrm>
              <a:off x="11595300" y="3247850"/>
              <a:ext cx="165325" cy="141775"/>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39" name="Google Shape;1535;p47"/>
            <p:cNvSpPr/>
            <p:nvPr/>
          </p:nvSpPr>
          <p:spPr>
            <a:xfrm>
              <a:off x="11675875" y="3260400"/>
              <a:ext cx="109850" cy="164800"/>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40" name="Google Shape;1536;p47"/>
            <p:cNvSpPr/>
            <p:nvPr/>
          </p:nvSpPr>
          <p:spPr>
            <a:xfrm>
              <a:off x="11676375" y="3418375"/>
              <a:ext cx="82675" cy="89475"/>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41" name="Google Shape;1537;p47"/>
            <p:cNvSpPr/>
            <p:nvPr/>
          </p:nvSpPr>
          <p:spPr>
            <a:xfrm>
              <a:off x="11684225" y="3419950"/>
              <a:ext cx="29325" cy="18850"/>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42" name="Google Shape;1538;p47"/>
            <p:cNvSpPr/>
            <p:nvPr/>
          </p:nvSpPr>
          <p:spPr>
            <a:xfrm>
              <a:off x="11710900" y="3395375"/>
              <a:ext cx="110925" cy="129750"/>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43" name="Google Shape;1539;p47"/>
            <p:cNvSpPr/>
            <p:nvPr/>
          </p:nvSpPr>
          <p:spPr>
            <a:xfrm>
              <a:off x="11722950" y="3514625"/>
              <a:ext cx="15700" cy="21475"/>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44" name="Google Shape;1540;p47"/>
            <p:cNvSpPr/>
            <p:nvPr/>
          </p:nvSpPr>
          <p:spPr>
            <a:xfrm>
              <a:off x="11974025" y="3464425"/>
              <a:ext cx="161650" cy="164775"/>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45" name="Google Shape;1541;p47"/>
            <p:cNvSpPr/>
            <p:nvPr/>
          </p:nvSpPr>
          <p:spPr>
            <a:xfrm>
              <a:off x="11969325" y="3467550"/>
              <a:ext cx="29300" cy="24100"/>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46" name="Google Shape;1542;p47"/>
            <p:cNvSpPr/>
            <p:nvPr/>
          </p:nvSpPr>
          <p:spPr>
            <a:xfrm>
              <a:off x="11969325" y="3481675"/>
              <a:ext cx="28775" cy="35075"/>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47" name="Google Shape;1543;p47"/>
            <p:cNvSpPr/>
            <p:nvPr/>
          </p:nvSpPr>
          <p:spPr>
            <a:xfrm>
              <a:off x="11725025" y="3373400"/>
              <a:ext cx="275700" cy="273075"/>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ADADFB"/>
            </a:solidFill>
            <a:ln>
              <a:noFill/>
            </a:ln>
          </p:spPr>
          <p:txBody>
            <a:bodyPr spcFirstLastPara="1" wrap="square" lIns="91425" tIns="91425" rIns="91425" bIns="91425" anchor="ctr" anchorCtr="0">
              <a:noAutofit/>
            </a:bodyPr>
            <a:lstStyle/>
            <a:p>
              <a:endParaRPr>
                <a:solidFill>
                  <a:srgbClr val="A6CBC2"/>
                </a:solidFill>
              </a:endParaRPr>
            </a:p>
          </p:txBody>
        </p:sp>
        <p:sp>
          <p:nvSpPr>
            <p:cNvPr id="348" name="Google Shape;1544;p47"/>
            <p:cNvSpPr/>
            <p:nvPr/>
          </p:nvSpPr>
          <p:spPr>
            <a:xfrm>
              <a:off x="12021625" y="3587350"/>
              <a:ext cx="46050" cy="116150"/>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49" name="Google Shape;1545;p47"/>
            <p:cNvSpPr/>
            <p:nvPr/>
          </p:nvSpPr>
          <p:spPr>
            <a:xfrm>
              <a:off x="11863650" y="3570075"/>
              <a:ext cx="170550" cy="145450"/>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50" name="Google Shape;1546;p47"/>
            <p:cNvSpPr/>
            <p:nvPr/>
          </p:nvSpPr>
          <p:spPr>
            <a:xfrm>
              <a:off x="11715100" y="3536600"/>
              <a:ext cx="181000" cy="178925"/>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51" name="Google Shape;1547;p47"/>
            <p:cNvSpPr/>
            <p:nvPr/>
          </p:nvSpPr>
          <p:spPr>
            <a:xfrm>
              <a:off x="11909150" y="3678875"/>
              <a:ext cx="113025" cy="103075"/>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52" name="Google Shape;1548;p47"/>
            <p:cNvSpPr/>
            <p:nvPr/>
          </p:nvSpPr>
          <p:spPr>
            <a:xfrm>
              <a:off x="11831225" y="3710800"/>
              <a:ext cx="135500" cy="135500"/>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53" name="Google Shape;1549;p47"/>
            <p:cNvSpPr/>
            <p:nvPr/>
          </p:nvSpPr>
          <p:spPr>
            <a:xfrm>
              <a:off x="11715625" y="3698225"/>
              <a:ext cx="193550" cy="182075"/>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ADADFB"/>
            </a:solidFill>
            <a:ln>
              <a:noFill/>
            </a:ln>
          </p:spPr>
          <p:txBody>
            <a:bodyPr spcFirstLastPara="1" wrap="square" lIns="91425" tIns="91425" rIns="91425" bIns="91425" anchor="ctr" anchorCtr="0">
              <a:noAutofit/>
            </a:bodyPr>
            <a:lstStyle/>
            <a:p>
              <a:endParaRPr>
                <a:solidFill>
                  <a:srgbClr val="FF6B65"/>
                </a:solidFill>
              </a:endParaRPr>
            </a:p>
          </p:txBody>
        </p:sp>
        <p:sp>
          <p:nvSpPr>
            <p:cNvPr id="354" name="Google Shape;1550;p47"/>
            <p:cNvSpPr/>
            <p:nvPr/>
          </p:nvSpPr>
          <p:spPr>
            <a:xfrm>
              <a:off x="11985525" y="3604075"/>
              <a:ext cx="150675" cy="242750"/>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55" name="Google Shape;1551;p47"/>
            <p:cNvSpPr/>
            <p:nvPr/>
          </p:nvSpPr>
          <p:spPr>
            <a:xfrm>
              <a:off x="11982925" y="3829000"/>
              <a:ext cx="20950" cy="23575"/>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56" name="Google Shape;1552;p47"/>
            <p:cNvSpPr/>
            <p:nvPr/>
          </p:nvSpPr>
          <p:spPr>
            <a:xfrm>
              <a:off x="11926950" y="3875550"/>
              <a:ext cx="33500" cy="3142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57" name="Google Shape;1553;p47"/>
            <p:cNvSpPr/>
            <p:nvPr/>
          </p:nvSpPr>
          <p:spPr>
            <a:xfrm>
              <a:off x="12559875" y="28665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58" name="Google Shape;1554;p47"/>
            <p:cNvSpPr/>
            <p:nvPr/>
          </p:nvSpPr>
          <p:spPr>
            <a:xfrm>
              <a:off x="12559875" y="28665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59" name="Google Shape;1555;p47"/>
            <p:cNvSpPr/>
            <p:nvPr/>
          </p:nvSpPr>
          <p:spPr>
            <a:xfrm>
              <a:off x="12115250" y="2793300"/>
              <a:ext cx="70650" cy="19900"/>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60" name="Google Shape;1557;p47"/>
            <p:cNvSpPr/>
            <p:nvPr/>
          </p:nvSpPr>
          <p:spPr>
            <a:xfrm>
              <a:off x="12811500" y="3017700"/>
              <a:ext cx="44475" cy="26175"/>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61" name="Google Shape;1558;p47"/>
            <p:cNvSpPr/>
            <p:nvPr/>
          </p:nvSpPr>
          <p:spPr>
            <a:xfrm>
              <a:off x="11829650" y="2796425"/>
              <a:ext cx="35075" cy="29850"/>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ADADFB"/>
            </a:solidFill>
            <a:ln>
              <a:noFill/>
            </a:ln>
          </p:spPr>
          <p:txBody>
            <a:bodyPr spcFirstLastPara="1" wrap="square" lIns="91425" tIns="91425" rIns="91425" bIns="91425" anchor="ctr" anchorCtr="0">
              <a:noAutofit/>
            </a:bodyPr>
            <a:lstStyle/>
            <a:p>
              <a:endParaRPr/>
            </a:p>
          </p:txBody>
        </p:sp>
        <p:sp>
          <p:nvSpPr>
            <p:cNvPr id="362" name="Google Shape;1559;p47"/>
            <p:cNvSpPr/>
            <p:nvPr/>
          </p:nvSpPr>
          <p:spPr>
            <a:xfrm>
              <a:off x="11800875" y="2729475"/>
              <a:ext cx="58625" cy="76925"/>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ADADFB"/>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736032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pSp>
        <p:nvGrpSpPr>
          <p:cNvPr id="100" name="Google Shape;100;p18"/>
          <p:cNvGrpSpPr/>
          <p:nvPr/>
        </p:nvGrpSpPr>
        <p:grpSpPr>
          <a:xfrm>
            <a:off x="8131013" y="3445353"/>
            <a:ext cx="4060988" cy="2378970"/>
            <a:chOff x="5632316" y="1189775"/>
            <a:chExt cx="3969685" cy="3483050"/>
          </a:xfrm>
        </p:grpSpPr>
        <p:sp>
          <p:nvSpPr>
            <p:cNvPr id="101" name="Google Shape;101;p18"/>
            <p:cNvSpPr/>
            <p:nvPr/>
          </p:nvSpPr>
          <p:spPr>
            <a:xfrm>
              <a:off x="5632316" y="1189775"/>
              <a:ext cx="3969685" cy="669000"/>
            </a:xfrm>
            <a:prstGeom prst="chevron">
              <a:avLst>
                <a:gd name="adj" fmla="val 0"/>
              </a:avLst>
            </a:prstGeom>
            <a:solidFill>
              <a:srgbClr val="B4A7D6"/>
            </a:solidFill>
            <a:ln>
              <a:noFill/>
            </a:ln>
          </p:spPr>
          <p:txBody>
            <a:bodyPr spcFirstLastPara="1" wrap="square" lIns="91425" tIns="91425" rIns="91425" bIns="91425" anchor="ctr" anchorCtr="0">
              <a:noAutofit/>
            </a:bodyPr>
            <a:lstStyle/>
            <a:p>
              <a:pPr algn="ctr" eaLnBrk="0" fontAlgn="base" hangingPunct="0"/>
              <a:r>
                <a:rPr lang="nb-NO" sz="2000" dirty="0">
                  <a:solidFill>
                    <a:srgbClr val="FFFFFF"/>
                  </a:solidFill>
                  <a:ea typeface="Roboto"/>
                  <a:cs typeface="Roboto"/>
                  <a:sym typeface="Roboto"/>
                </a:rPr>
                <a:t>E-</a:t>
              </a:r>
              <a:r>
                <a:rPr lang="nb-NO" sz="2000" dirty="0" err="1">
                  <a:solidFill>
                    <a:srgbClr val="FFFFFF"/>
                  </a:solidFill>
                  <a:ea typeface="Roboto"/>
                  <a:cs typeface="Roboto"/>
                  <a:sym typeface="Roboto"/>
                </a:rPr>
                <a:t>learning</a:t>
              </a:r>
              <a:endParaRPr sz="2000" dirty="0">
                <a:solidFill>
                  <a:srgbClr val="FFFFFF"/>
                </a:solidFill>
                <a:ea typeface="Roboto"/>
                <a:cs typeface="Roboto"/>
                <a:sym typeface="Roboto"/>
              </a:endParaRPr>
            </a:p>
          </p:txBody>
        </p:sp>
        <p:sp>
          <p:nvSpPr>
            <p:cNvPr id="102" name="Google Shape;102;p18"/>
            <p:cNvSpPr txBox="1"/>
            <p:nvPr/>
          </p:nvSpPr>
          <p:spPr>
            <a:xfrm>
              <a:off x="6389704" y="2057125"/>
              <a:ext cx="2924505" cy="2615700"/>
            </a:xfrm>
            <a:prstGeom prst="rect">
              <a:avLst/>
            </a:prstGeom>
            <a:noFill/>
            <a:ln>
              <a:noFill/>
            </a:ln>
          </p:spPr>
          <p:txBody>
            <a:bodyPr spcFirstLastPara="1" wrap="square" lIns="91425" tIns="91425" rIns="91425" bIns="91425" anchor="t" anchorCtr="0">
              <a:noAutofit/>
            </a:bodyPr>
            <a:lstStyle/>
            <a:p>
              <a:pPr marL="285750" indent="-285750" eaLnBrk="0" fontAlgn="base" hangingPunct="0">
                <a:spcBef>
                  <a:spcPct val="0"/>
                </a:spcBef>
                <a:spcAft>
                  <a:spcPct val="0"/>
                </a:spcAft>
                <a:buFontTx/>
                <a:buChar char="-"/>
              </a:pPr>
              <a:r>
                <a:rPr lang="en-GB" sz="2000" dirty="0">
                  <a:solidFill>
                    <a:srgbClr val="000000"/>
                  </a:solidFill>
                  <a:ea typeface="ＭＳ Ｐゴシック" charset="0"/>
                  <a:cs typeface="Calibri Light" panose="020F0302020204030204" pitchFamily="34" charset="0"/>
                </a:rPr>
                <a:t>Body Brain Life (BBL)</a:t>
              </a:r>
            </a:p>
            <a:p>
              <a:pPr marL="285750" indent="-285750" eaLnBrk="0" fontAlgn="base" hangingPunct="0">
                <a:spcBef>
                  <a:spcPct val="0"/>
                </a:spcBef>
                <a:spcAft>
                  <a:spcPct val="0"/>
                </a:spcAft>
                <a:buFontTx/>
                <a:buChar char="-"/>
              </a:pPr>
              <a:r>
                <a:rPr lang="en-GB" sz="2000" dirty="0">
                  <a:solidFill>
                    <a:srgbClr val="000000"/>
                  </a:solidFill>
                  <a:ea typeface="ＭＳ Ｐゴシック" charset="0"/>
                  <a:cs typeface="Calibri Light" panose="020F0302020204030204" pitchFamily="34" charset="0"/>
                </a:rPr>
                <a:t>E-learning, RCT, 176 participants</a:t>
              </a:r>
            </a:p>
            <a:p>
              <a:pPr marL="457200" marR="107999" indent="-317500" eaLnBrk="0" fontAlgn="base" hangingPunct="0">
                <a:lnSpc>
                  <a:spcPct val="115000"/>
                </a:lnSpc>
                <a:buClr>
                  <a:srgbClr val="000000"/>
                </a:buClr>
                <a:buSzPts val="1400"/>
                <a:buFont typeface="Calibri"/>
                <a:buChar char="●"/>
              </a:pPr>
              <a:endParaRPr sz="2000" dirty="0">
                <a:solidFill>
                  <a:srgbClr val="000000"/>
                </a:solidFill>
                <a:ea typeface="Roboto"/>
                <a:cs typeface="Roboto"/>
                <a:sym typeface="Roboto"/>
              </a:endParaRPr>
            </a:p>
          </p:txBody>
        </p:sp>
      </p:grpSp>
      <p:grpSp>
        <p:nvGrpSpPr>
          <p:cNvPr id="103" name="Google Shape;103;p18"/>
          <p:cNvGrpSpPr/>
          <p:nvPr/>
        </p:nvGrpSpPr>
        <p:grpSpPr>
          <a:xfrm>
            <a:off x="1" y="3445353"/>
            <a:ext cx="4319082" cy="2905430"/>
            <a:chOff x="-724124" y="1189989"/>
            <a:chExt cx="4221977" cy="3285637"/>
          </a:xfrm>
        </p:grpSpPr>
        <p:sp>
          <p:nvSpPr>
            <p:cNvPr id="104" name="Google Shape;104;p18"/>
            <p:cNvSpPr/>
            <p:nvPr/>
          </p:nvSpPr>
          <p:spPr>
            <a:xfrm>
              <a:off x="-724124" y="1189989"/>
              <a:ext cx="4221977" cy="516529"/>
            </a:xfrm>
            <a:prstGeom prst="homePlate">
              <a:avLst>
                <a:gd name="adj" fmla="val 50000"/>
              </a:avLst>
            </a:prstGeom>
            <a:solidFill>
              <a:srgbClr val="674EA7"/>
            </a:solidFill>
            <a:ln>
              <a:noFill/>
            </a:ln>
          </p:spPr>
          <p:txBody>
            <a:bodyPr spcFirstLastPara="1" wrap="square" lIns="91425" tIns="91425" rIns="91425" bIns="91425" anchor="ctr" anchorCtr="0">
              <a:noAutofit/>
            </a:bodyPr>
            <a:lstStyle/>
            <a:p>
              <a:pPr algn="ctr" eaLnBrk="0" fontAlgn="base" hangingPunct="0"/>
              <a:r>
                <a:rPr lang="nb-NO" sz="2000" dirty="0">
                  <a:solidFill>
                    <a:schemeClr val="bg1"/>
                  </a:solidFill>
                  <a:latin typeface="Roboto"/>
                  <a:ea typeface="Roboto"/>
                  <a:cs typeface="Roboto"/>
                  <a:sym typeface="Roboto"/>
                </a:rPr>
                <a:t>«</a:t>
              </a:r>
              <a:r>
                <a:rPr lang="nb-NO" sz="2000" dirty="0">
                  <a:solidFill>
                    <a:schemeClr val="bg1"/>
                  </a:solidFill>
                  <a:ea typeface="ＭＳ Ｐゴシック" charset="0"/>
                  <a:cs typeface="Calibri Light" panose="020F0302020204030204" pitchFamily="34" charset="0"/>
                  <a:sym typeface="Roboto"/>
                </a:rPr>
                <a:t>Dementia</a:t>
              </a:r>
              <a:r>
                <a:rPr lang="nb-NO" sz="2000" dirty="0">
                  <a:solidFill>
                    <a:schemeClr val="bg1"/>
                  </a:solidFill>
                  <a:latin typeface="Roboto"/>
                  <a:ea typeface="Roboto"/>
                  <a:cs typeface="Roboto"/>
                  <a:sym typeface="Roboto"/>
                </a:rPr>
                <a:t> </a:t>
              </a:r>
              <a:r>
                <a:rPr lang="nb-NO" sz="2000" dirty="0" err="1">
                  <a:solidFill>
                    <a:schemeClr val="bg1"/>
                  </a:solidFill>
                  <a:ea typeface="ＭＳ Ｐゴシック" charset="0"/>
                  <a:cs typeface="Calibri Light" panose="020F0302020204030204" pitchFamily="34" charset="0"/>
                  <a:sym typeface="Roboto"/>
                </a:rPr>
                <a:t>school</a:t>
              </a:r>
              <a:r>
                <a:rPr lang="nb-NO" sz="2000" dirty="0">
                  <a:solidFill>
                    <a:schemeClr val="bg1"/>
                  </a:solidFill>
                  <a:latin typeface="Roboto"/>
                  <a:ea typeface="Roboto"/>
                  <a:cs typeface="Roboto"/>
                  <a:sym typeface="Roboto"/>
                </a:rPr>
                <a:t>»</a:t>
              </a:r>
              <a:endParaRPr sz="2000" dirty="0">
                <a:solidFill>
                  <a:schemeClr val="bg1"/>
                </a:solidFill>
                <a:latin typeface="Roboto"/>
                <a:ea typeface="Roboto"/>
                <a:cs typeface="Roboto"/>
                <a:sym typeface="Roboto"/>
              </a:endParaRPr>
            </a:p>
          </p:txBody>
        </p:sp>
        <p:sp>
          <p:nvSpPr>
            <p:cNvPr id="105" name="Google Shape;105;p18"/>
            <p:cNvSpPr txBox="1"/>
            <p:nvPr/>
          </p:nvSpPr>
          <p:spPr>
            <a:xfrm>
              <a:off x="-193266" y="1859925"/>
              <a:ext cx="3462458" cy="2615701"/>
            </a:xfrm>
            <a:prstGeom prst="rect">
              <a:avLst/>
            </a:prstGeom>
            <a:noFill/>
            <a:ln>
              <a:noFill/>
            </a:ln>
          </p:spPr>
          <p:txBody>
            <a:bodyPr spcFirstLastPara="1" wrap="square" lIns="91425" tIns="91425" rIns="91425" bIns="91425" anchor="t" anchorCtr="0">
              <a:noAutofit/>
            </a:bodyPr>
            <a:lstStyle/>
            <a:p>
              <a:pPr marL="285750" indent="-285750" eaLnBrk="0" fontAlgn="base" hangingPunct="0">
                <a:spcBef>
                  <a:spcPct val="0"/>
                </a:spcBef>
                <a:spcAft>
                  <a:spcPct val="0"/>
                </a:spcAft>
                <a:buFontTx/>
                <a:buChar char="-"/>
              </a:pPr>
              <a:r>
                <a:rPr lang="en-GB" sz="2000" dirty="0">
                  <a:solidFill>
                    <a:srgbClr val="000000"/>
                  </a:solidFill>
                  <a:ea typeface="ＭＳ Ｐゴシック" charset="0"/>
                  <a:cs typeface="Calibri Light" panose="020F0302020204030204" pitchFamily="34" charset="0"/>
                </a:rPr>
                <a:t>A 12-week, group-based Health Promotion course for people with early-stage dementia</a:t>
              </a:r>
            </a:p>
            <a:p>
              <a:pPr marL="285750" indent="-285750" eaLnBrk="0" fontAlgn="base" hangingPunct="0">
                <a:spcBef>
                  <a:spcPct val="0"/>
                </a:spcBef>
                <a:spcAft>
                  <a:spcPct val="0"/>
                </a:spcAft>
                <a:buFontTx/>
                <a:buChar char="-"/>
              </a:pPr>
              <a:r>
                <a:rPr lang="en-GB" sz="2000" dirty="0">
                  <a:solidFill>
                    <a:srgbClr val="000000"/>
                  </a:solidFill>
                  <a:ea typeface="ＭＳ Ｐゴシック" charset="0"/>
                  <a:cs typeface="Calibri Light" panose="020F0302020204030204" pitchFamily="34" charset="0"/>
                </a:rPr>
                <a:t>Systematically evaluated, 100 participants </a:t>
              </a:r>
              <a:endParaRPr lang="en-GB" sz="2000" dirty="0">
                <a:solidFill>
                  <a:srgbClr val="000000"/>
                </a:solidFill>
                <a:ea typeface="Calibri"/>
                <a:cs typeface="Calibri"/>
                <a:sym typeface="Calibri"/>
              </a:endParaRPr>
            </a:p>
          </p:txBody>
        </p:sp>
      </p:grpSp>
      <p:grpSp>
        <p:nvGrpSpPr>
          <p:cNvPr id="106" name="Google Shape;106;p18"/>
          <p:cNvGrpSpPr/>
          <p:nvPr/>
        </p:nvGrpSpPr>
        <p:grpSpPr>
          <a:xfrm>
            <a:off x="4085163" y="3445353"/>
            <a:ext cx="4325190" cy="2407182"/>
            <a:chOff x="2665595" y="1189775"/>
            <a:chExt cx="4227947" cy="3524355"/>
          </a:xfrm>
        </p:grpSpPr>
        <p:sp>
          <p:nvSpPr>
            <p:cNvPr id="107" name="Google Shape;107;p18"/>
            <p:cNvSpPr/>
            <p:nvPr/>
          </p:nvSpPr>
          <p:spPr>
            <a:xfrm>
              <a:off x="2665595" y="1189775"/>
              <a:ext cx="4227947" cy="669000"/>
            </a:xfrm>
            <a:prstGeom prst="chevron">
              <a:avLst>
                <a:gd name="adj" fmla="val 50000"/>
              </a:avLst>
            </a:prstGeom>
            <a:solidFill>
              <a:srgbClr val="8E7CC3"/>
            </a:solidFill>
            <a:ln>
              <a:noFill/>
            </a:ln>
          </p:spPr>
          <p:txBody>
            <a:bodyPr spcFirstLastPara="1" wrap="square" lIns="91425" tIns="91425" rIns="91425" bIns="91425" anchor="ctr" anchorCtr="0">
              <a:noAutofit/>
            </a:bodyPr>
            <a:lstStyle/>
            <a:p>
              <a:pPr algn="ctr" eaLnBrk="0" fontAlgn="base" hangingPunct="0"/>
              <a:r>
                <a:rPr lang="no-NO" sz="2000" dirty="0">
                  <a:solidFill>
                    <a:srgbClr val="FFFFFF"/>
                  </a:solidFill>
                  <a:ea typeface="Roboto"/>
                  <a:cs typeface="Roboto"/>
                  <a:sym typeface="Roboto"/>
                </a:rPr>
                <a:t>S</a:t>
              </a:r>
              <a:r>
                <a:rPr lang="nb-NO" sz="2000" dirty="0">
                  <a:solidFill>
                    <a:srgbClr val="FFFFFF"/>
                  </a:solidFill>
                  <a:ea typeface="Roboto"/>
                  <a:cs typeface="Roboto"/>
                  <a:sym typeface="Roboto"/>
                </a:rPr>
                <a:t>MART </a:t>
              </a:r>
              <a:r>
                <a:rPr lang="nb-NO" sz="2000" dirty="0" err="1">
                  <a:solidFill>
                    <a:srgbClr val="FFFFFF"/>
                  </a:solidFill>
                  <a:ea typeface="Roboto"/>
                  <a:cs typeface="Roboto"/>
                  <a:sym typeface="Roboto"/>
                </a:rPr>
                <a:t>study</a:t>
              </a:r>
              <a:endParaRPr sz="2000" dirty="0">
                <a:solidFill>
                  <a:srgbClr val="FFFFFF"/>
                </a:solidFill>
                <a:ea typeface="Roboto"/>
                <a:cs typeface="Roboto"/>
                <a:sym typeface="Roboto"/>
              </a:endParaRPr>
            </a:p>
          </p:txBody>
        </p:sp>
        <p:sp>
          <p:nvSpPr>
            <p:cNvPr id="108" name="Google Shape;108;p18"/>
            <p:cNvSpPr txBox="1"/>
            <p:nvPr/>
          </p:nvSpPr>
          <p:spPr>
            <a:xfrm>
              <a:off x="3111015" y="2098429"/>
              <a:ext cx="3412850" cy="2615701"/>
            </a:xfrm>
            <a:prstGeom prst="rect">
              <a:avLst/>
            </a:prstGeom>
            <a:noFill/>
            <a:ln>
              <a:noFill/>
            </a:ln>
          </p:spPr>
          <p:txBody>
            <a:bodyPr spcFirstLastPara="1" wrap="square" lIns="91425" tIns="91425" rIns="91425" bIns="91425" anchor="t" anchorCtr="0">
              <a:noAutofit/>
            </a:bodyPr>
            <a:lstStyle/>
            <a:p>
              <a:pPr marL="285750" indent="-285750" eaLnBrk="0" fontAlgn="base" hangingPunct="0">
                <a:spcBef>
                  <a:spcPct val="0"/>
                </a:spcBef>
                <a:spcAft>
                  <a:spcPct val="0"/>
                </a:spcAft>
                <a:buFontTx/>
                <a:buChar char="-"/>
              </a:pPr>
              <a:r>
                <a:rPr lang="en-US" sz="2000" dirty="0">
                  <a:solidFill>
                    <a:srgbClr val="000000"/>
                  </a:solidFill>
                  <a:ea typeface="ＭＳ Ｐゴシック" charset="0"/>
                  <a:cs typeface="Calibri Light" panose="020F0302020204030204" pitchFamily="34" charset="0"/>
                </a:rPr>
                <a:t>Eight-week group-based self-management course, including </a:t>
              </a:r>
              <a:r>
                <a:rPr lang="en-US" sz="2000" dirty="0" err="1">
                  <a:solidFill>
                    <a:srgbClr val="000000"/>
                  </a:solidFill>
                  <a:ea typeface="ＭＳ Ｐゴシック" charset="0"/>
                  <a:cs typeface="Calibri Light" panose="020F0302020204030204" pitchFamily="34" charset="0"/>
                </a:rPr>
                <a:t>carers</a:t>
              </a:r>
              <a:endParaRPr lang="en-US" sz="2000" dirty="0">
                <a:solidFill>
                  <a:srgbClr val="000000"/>
                </a:solidFill>
                <a:ea typeface="ＭＳ Ｐゴシック" charset="0"/>
                <a:cs typeface="Calibri Light" panose="020F0302020204030204" pitchFamily="34" charset="0"/>
              </a:endParaRPr>
            </a:p>
            <a:p>
              <a:pPr marL="285750" indent="-285750" eaLnBrk="0" fontAlgn="base" hangingPunct="0">
                <a:spcBef>
                  <a:spcPct val="0"/>
                </a:spcBef>
                <a:spcAft>
                  <a:spcPct val="0"/>
                </a:spcAft>
                <a:buFontTx/>
                <a:buChar char="-"/>
              </a:pPr>
              <a:r>
                <a:rPr lang="en-US" sz="2000" dirty="0">
                  <a:solidFill>
                    <a:srgbClr val="000000"/>
                  </a:solidFill>
                  <a:ea typeface="ＭＳ Ｐゴシック" charset="0"/>
                  <a:cs typeface="Calibri Light" panose="020F0302020204030204" pitchFamily="34" charset="0"/>
                </a:rPr>
                <a:t>Pilot study, 24 participants</a:t>
              </a:r>
            </a:p>
            <a:p>
              <a:pPr marL="139700" marR="107999" eaLnBrk="0" fontAlgn="base" hangingPunct="0">
                <a:lnSpc>
                  <a:spcPct val="115000"/>
                </a:lnSpc>
                <a:buClr>
                  <a:srgbClr val="000000"/>
                </a:buClr>
                <a:buSzPts val="1400"/>
              </a:pPr>
              <a:endParaRPr sz="2000" dirty="0">
                <a:solidFill>
                  <a:srgbClr val="000000"/>
                </a:solidFill>
                <a:ea typeface="Roboto"/>
                <a:cs typeface="Roboto"/>
                <a:sym typeface="Roboto"/>
              </a:endParaRPr>
            </a:p>
          </p:txBody>
        </p:sp>
      </p:grpSp>
      <p:sp>
        <p:nvSpPr>
          <p:cNvPr id="16" name="Tittel 1"/>
          <p:cNvSpPr>
            <a:spLocks noGrp="1"/>
          </p:cNvSpPr>
          <p:nvPr>
            <p:ph type="title" idx="4294967295"/>
          </p:nvPr>
        </p:nvSpPr>
        <p:spPr>
          <a:xfrm>
            <a:off x="1072588" y="199707"/>
            <a:ext cx="10046825" cy="1295400"/>
          </a:xfrm>
        </p:spPr>
        <p:txBody>
          <a:bodyPr>
            <a:normAutofit/>
          </a:bodyPr>
          <a:lstStyle/>
          <a:p>
            <a:pPr marL="66675" algn="ctr"/>
            <a:r>
              <a:rPr lang="nb-NO" sz="3600" b="1" dirty="0" err="1"/>
              <a:t>Intervention</a:t>
            </a:r>
            <a:endParaRPr lang="nb-NO" sz="2400" b="1" dirty="0"/>
          </a:p>
        </p:txBody>
      </p:sp>
      <p:pic>
        <p:nvPicPr>
          <p:cNvPr id="17" name="Bilde 16" descr="How Modern Students Are Using Technology to Reduce the ..."/>
          <p:cNvPicPr>
            <a:picLocks noChangeAspect="1"/>
          </p:cNvPicPr>
          <p:nvPr/>
        </p:nvPicPr>
        <p:blipFill rotWithShape="1">
          <a:blip r:embed="rId3" cstate="hqprint">
            <a:extLst>
              <a:ext uri="{28A0092B-C50C-407E-A947-70E740481C1C}">
                <a14:useLocalDpi xmlns:a14="http://schemas.microsoft.com/office/drawing/2010/main" val="0"/>
              </a:ext>
            </a:extLst>
          </a:blip>
          <a:srcRect l="6239" r="5845"/>
          <a:stretch/>
        </p:blipFill>
        <p:spPr>
          <a:xfrm>
            <a:off x="9051305" y="1444440"/>
            <a:ext cx="2220403" cy="1683725"/>
          </a:xfrm>
          <a:prstGeom prst="rect">
            <a:avLst/>
          </a:prstGeom>
        </p:spPr>
      </p:pic>
      <p:pic>
        <p:nvPicPr>
          <p:cNvPr id="3" name="Bilde 2"/>
          <p:cNvPicPr>
            <a:picLocks noChangeAspect="1"/>
          </p:cNvPicPr>
          <p:nvPr/>
        </p:nvPicPr>
        <p:blipFill rotWithShape="1">
          <a:blip r:embed="rId4" cstate="hqprint">
            <a:extLst>
              <a:ext uri="{28A0092B-C50C-407E-A947-70E740481C1C}">
                <a14:useLocalDpi xmlns:a14="http://schemas.microsoft.com/office/drawing/2010/main" val="0"/>
              </a:ext>
            </a:extLst>
          </a:blip>
          <a:srcRect b="4511"/>
          <a:stretch/>
        </p:blipFill>
        <p:spPr>
          <a:xfrm>
            <a:off x="1025901" y="1133982"/>
            <a:ext cx="2330239" cy="2225105"/>
          </a:xfrm>
          <a:prstGeom prst="rect">
            <a:avLst/>
          </a:prstGeom>
        </p:spPr>
      </p:pic>
      <p:pic>
        <p:nvPicPr>
          <p:cNvPr id="4" name="Bilde 3"/>
          <p:cNvPicPr>
            <a:picLocks noChangeAspect="1"/>
          </p:cNvPicPr>
          <p:nvPr/>
        </p:nvPicPr>
        <p:blipFill rotWithShape="1">
          <a:blip r:embed="rId5" cstate="hqprint">
            <a:extLst>
              <a:ext uri="{28A0092B-C50C-407E-A947-70E740481C1C}">
                <a14:useLocalDpi xmlns:a14="http://schemas.microsoft.com/office/drawing/2010/main" val="0"/>
              </a:ext>
            </a:extLst>
          </a:blip>
          <a:srcRect b="4762"/>
          <a:stretch/>
        </p:blipFill>
        <p:spPr>
          <a:xfrm>
            <a:off x="4984814" y="1250220"/>
            <a:ext cx="2214328" cy="2108867"/>
          </a:xfrm>
          <a:prstGeom prst="rect">
            <a:avLst/>
          </a:prstGeom>
        </p:spPr>
      </p:pic>
    </p:spTree>
    <p:extLst>
      <p:ext uri="{BB962C8B-B14F-4D97-AF65-F5344CB8AC3E}">
        <p14:creationId xmlns:p14="http://schemas.microsoft.com/office/powerpoint/2010/main" val="1227392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0440" y="311220"/>
            <a:ext cx="5284080" cy="579354"/>
          </a:xfrm>
        </p:spPr>
        <p:txBody>
          <a:bodyPr/>
          <a:lstStyle/>
          <a:p>
            <a:r>
              <a:rPr lang="nb-NO" sz="3200" b="1" dirty="0"/>
              <a:t>eSHAPE</a:t>
            </a:r>
            <a:endParaRPr lang="en-GB" sz="3200" b="1" dirty="0"/>
          </a:p>
        </p:txBody>
      </p:sp>
      <p:sp>
        <p:nvSpPr>
          <p:cNvPr id="4" name="Undertittel 3"/>
          <p:cNvSpPr>
            <a:spLocks noGrp="1"/>
          </p:cNvSpPr>
          <p:nvPr>
            <p:ph type="subTitle" idx="1"/>
          </p:nvPr>
        </p:nvSpPr>
        <p:spPr>
          <a:xfrm>
            <a:off x="2653021" y="1138839"/>
            <a:ext cx="3260986" cy="1252800"/>
          </a:xfrm>
        </p:spPr>
        <p:txBody>
          <a:bodyPr/>
          <a:lstStyle/>
          <a:p>
            <a:r>
              <a:rPr lang="en-US" sz="2000" dirty="0">
                <a:solidFill>
                  <a:srgbClr val="0070C0"/>
                </a:solidFill>
              </a:rPr>
              <a:t>Online SHAPE course, delivered via an app called </a:t>
            </a:r>
            <a:r>
              <a:rPr lang="en-US" sz="2000" i="1" dirty="0">
                <a:solidFill>
                  <a:srgbClr val="0070C0"/>
                </a:solidFill>
              </a:rPr>
              <a:t>Berntsen</a:t>
            </a:r>
            <a:r>
              <a:rPr lang="en-US" sz="2000" dirty="0">
                <a:solidFill>
                  <a:srgbClr val="0070C0"/>
                </a:solidFill>
              </a:rPr>
              <a:t> on an iPad</a:t>
            </a:r>
            <a:r>
              <a:rPr lang="nb-NO" sz="2000" dirty="0">
                <a:solidFill>
                  <a:srgbClr val="0070C0"/>
                </a:solidFill>
              </a:rPr>
              <a:t>. </a:t>
            </a:r>
            <a:endParaRPr lang="en-GB" sz="2000" dirty="0">
              <a:solidFill>
                <a:srgbClr val="0070C0"/>
              </a:solidFill>
            </a:endParaRPr>
          </a:p>
        </p:txBody>
      </p:sp>
      <p:sp>
        <p:nvSpPr>
          <p:cNvPr id="5" name="Tittel 4"/>
          <p:cNvSpPr>
            <a:spLocks noGrp="1"/>
          </p:cNvSpPr>
          <p:nvPr>
            <p:ph type="title" idx="3"/>
          </p:nvPr>
        </p:nvSpPr>
        <p:spPr/>
        <p:txBody>
          <a:bodyPr/>
          <a:lstStyle/>
          <a:p>
            <a:endParaRPr lang="en-GB"/>
          </a:p>
        </p:txBody>
      </p:sp>
      <p:sp>
        <p:nvSpPr>
          <p:cNvPr id="6" name="Undertittel 5"/>
          <p:cNvSpPr>
            <a:spLocks noGrp="1"/>
          </p:cNvSpPr>
          <p:nvPr>
            <p:ph type="subTitle" idx="4"/>
          </p:nvPr>
        </p:nvSpPr>
        <p:spPr/>
        <p:txBody>
          <a:bodyPr/>
          <a:lstStyle/>
          <a:p>
            <a:endParaRPr lang="en-GB"/>
          </a:p>
        </p:txBody>
      </p:sp>
      <p:sp>
        <p:nvSpPr>
          <p:cNvPr id="7" name="Tittel 6"/>
          <p:cNvSpPr>
            <a:spLocks noGrp="1"/>
          </p:cNvSpPr>
          <p:nvPr>
            <p:ph type="title" idx="5"/>
          </p:nvPr>
        </p:nvSpPr>
        <p:spPr>
          <a:xfrm>
            <a:off x="176451" y="2184112"/>
            <a:ext cx="2840710" cy="2659855"/>
          </a:xfrm>
        </p:spPr>
        <p:txBody>
          <a:bodyPr/>
          <a:lstStyle/>
          <a:p>
            <a:r>
              <a:rPr lang="en-CA" sz="2000" dirty="0">
                <a:solidFill>
                  <a:srgbClr val="7030A0"/>
                </a:solidFill>
              </a:rPr>
              <a:t>When the weekly SHAPE session is due, the participant will receive an incoming call on the iPad, and joins a secure virtual meeting room by touching the green button</a:t>
            </a:r>
            <a:r>
              <a:rPr lang="nb-NO" sz="2000" dirty="0">
                <a:solidFill>
                  <a:srgbClr val="7030A0"/>
                </a:solidFill>
              </a:rPr>
              <a:t>.   </a:t>
            </a:r>
            <a:endParaRPr lang="en-GB" sz="2000" dirty="0">
              <a:solidFill>
                <a:srgbClr val="7030A0"/>
              </a:solidFill>
            </a:endParaRPr>
          </a:p>
        </p:txBody>
      </p:sp>
      <p:sp>
        <p:nvSpPr>
          <p:cNvPr id="9" name="Tittel 8"/>
          <p:cNvSpPr>
            <a:spLocks noGrp="1"/>
          </p:cNvSpPr>
          <p:nvPr>
            <p:ph type="title" idx="7"/>
          </p:nvPr>
        </p:nvSpPr>
        <p:spPr/>
        <p:txBody>
          <a:bodyPr/>
          <a:lstStyle/>
          <a:p>
            <a:endParaRPr lang="en-GB"/>
          </a:p>
        </p:txBody>
      </p:sp>
      <p:sp>
        <p:nvSpPr>
          <p:cNvPr id="10" name="Undertittel 9"/>
          <p:cNvSpPr>
            <a:spLocks noGrp="1"/>
          </p:cNvSpPr>
          <p:nvPr>
            <p:ph type="subTitle" idx="8"/>
          </p:nvPr>
        </p:nvSpPr>
        <p:spPr/>
        <p:txBody>
          <a:bodyPr/>
          <a:lstStyle/>
          <a:p>
            <a:endParaRPr lang="en-GB"/>
          </a:p>
        </p:txBody>
      </p:sp>
      <p:pic>
        <p:nvPicPr>
          <p:cNvPr id="11" name="Bilde 10"/>
          <p:cNvPicPr>
            <a:picLocks noChangeAspect="1"/>
          </p:cNvPicPr>
          <p:nvPr/>
        </p:nvPicPr>
        <p:blipFill rotWithShape="1">
          <a:blip r:embed="rId3"/>
          <a:srcRect l="44918" t="7065" r="3395" b="11415"/>
          <a:stretch/>
        </p:blipFill>
        <p:spPr>
          <a:xfrm>
            <a:off x="6203829" y="113508"/>
            <a:ext cx="5840730" cy="6627052"/>
          </a:xfrm>
          <a:prstGeom prst="rect">
            <a:avLst/>
          </a:prstGeom>
        </p:spPr>
      </p:pic>
      <p:sp>
        <p:nvSpPr>
          <p:cNvPr id="12" name="Tittel 6"/>
          <p:cNvSpPr>
            <a:spLocks noGrp="1"/>
          </p:cNvSpPr>
          <p:nvPr>
            <p:ph type="title" idx="5"/>
          </p:nvPr>
        </p:nvSpPr>
        <p:spPr>
          <a:xfrm>
            <a:off x="3132480" y="4634633"/>
            <a:ext cx="2840710" cy="1796923"/>
          </a:xfrm>
        </p:spPr>
        <p:txBody>
          <a:bodyPr/>
          <a:lstStyle/>
          <a:p>
            <a:r>
              <a:rPr lang="en-US" sz="2000" i="1" dirty="0">
                <a:solidFill>
                  <a:srgbClr val="FF0000"/>
                </a:solidFill>
              </a:rPr>
              <a:t>Goals</a:t>
            </a:r>
            <a:r>
              <a:rPr lang="en-US" sz="2000" dirty="0">
                <a:solidFill>
                  <a:srgbClr val="FF0000"/>
                </a:solidFill>
              </a:rPr>
              <a:t> from last week’s session or </a:t>
            </a:r>
            <a:r>
              <a:rPr lang="en-US" sz="2000" i="1" dirty="0">
                <a:solidFill>
                  <a:srgbClr val="FF0000"/>
                </a:solidFill>
              </a:rPr>
              <a:t>good measures </a:t>
            </a:r>
            <a:r>
              <a:rPr lang="en-US" sz="2000" dirty="0">
                <a:solidFill>
                  <a:srgbClr val="FF0000"/>
                </a:solidFill>
              </a:rPr>
              <a:t>can be stored on each participant’s </a:t>
            </a:r>
            <a:r>
              <a:rPr lang="en-US" sz="2000" dirty="0" smtClean="0">
                <a:solidFill>
                  <a:srgbClr val="FF0000"/>
                </a:solidFill>
              </a:rPr>
              <a:t>iPad.</a:t>
            </a:r>
            <a:endParaRPr lang="en-US" sz="2000" dirty="0">
              <a:solidFill>
                <a:srgbClr val="FF0000"/>
              </a:solidFill>
            </a:endParaRPr>
          </a:p>
        </p:txBody>
      </p:sp>
    </p:spTree>
    <p:extLst>
      <p:ext uri="{BB962C8B-B14F-4D97-AF65-F5344CB8AC3E}">
        <p14:creationId xmlns:p14="http://schemas.microsoft.com/office/powerpoint/2010/main" val="2528871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29AC90FD-0F56-6D4C-9B99-2B8199DA7160}"/>
              </a:ext>
            </a:extLst>
          </p:cNvPr>
          <p:cNvSpPr>
            <a:spLocks noGrp="1"/>
          </p:cNvSpPr>
          <p:nvPr>
            <p:ph type="title"/>
          </p:nvPr>
        </p:nvSpPr>
        <p:spPr>
          <a:xfrm>
            <a:off x="1508400" y="1040400"/>
            <a:ext cx="9280800" cy="1220400"/>
          </a:xfrm>
        </p:spPr>
        <p:txBody>
          <a:bodyPr anchor="t">
            <a:normAutofit/>
          </a:bodyPr>
          <a:lstStyle/>
          <a:p>
            <a:r>
              <a:rPr lang="nb-NO" dirty="0" err="1"/>
              <a:t>Study</a:t>
            </a:r>
            <a:r>
              <a:rPr lang="nb-NO" dirty="0"/>
              <a:t> </a:t>
            </a:r>
            <a:r>
              <a:rPr lang="nb-NO" dirty="0" err="1"/>
              <a:t>aims</a:t>
            </a:r>
            <a:endParaRPr lang="nb-NO" dirty="0"/>
          </a:p>
        </p:txBody>
      </p:sp>
      <p:graphicFrame>
        <p:nvGraphicFramePr>
          <p:cNvPr id="8" name="Plassholder for innhold 5">
            <a:extLst>
              <a:ext uri="{FF2B5EF4-FFF2-40B4-BE49-F238E27FC236}">
                <a16:creationId xmlns:a16="http://schemas.microsoft.com/office/drawing/2014/main" id="{F94639A7-FC44-E2C9-69E5-95BE4216BA8C}"/>
              </a:ext>
            </a:extLst>
          </p:cNvPr>
          <p:cNvGraphicFramePr>
            <a:graphicFrameLocks noGrp="1"/>
          </p:cNvGraphicFramePr>
          <p:nvPr>
            <p:ph idx="1"/>
            <p:extLst>
              <p:ext uri="{D42A27DB-BD31-4B8C-83A1-F6EECF244321}">
                <p14:modId xmlns:p14="http://schemas.microsoft.com/office/powerpoint/2010/main" val="1864890667"/>
              </p:ext>
            </p:extLst>
          </p:nvPr>
        </p:nvGraphicFramePr>
        <p:xfrm>
          <a:off x="1508400" y="2102646"/>
          <a:ext cx="9280800" cy="345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8461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2BD064-31DF-ED4D-A851-98B9BA2FD66A}"/>
              </a:ext>
            </a:extLst>
          </p:cNvPr>
          <p:cNvSpPr>
            <a:spLocks noGrp="1"/>
          </p:cNvSpPr>
          <p:nvPr>
            <p:ph type="title"/>
          </p:nvPr>
        </p:nvSpPr>
        <p:spPr/>
        <p:txBody>
          <a:bodyPr anchor="t">
            <a:normAutofit/>
          </a:bodyPr>
          <a:lstStyle/>
          <a:p>
            <a:r>
              <a:rPr lang="nb-NO" dirty="0"/>
              <a:t>Methods</a:t>
            </a:r>
          </a:p>
        </p:txBody>
      </p:sp>
      <p:graphicFrame>
        <p:nvGraphicFramePr>
          <p:cNvPr id="7" name="Plassholder for innhold 2">
            <a:extLst>
              <a:ext uri="{FF2B5EF4-FFF2-40B4-BE49-F238E27FC236}">
                <a16:creationId xmlns:a16="http://schemas.microsoft.com/office/drawing/2014/main" id="{5881F4EF-1E0B-CD58-9330-38EE2F3E3ADA}"/>
              </a:ext>
            </a:extLst>
          </p:cNvPr>
          <p:cNvGraphicFramePr>
            <a:graphicFrameLocks noGrp="1"/>
          </p:cNvGraphicFramePr>
          <p:nvPr>
            <p:ph idx="1"/>
            <p:extLst>
              <p:ext uri="{D42A27DB-BD31-4B8C-83A1-F6EECF244321}">
                <p14:modId xmlns:p14="http://schemas.microsoft.com/office/powerpoint/2010/main" val="1036087039"/>
              </p:ext>
            </p:extLst>
          </p:nvPr>
        </p:nvGraphicFramePr>
        <p:xfrm>
          <a:off x="1508125" y="2258146"/>
          <a:ext cx="9280525" cy="3452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445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p:cNvPicPr>
            <a:picLocks noChangeAspect="1"/>
          </p:cNvPicPr>
          <p:nvPr/>
        </p:nvPicPr>
        <p:blipFill rotWithShape="1">
          <a:blip r:embed="rId3" cstate="print">
            <a:extLst>
              <a:ext uri="{28A0092B-C50C-407E-A947-70E740481C1C}">
                <a14:useLocalDpi xmlns:a14="http://schemas.microsoft.com/office/drawing/2010/main" val="0"/>
              </a:ext>
            </a:extLst>
          </a:blip>
          <a:srcRect l="-5" r="31701"/>
          <a:stretch/>
        </p:blipFill>
        <p:spPr>
          <a:xfrm>
            <a:off x="7390964" y="-2"/>
            <a:ext cx="4821089" cy="6858002"/>
          </a:xfrm>
          <a:prstGeom prst="rect">
            <a:avLst/>
          </a:prstGeom>
        </p:spPr>
      </p:pic>
      <p:sp>
        <p:nvSpPr>
          <p:cNvPr id="13" name="Rounded Rectangle 5"/>
          <p:cNvSpPr/>
          <p:nvPr/>
        </p:nvSpPr>
        <p:spPr>
          <a:xfrm>
            <a:off x="746838" y="1870084"/>
            <a:ext cx="9241871" cy="4130936"/>
          </a:xfrm>
          <a:prstGeom prst="roundRect">
            <a:avLst>
              <a:gd name="adj" fmla="val 0"/>
            </a:avLst>
          </a:prstGeom>
          <a:solidFill>
            <a:schemeClr val="bg1">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ttvinklet trekant 16"/>
          <p:cNvSpPr/>
          <p:nvPr/>
        </p:nvSpPr>
        <p:spPr>
          <a:xfrm rot="5400000">
            <a:off x="6384061" y="1006906"/>
            <a:ext cx="6834897" cy="48210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innhold 2"/>
          <p:cNvSpPr>
            <a:spLocks noGrp="1"/>
          </p:cNvSpPr>
          <p:nvPr>
            <p:ph idx="1"/>
          </p:nvPr>
        </p:nvSpPr>
        <p:spPr>
          <a:xfrm>
            <a:off x="707909" y="2028343"/>
            <a:ext cx="9280800" cy="4000102"/>
          </a:xfrm>
        </p:spPr>
        <p:txBody>
          <a:bodyPr>
            <a:normAutofit/>
          </a:bodyPr>
          <a:lstStyle/>
          <a:p>
            <a:pPr marL="285750" indent="-285750">
              <a:lnSpc>
                <a:spcPct val="120000"/>
              </a:lnSpc>
              <a:spcBef>
                <a:spcPts val="600"/>
              </a:spcBef>
              <a:buFont typeface="Arial" panose="020B0604020202020204" pitchFamily="34" charset="0"/>
              <a:buChar char="•"/>
            </a:pPr>
            <a:r>
              <a:rPr lang="en-US" dirty="0"/>
              <a:t>In the absence of a cure, psychosocial interventions for people with dementia has gained increased attention worldwide.</a:t>
            </a:r>
          </a:p>
          <a:p>
            <a:pPr marL="285750" indent="-285750">
              <a:lnSpc>
                <a:spcPct val="120000"/>
              </a:lnSpc>
              <a:spcBef>
                <a:spcPts val="600"/>
              </a:spcBef>
              <a:buFont typeface="Arial" panose="020B0604020202020204" pitchFamily="34" charset="0"/>
              <a:buChar char="•"/>
            </a:pPr>
            <a:r>
              <a:rPr lang="en-GB" dirty="0"/>
              <a:t>Previous research from </a:t>
            </a:r>
            <a:r>
              <a:rPr lang="en-GB" dirty="0" smtClean="0"/>
              <a:t>our research </a:t>
            </a:r>
            <a:r>
              <a:rPr lang="en-GB" dirty="0"/>
              <a:t>group have demonstrated benefits from both health promotion and self-management interventions for people with early- stage dementia, including:</a:t>
            </a:r>
          </a:p>
        </p:txBody>
      </p:sp>
      <p:sp>
        <p:nvSpPr>
          <p:cNvPr id="4" name="TekstSylinder 3"/>
          <p:cNvSpPr txBox="1"/>
          <p:nvPr/>
        </p:nvSpPr>
        <p:spPr>
          <a:xfrm>
            <a:off x="11270512" y="3221665"/>
            <a:ext cx="606055" cy="606056"/>
          </a:xfrm>
          <a:prstGeom prst="rect">
            <a:avLst/>
          </a:prstGeom>
          <a:noFill/>
        </p:spPr>
        <p:txBody>
          <a:bodyPr wrap="square" rtlCol="0">
            <a:spAutoFit/>
          </a:bodyPr>
          <a:lstStyle/>
          <a:p>
            <a:endParaRPr lang="nb-NO" dirty="0"/>
          </a:p>
        </p:txBody>
      </p:sp>
      <p:sp>
        <p:nvSpPr>
          <p:cNvPr id="6" name="Plassholder for innhold 3"/>
          <p:cNvSpPr txBox="1">
            <a:spLocks/>
          </p:cNvSpPr>
          <p:nvPr/>
        </p:nvSpPr>
        <p:spPr>
          <a:xfrm>
            <a:off x="5714509" y="4032472"/>
            <a:ext cx="4805917" cy="1561479"/>
          </a:xfrm>
          <a:prstGeom prst="rect">
            <a:avLst/>
          </a:prstGeom>
        </p:spPr>
        <p:txBody>
          <a:bodyPr vert="horz" lIns="0" tIns="0" rIns="0" bIns="0" rtlCol="0">
            <a:normAutofit/>
          </a:bodyPr>
          <a:lstStyle>
            <a:lvl1pPr marL="228600" indent="-228600" algn="l" defTabSz="914400" rtl="0" eaLnBrk="1" latinLnBrk="0" hangingPunct="1">
              <a:lnSpc>
                <a:spcPts val="3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US" dirty="0" smtClean="0"/>
              <a:t>Promoted </a:t>
            </a:r>
            <a:r>
              <a:rPr lang="nb-NO" dirty="0" err="1"/>
              <a:t>healthy</a:t>
            </a:r>
            <a:r>
              <a:rPr lang="nb-NO" dirty="0"/>
              <a:t> </a:t>
            </a:r>
            <a:r>
              <a:rPr lang="nb-NO" dirty="0" err="1"/>
              <a:t>behaviors</a:t>
            </a:r>
            <a:r>
              <a:rPr lang="nb-NO" dirty="0"/>
              <a:t> </a:t>
            </a:r>
          </a:p>
          <a:p>
            <a:pPr marL="285750" indent="-285750">
              <a:lnSpc>
                <a:spcPct val="100000"/>
              </a:lnSpc>
              <a:spcBef>
                <a:spcPts val="0"/>
              </a:spcBef>
              <a:buFont typeface="Arial" panose="020B0604020202020204" pitchFamily="34" charset="0"/>
              <a:buChar char="•"/>
            </a:pPr>
            <a:r>
              <a:rPr lang="en-US" dirty="0" smtClean="0"/>
              <a:t>Eased </a:t>
            </a:r>
            <a:r>
              <a:rPr lang="en-US" dirty="0"/>
              <a:t>the process of accepting the diagnosis</a:t>
            </a:r>
          </a:p>
          <a:p>
            <a:pPr marL="285750" indent="-285750">
              <a:lnSpc>
                <a:spcPct val="100000"/>
              </a:lnSpc>
              <a:spcBef>
                <a:spcPts val="0"/>
              </a:spcBef>
              <a:buFont typeface="Arial" panose="020B0604020202020204" pitchFamily="34" charset="0"/>
              <a:buChar char="•"/>
            </a:pPr>
            <a:r>
              <a:rPr lang="en-US" dirty="0" smtClean="0"/>
              <a:t>Improved family </a:t>
            </a:r>
            <a:r>
              <a:rPr lang="en-US" dirty="0"/>
              <a:t>communication</a:t>
            </a:r>
          </a:p>
          <a:p>
            <a:pPr>
              <a:spcBef>
                <a:spcPts val="0"/>
              </a:spcBef>
            </a:pPr>
            <a:endParaRPr lang="en-US" dirty="0"/>
          </a:p>
        </p:txBody>
      </p:sp>
      <p:sp>
        <p:nvSpPr>
          <p:cNvPr id="7" name="Plassholder for innhold 3"/>
          <p:cNvSpPr txBox="1">
            <a:spLocks/>
          </p:cNvSpPr>
          <p:nvPr/>
        </p:nvSpPr>
        <p:spPr>
          <a:xfrm>
            <a:off x="620854" y="3993799"/>
            <a:ext cx="4881767" cy="1561479"/>
          </a:xfrm>
          <a:prstGeom prst="rect">
            <a:avLst/>
          </a:prstGeom>
        </p:spPr>
        <p:txBody>
          <a:bodyPr vert="horz" lIns="0" tIns="0" rIns="0" bIns="0" rtlCol="0">
            <a:normAutofit lnSpcReduction="10000"/>
          </a:bodyPr>
          <a:lstStyle>
            <a:lvl1pPr marL="228600" indent="-228600" algn="l" defTabSz="914400" rtl="0" eaLnBrk="1" latinLnBrk="0" hangingPunct="1">
              <a:lnSpc>
                <a:spcPts val="3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lnSpc>
                <a:spcPct val="120000"/>
              </a:lnSpc>
              <a:spcBef>
                <a:spcPts val="0"/>
              </a:spcBef>
            </a:pPr>
            <a:r>
              <a:rPr lang="en-GB" sz="1800" dirty="0"/>
              <a:t>Improvement in depressive symptoms </a:t>
            </a:r>
          </a:p>
          <a:p>
            <a:pPr marL="742950" lvl="1" indent="-285750">
              <a:lnSpc>
                <a:spcPct val="120000"/>
              </a:lnSpc>
              <a:spcBef>
                <a:spcPts val="0"/>
              </a:spcBef>
            </a:pPr>
            <a:r>
              <a:rPr lang="en-GB" sz="1800" dirty="0"/>
              <a:t>Increased self-rated health</a:t>
            </a:r>
          </a:p>
          <a:p>
            <a:pPr marL="742950" lvl="1" indent="-285750">
              <a:lnSpc>
                <a:spcPct val="120000"/>
              </a:lnSpc>
              <a:spcBef>
                <a:spcPts val="0"/>
              </a:spcBef>
            </a:pPr>
            <a:r>
              <a:rPr lang="en-GB" sz="1800" dirty="0"/>
              <a:t>Stable cognition between baseline and follow-up</a:t>
            </a:r>
          </a:p>
          <a:p>
            <a:pPr marL="742950" lvl="1" indent="-285750">
              <a:lnSpc>
                <a:spcPct val="120000"/>
              </a:lnSpc>
              <a:spcBef>
                <a:spcPts val="0"/>
              </a:spcBef>
            </a:pPr>
            <a:r>
              <a:rPr lang="en-GB" sz="1800" dirty="0"/>
              <a:t>Increased self-efficacy</a:t>
            </a:r>
          </a:p>
          <a:p>
            <a:pPr>
              <a:spcBef>
                <a:spcPts val="0"/>
              </a:spcBef>
            </a:pPr>
            <a:endParaRPr lang="en-US" dirty="0"/>
          </a:p>
        </p:txBody>
      </p:sp>
      <p:sp>
        <p:nvSpPr>
          <p:cNvPr id="16" name="Tittel 1"/>
          <p:cNvSpPr>
            <a:spLocks noGrp="1"/>
          </p:cNvSpPr>
          <p:nvPr>
            <p:ph type="title"/>
          </p:nvPr>
        </p:nvSpPr>
        <p:spPr>
          <a:xfrm>
            <a:off x="794964" y="807943"/>
            <a:ext cx="9280800" cy="1220400"/>
          </a:xfrm>
        </p:spPr>
        <p:txBody>
          <a:bodyPr/>
          <a:lstStyle/>
          <a:p>
            <a:r>
              <a:rPr lang="en-US" dirty="0"/>
              <a:t>Contribution to the societal challenge of neurodegenerative diseases</a:t>
            </a:r>
          </a:p>
        </p:txBody>
      </p:sp>
    </p:spTree>
    <p:extLst>
      <p:ext uri="{BB962C8B-B14F-4D97-AF65-F5344CB8AC3E}">
        <p14:creationId xmlns:p14="http://schemas.microsoft.com/office/powerpoint/2010/main" val="262268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349175" y="444055"/>
            <a:ext cx="7407925" cy="870354"/>
          </a:xfrm>
        </p:spPr>
        <p:txBody>
          <a:bodyPr>
            <a:normAutofit fontScale="90000"/>
          </a:bodyPr>
          <a:lstStyle/>
          <a:p>
            <a:pPr>
              <a:lnSpc>
                <a:spcPct val="100000"/>
              </a:lnSpc>
            </a:pPr>
            <a:r>
              <a:rPr lang="en-US" sz="3600" b="1" dirty="0"/>
              <a:t>Successes and challenges; </a:t>
            </a:r>
            <a:r>
              <a:rPr lang="en-US" sz="3600" b="1" dirty="0" smtClean="0"/>
              <a:t>Patient and </a:t>
            </a:r>
            <a:r>
              <a:rPr lang="en-US" sz="3600" b="1" dirty="0"/>
              <a:t>Public Involvement (PPI)</a:t>
            </a:r>
            <a:r>
              <a:rPr lang="en-US" sz="3200" b="1" dirty="0"/>
              <a:t/>
            </a:r>
            <a:br>
              <a:rPr lang="en-US" sz="3200" b="1" dirty="0"/>
            </a:br>
            <a:endParaRPr lang="en-US" sz="3200" b="1" dirty="0"/>
          </a:p>
        </p:txBody>
      </p:sp>
      <p:pic>
        <p:nvPicPr>
          <p:cNvPr id="5" name="Picture 2" descr="https://sesam.pro.brandguide.io/file/57"/>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417122" y="6062366"/>
            <a:ext cx="1793147" cy="665200"/>
          </a:xfrm>
          <a:prstGeom prst="rect">
            <a:avLst/>
          </a:prstGeom>
          <a:noFill/>
          <a:extLst>
            <a:ext uri="{909E8E84-426E-40DD-AFC4-6F175D3DCCD1}">
              <a14:hiddenFill xmlns:a14="http://schemas.microsoft.com/office/drawing/2010/main">
                <a:solidFill>
                  <a:srgbClr val="FFFFFF"/>
                </a:solidFill>
              </a14:hiddenFill>
            </a:ext>
          </a:extLst>
        </p:spPr>
      </p:pic>
      <p:pic>
        <p:nvPicPr>
          <p:cNvPr id="7" name="Plassholder for bilde 6"/>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l="32174" r="32174"/>
          <a:stretch>
            <a:fillRect/>
          </a:stretch>
        </p:blipFill>
        <p:spPr/>
      </p:pic>
      <p:sp>
        <p:nvSpPr>
          <p:cNvPr id="3" name="Rektangel 2"/>
          <p:cNvSpPr/>
          <p:nvPr/>
        </p:nvSpPr>
        <p:spPr>
          <a:xfrm>
            <a:off x="4106780" y="1665803"/>
            <a:ext cx="7738856" cy="4247317"/>
          </a:xfrm>
          <a:prstGeom prst="rect">
            <a:avLst/>
          </a:prstGeom>
        </p:spPr>
        <p:txBody>
          <a:bodyPr wrap="square">
            <a:spAutoFit/>
          </a:bodyPr>
          <a:lstStyle/>
          <a:p>
            <a:pPr marL="742950" lvl="1" indent="-285750">
              <a:buFont typeface="Arial" panose="020B0604020202020204" pitchFamily="34" charset="0"/>
              <a:buChar char="•"/>
            </a:pPr>
            <a:r>
              <a:rPr lang="en-US" dirty="0" smtClean="0"/>
              <a:t>User </a:t>
            </a:r>
            <a:r>
              <a:rPr lang="en-US" dirty="0"/>
              <a:t>representatives are involved in all levels and phases</a:t>
            </a:r>
          </a:p>
          <a:p>
            <a:pPr lvl="1"/>
            <a:endParaRPr lang="en-US" dirty="0"/>
          </a:p>
          <a:p>
            <a:pPr marL="742950" lvl="1" indent="-285750">
              <a:buFont typeface="Arial" panose="020B0604020202020204" pitchFamily="34" charset="0"/>
              <a:buChar char="•"/>
            </a:pPr>
            <a:r>
              <a:rPr lang="en-US" dirty="0"/>
              <a:t>Anne </a:t>
            </a:r>
            <a:r>
              <a:rPr lang="en-US" dirty="0" smtClean="0"/>
              <a:t>Torsvik </a:t>
            </a:r>
            <a:r>
              <a:rPr lang="en-US" dirty="0"/>
              <a:t>Henriksen (left) coordinates all </a:t>
            </a:r>
            <a:r>
              <a:rPr lang="en-US" dirty="0" smtClean="0"/>
              <a:t>sites </a:t>
            </a:r>
            <a:r>
              <a:rPr lang="en-US" dirty="0"/>
              <a:t>user representatives and </a:t>
            </a:r>
            <a:r>
              <a:rPr lang="en-US" dirty="0" smtClean="0"/>
              <a:t>holds </a:t>
            </a:r>
            <a:r>
              <a:rPr lang="en-US" dirty="0"/>
              <a:t>a 20% position to support liaison between researchers and feedback </a:t>
            </a:r>
            <a:r>
              <a:rPr lang="en-US" dirty="0" smtClean="0"/>
              <a:t>forums</a:t>
            </a: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Based on SESAM’s WiseAge platform, a PPI framework for the SHAPE project is developed to ensure participation from all </a:t>
            </a:r>
            <a:r>
              <a:rPr lang="en-US" dirty="0" smtClean="0"/>
              <a:t>sites</a:t>
            </a:r>
            <a:endParaRPr lang="en-US" dirty="0"/>
          </a:p>
          <a:p>
            <a:endParaRPr lang="en-US" dirty="0"/>
          </a:p>
          <a:p>
            <a:pPr marL="742950" lvl="1" indent="-285750">
              <a:buFont typeface="Arial" panose="020B0604020202020204" pitchFamily="34" charset="0"/>
              <a:buChar char="•"/>
            </a:pPr>
            <a:r>
              <a:rPr lang="en-US" dirty="0"/>
              <a:t>This process will ensure that people with dementia actively participate in all aspects of the </a:t>
            </a:r>
            <a:r>
              <a:rPr lang="en-US" dirty="0" smtClean="0"/>
              <a:t>program's implementation</a:t>
            </a: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a:t>
            </a:r>
            <a:r>
              <a:rPr lang="en-US" i="1" dirty="0"/>
              <a:t>When I see PPI on the agenda in all PI and TMG meetings, when our input is referred to in the minutes and taken into account together with the researcher input, there is meaning to my work</a:t>
            </a:r>
            <a:r>
              <a:rPr lang="en-US" dirty="0" smtClean="0"/>
              <a:t>”</a:t>
            </a:r>
            <a:endParaRPr lang="en-US" sz="1200" dirty="0"/>
          </a:p>
        </p:txBody>
      </p:sp>
    </p:spTree>
    <p:extLst>
      <p:ext uri="{BB962C8B-B14F-4D97-AF65-F5344CB8AC3E}">
        <p14:creationId xmlns:p14="http://schemas.microsoft.com/office/powerpoint/2010/main" val="2251089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350874" y="5964865"/>
            <a:ext cx="3370521" cy="680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p:nvSpPr>
        <p:spPr>
          <a:xfrm>
            <a:off x="8580475" y="5964865"/>
            <a:ext cx="3370521" cy="680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ittel 3"/>
          <p:cNvSpPr>
            <a:spLocks noGrp="1"/>
          </p:cNvSpPr>
          <p:nvPr>
            <p:ph type="title"/>
          </p:nvPr>
        </p:nvSpPr>
        <p:spPr>
          <a:xfrm>
            <a:off x="907649" y="226230"/>
            <a:ext cx="10515600" cy="850216"/>
          </a:xfrm>
        </p:spPr>
        <p:txBody>
          <a:bodyPr/>
          <a:lstStyle/>
          <a:p>
            <a:r>
              <a:rPr lang="en-US" sz="3200" b="1" dirty="0"/>
              <a:t>Dissemination</a:t>
            </a:r>
            <a:r>
              <a:rPr lang="en-US" dirty="0"/>
              <a:t> </a:t>
            </a:r>
            <a:r>
              <a:rPr lang="en-US" sz="3200" b="1" dirty="0"/>
              <a:t>of project results</a:t>
            </a:r>
            <a:endParaRPr lang="nb-NO" sz="3200" b="1" dirty="0"/>
          </a:p>
        </p:txBody>
      </p:sp>
      <p:graphicFrame>
        <p:nvGraphicFramePr>
          <p:cNvPr id="7" name="Tabell 6"/>
          <p:cNvGraphicFramePr>
            <a:graphicFrameLocks noGrp="1"/>
          </p:cNvGraphicFramePr>
          <p:nvPr>
            <p:extLst>
              <p:ext uri="{D42A27DB-BD31-4B8C-83A1-F6EECF244321}">
                <p14:modId xmlns:p14="http://schemas.microsoft.com/office/powerpoint/2010/main" val="369566386"/>
              </p:ext>
            </p:extLst>
          </p:nvPr>
        </p:nvGraphicFramePr>
        <p:xfrm>
          <a:off x="365186" y="1118377"/>
          <a:ext cx="11571498" cy="5526972"/>
        </p:xfrm>
        <a:graphic>
          <a:graphicData uri="http://schemas.openxmlformats.org/drawingml/2006/table">
            <a:tbl>
              <a:tblPr firstRow="1" firstCol="1" lastCol="1" bandRow="1" bandCol="1">
                <a:tableStyleId>{69012ECD-51FC-41F1-AA8D-1B2483CD663E}</a:tableStyleId>
              </a:tblPr>
              <a:tblGrid>
                <a:gridCol w="1704483">
                  <a:extLst>
                    <a:ext uri="{9D8B030D-6E8A-4147-A177-3AD203B41FA5}">
                      <a16:colId xmlns:a16="http://schemas.microsoft.com/office/drawing/2014/main" val="3973702455"/>
                    </a:ext>
                  </a:extLst>
                </a:gridCol>
                <a:gridCol w="4720856">
                  <a:extLst>
                    <a:ext uri="{9D8B030D-6E8A-4147-A177-3AD203B41FA5}">
                      <a16:colId xmlns:a16="http://schemas.microsoft.com/office/drawing/2014/main" val="221438622"/>
                    </a:ext>
                  </a:extLst>
                </a:gridCol>
                <a:gridCol w="5146159">
                  <a:extLst>
                    <a:ext uri="{9D8B030D-6E8A-4147-A177-3AD203B41FA5}">
                      <a16:colId xmlns:a16="http://schemas.microsoft.com/office/drawing/2014/main" val="1966996451"/>
                    </a:ext>
                  </a:extLst>
                </a:gridCol>
              </a:tblGrid>
              <a:tr h="283288">
                <a:tc>
                  <a:txBody>
                    <a:bodyPr/>
                    <a:lstStyle/>
                    <a:p>
                      <a:pPr>
                        <a:lnSpc>
                          <a:spcPct val="107000"/>
                        </a:lnSpc>
                        <a:spcAft>
                          <a:spcPts val="0"/>
                        </a:spcAft>
                      </a:pPr>
                      <a:r>
                        <a:rPr lang="nb-NO" sz="1800">
                          <a:solidFill>
                            <a:schemeClr val="tx1"/>
                          </a:solidFill>
                          <a:effectLst/>
                        </a:rPr>
                        <a:t>Stakeholder</a:t>
                      </a:r>
                      <a:endParaRPr lang="nb-N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800">
                          <a:solidFill>
                            <a:schemeClr val="tx1"/>
                          </a:solidFill>
                          <a:effectLst/>
                        </a:rPr>
                        <a:t>Why and What</a:t>
                      </a:r>
                      <a:endParaRPr lang="nb-N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800" dirty="0">
                          <a:solidFill>
                            <a:schemeClr val="tx1"/>
                          </a:solidFill>
                          <a:effectLst/>
                        </a:rPr>
                        <a:t>Channels and Content</a:t>
                      </a:r>
                      <a:endParaRPr lang="nb-N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9337954"/>
                  </a:ext>
                </a:extLst>
              </a:tr>
              <a:tr h="672900">
                <a:tc>
                  <a:txBody>
                    <a:bodyPr/>
                    <a:lstStyle/>
                    <a:p>
                      <a:pPr>
                        <a:lnSpc>
                          <a:spcPct val="107000"/>
                        </a:lnSpc>
                        <a:spcAft>
                          <a:spcPts val="0"/>
                        </a:spcAft>
                      </a:pPr>
                      <a:r>
                        <a:rPr lang="nb-NO" sz="1400">
                          <a:effectLst/>
                        </a:rPr>
                        <a:t>People with dementia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Informing the end user about the benefits and potential of the intervention. </a:t>
                      </a:r>
                      <a:r>
                        <a:rPr lang="nb-NO" sz="1400" dirty="0">
                          <a:effectLst/>
                        </a:rPr>
                        <a:t>Co-design </a:t>
                      </a:r>
                      <a:r>
                        <a:rPr lang="nb-NO" sz="1400" dirty="0" err="1">
                          <a:effectLst/>
                        </a:rPr>
                        <a:t>approach</a:t>
                      </a:r>
                      <a:r>
                        <a:rPr lang="nb-NO" sz="1400" dirty="0">
                          <a:effectLst/>
                        </a:rPr>
                        <a:t> used to </a:t>
                      </a:r>
                      <a:r>
                        <a:rPr lang="nb-NO" sz="1400" dirty="0" err="1">
                          <a:effectLst/>
                        </a:rPr>
                        <a:t>ensure</a:t>
                      </a:r>
                      <a:r>
                        <a:rPr lang="nb-NO" sz="1400" dirty="0">
                          <a:effectLst/>
                        </a:rPr>
                        <a:t> </a:t>
                      </a:r>
                      <a:r>
                        <a:rPr lang="nb-NO" sz="1400" dirty="0" err="1">
                          <a:effectLst/>
                        </a:rPr>
                        <a:t>relevance</a:t>
                      </a:r>
                      <a:r>
                        <a:rPr lang="nb-NO" sz="1400" dirty="0">
                          <a:effectLst/>
                        </a:rPr>
                        <a:t>.</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0">
                          <a:effectLst/>
                        </a:rPr>
                        <a:t>Leaflets, social media, YouTube, radio thematic programs, presentation of findings at dementia user organisation meetings (also indirectly reached through channels below).</a:t>
                      </a:r>
                      <a:endParaRPr lang="nb-NO"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3741667"/>
                  </a:ext>
                </a:extLst>
              </a:tr>
              <a:tr h="672900">
                <a:tc>
                  <a:txBody>
                    <a:bodyPr/>
                    <a:lstStyle/>
                    <a:p>
                      <a:pPr>
                        <a:lnSpc>
                          <a:spcPct val="107000"/>
                        </a:lnSpc>
                        <a:spcAft>
                          <a:spcPts val="0"/>
                        </a:spcAft>
                      </a:pPr>
                      <a:r>
                        <a:rPr lang="nb-NO" sz="1400">
                          <a:effectLst/>
                        </a:rPr>
                        <a:t>Informal carers</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Inform </a:t>
                      </a:r>
                      <a:r>
                        <a:rPr lang="en-US" sz="1400" dirty="0" err="1">
                          <a:effectLst/>
                        </a:rPr>
                        <a:t>carers</a:t>
                      </a:r>
                      <a:r>
                        <a:rPr lang="en-US" sz="1400" dirty="0">
                          <a:effectLst/>
                        </a:rPr>
                        <a:t> about the intervention to reach the end user. Co-design approach used to ensure relevance.</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b="0" noProof="0" dirty="0" smtClean="0">
                          <a:effectLst/>
                        </a:rPr>
                        <a:t>Leaflets, YouTube, radio thematic programs, in-depth leaflets with lay summaries, social media, user organisations and groups.</a:t>
                      </a:r>
                      <a:endParaRPr lang="en-GB" sz="14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6103486"/>
                  </a:ext>
                </a:extLst>
              </a:tr>
              <a:tr h="672900">
                <a:tc>
                  <a:txBody>
                    <a:bodyPr/>
                    <a:lstStyle/>
                    <a:p>
                      <a:pPr>
                        <a:lnSpc>
                          <a:spcPct val="107000"/>
                        </a:lnSpc>
                        <a:spcAft>
                          <a:spcPts val="0"/>
                        </a:spcAft>
                      </a:pPr>
                      <a:r>
                        <a:rPr lang="en-US" sz="1400">
                          <a:effectLst/>
                        </a:rPr>
                        <a:t>Formal carers (GP, health professionals)</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Get ambassadors that help argue for the uptake of the intervention in care programs.</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0" dirty="0">
                          <a:effectLst/>
                        </a:rPr>
                        <a:t>Abstracts at conferences, lay summaries in professional magazines, user </a:t>
                      </a:r>
                      <a:r>
                        <a:rPr lang="en-US" sz="1400" b="0" dirty="0" err="1">
                          <a:effectLst/>
                        </a:rPr>
                        <a:t>organisations</a:t>
                      </a:r>
                      <a:r>
                        <a:rPr lang="en-US" sz="1400" b="0" dirty="0">
                          <a:effectLst/>
                        </a:rPr>
                        <a:t>, social media.</a:t>
                      </a:r>
                      <a:endParaRPr lang="nb-N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2419266"/>
                  </a:ext>
                </a:extLst>
              </a:tr>
              <a:tr h="672900">
                <a:tc>
                  <a:txBody>
                    <a:bodyPr/>
                    <a:lstStyle/>
                    <a:p>
                      <a:pPr>
                        <a:lnSpc>
                          <a:spcPct val="107000"/>
                        </a:lnSpc>
                        <a:spcAft>
                          <a:spcPts val="0"/>
                        </a:spcAft>
                      </a:pPr>
                      <a:r>
                        <a:rPr lang="en-US" sz="1400">
                          <a:effectLst/>
                        </a:rPr>
                        <a:t>Care provider organisations and networks</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Help understand the value of the intervention to </a:t>
                      </a:r>
                      <a:r>
                        <a:rPr lang="en-US" sz="1400" dirty="0" err="1">
                          <a:effectLst/>
                        </a:rPr>
                        <a:t>organisations</a:t>
                      </a:r>
                      <a:r>
                        <a:rPr lang="en-US" sz="1400" dirty="0">
                          <a:effectLst/>
                        </a:rPr>
                        <a:t> that can arrange the programs.</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0" dirty="0">
                          <a:effectLst/>
                        </a:rPr>
                        <a:t>Direct contact with care provider </a:t>
                      </a:r>
                      <a:r>
                        <a:rPr lang="en-US" sz="1400" b="0" dirty="0" err="1">
                          <a:effectLst/>
                        </a:rPr>
                        <a:t>organisations</a:t>
                      </a:r>
                      <a:r>
                        <a:rPr lang="en-US" sz="1400" b="0" dirty="0">
                          <a:effectLst/>
                        </a:rPr>
                        <a:t> and network of care </a:t>
                      </a:r>
                      <a:r>
                        <a:rPr lang="en-US" sz="1400" b="0" dirty="0" err="1">
                          <a:effectLst/>
                        </a:rPr>
                        <a:t>organisations</a:t>
                      </a:r>
                      <a:r>
                        <a:rPr lang="en-US" sz="1400" b="0" dirty="0">
                          <a:effectLst/>
                        </a:rPr>
                        <a:t> (such as KS in Norway), professional magazines with lay summaries, user org.</a:t>
                      </a:r>
                      <a:endParaRPr lang="nb-N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25746"/>
                  </a:ext>
                </a:extLst>
              </a:tr>
              <a:tr h="444772">
                <a:tc>
                  <a:txBody>
                    <a:bodyPr/>
                    <a:lstStyle/>
                    <a:p>
                      <a:pPr>
                        <a:lnSpc>
                          <a:spcPct val="107000"/>
                        </a:lnSpc>
                        <a:spcAft>
                          <a:spcPts val="0"/>
                        </a:spcAft>
                      </a:pPr>
                      <a:r>
                        <a:rPr lang="nb-NO" sz="1400" dirty="0">
                          <a:effectLst/>
                        </a:rPr>
                        <a:t>Public policy makers</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Provide validated studies of the value to cause major policy change.</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0" dirty="0">
                          <a:effectLst/>
                        </a:rPr>
                        <a:t>Direct contact with policy makers in all three countries in the pilot.</a:t>
                      </a:r>
                      <a:endParaRPr lang="nb-N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354214"/>
                  </a:ext>
                </a:extLst>
              </a:tr>
              <a:tr h="901029">
                <a:tc>
                  <a:txBody>
                    <a:bodyPr/>
                    <a:lstStyle/>
                    <a:p>
                      <a:pPr>
                        <a:lnSpc>
                          <a:spcPct val="107000"/>
                        </a:lnSpc>
                        <a:spcAft>
                          <a:spcPts val="0"/>
                        </a:spcAft>
                      </a:pPr>
                      <a:r>
                        <a:rPr lang="nb-NO" sz="1400" dirty="0">
                          <a:effectLst/>
                        </a:rPr>
                        <a:t>User </a:t>
                      </a:r>
                      <a:r>
                        <a:rPr lang="nb-NO" sz="1400" dirty="0" err="1">
                          <a:effectLst/>
                        </a:rPr>
                        <a:t>groups</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Reach the end users and formal </a:t>
                      </a:r>
                      <a:r>
                        <a:rPr lang="en-US" sz="1400" dirty="0" err="1">
                          <a:effectLst/>
                        </a:rPr>
                        <a:t>carers</a:t>
                      </a:r>
                      <a:r>
                        <a:rPr lang="en-US" sz="1400" dirty="0">
                          <a:effectLst/>
                        </a:rPr>
                        <a:t> through interest groups.</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0" dirty="0">
                          <a:effectLst/>
                        </a:rPr>
                        <a:t>Direct contact with national user </a:t>
                      </a:r>
                      <a:r>
                        <a:rPr lang="en-US" sz="1400" b="0" dirty="0" err="1">
                          <a:effectLst/>
                        </a:rPr>
                        <a:t>organisations</a:t>
                      </a:r>
                      <a:r>
                        <a:rPr lang="en-US" sz="1400" b="0" dirty="0">
                          <a:effectLst/>
                        </a:rPr>
                        <a:t> (</a:t>
                      </a:r>
                      <a:r>
                        <a:rPr lang="en-US" sz="1400" b="0" dirty="0" err="1">
                          <a:effectLst/>
                        </a:rPr>
                        <a:t>Nasjonalforeningen</a:t>
                      </a:r>
                      <a:r>
                        <a:rPr lang="en-US" sz="1400" b="0" dirty="0">
                          <a:effectLst/>
                        </a:rPr>
                        <a:t> for </a:t>
                      </a:r>
                      <a:r>
                        <a:rPr lang="en-US" sz="1400" b="0" dirty="0" err="1">
                          <a:effectLst/>
                        </a:rPr>
                        <a:t>folkehelsen</a:t>
                      </a:r>
                      <a:r>
                        <a:rPr lang="en-US" sz="1400" b="0" dirty="0">
                          <a:effectLst/>
                        </a:rPr>
                        <a:t> in Norway, Alzheimer’s Society in UK, Dementia Australia) in all three participating countries, and at European level (e.g. Alzheimer Europe)</a:t>
                      </a:r>
                      <a:endParaRPr lang="nb-N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485844"/>
                  </a:ext>
                </a:extLst>
              </a:tr>
              <a:tr h="430908">
                <a:tc>
                  <a:txBody>
                    <a:bodyPr/>
                    <a:lstStyle/>
                    <a:p>
                      <a:pPr marL="0" algn="l" defTabSz="914400" rtl="0" eaLnBrk="1" latinLnBrk="0" hangingPunct="1">
                        <a:lnSpc>
                          <a:spcPct val="107000"/>
                        </a:lnSpc>
                        <a:spcAft>
                          <a:spcPts val="0"/>
                        </a:spcAft>
                      </a:pPr>
                      <a:r>
                        <a:rPr lang="nb-NO" sz="1400" b="1" kern="1200" dirty="0">
                          <a:solidFill>
                            <a:schemeClr val="tx1"/>
                          </a:solidFill>
                          <a:effectLst/>
                          <a:latin typeface="+mn-lt"/>
                          <a:ea typeface="+mn-ea"/>
                          <a:cs typeface="+mn-cs"/>
                        </a:rPr>
                        <a:t>R&amp;D </a:t>
                      </a:r>
                      <a:r>
                        <a:rPr lang="nb-NO" sz="1400" b="1" kern="1200" dirty="0" err="1">
                          <a:solidFill>
                            <a:schemeClr val="tx1"/>
                          </a:solidFill>
                          <a:effectLst/>
                          <a:latin typeface="+mn-lt"/>
                          <a:ea typeface="+mn-ea"/>
                          <a:cs typeface="+mn-cs"/>
                        </a:rPr>
                        <a:t>Community</a:t>
                      </a:r>
                      <a:endParaRPr lang="nb-NO" sz="1400" b="1" kern="1200" dirty="0">
                        <a:solidFill>
                          <a:schemeClr val="tx1"/>
                        </a:solidFill>
                        <a:effectLst/>
                        <a:latin typeface="+mn-lt"/>
                        <a:ea typeface="+mn-ea"/>
                        <a:cs typeface="+mn-cs"/>
                      </a:endParaRPr>
                    </a:p>
                  </a:txBody>
                  <a:tcPr/>
                </a:tc>
                <a:tc>
                  <a:txBody>
                    <a:bodyPr/>
                    <a:lstStyle/>
                    <a:p>
                      <a:pPr marL="0" algn="l" defTabSz="914400" rtl="0" eaLnBrk="1" latinLnBrk="0" hangingPunct="1">
                        <a:lnSpc>
                          <a:spcPct val="107000"/>
                        </a:lnSpc>
                        <a:spcAft>
                          <a:spcPts val="0"/>
                        </a:spcAft>
                      </a:pPr>
                      <a:r>
                        <a:rPr lang="en-US" sz="1400" kern="1200" dirty="0">
                          <a:solidFill>
                            <a:schemeClr val="tx1"/>
                          </a:solidFill>
                          <a:effectLst/>
                          <a:latin typeface="+mn-lt"/>
                          <a:ea typeface="+mn-ea"/>
                          <a:cs typeface="+mn-cs"/>
                        </a:rPr>
                        <a:t>Contribute to state-of-the art; validate and spread academic basis for intervention.</a:t>
                      </a:r>
                      <a:endParaRPr lang="nb-NO" sz="140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0"/>
                        </a:spcAft>
                      </a:pPr>
                      <a:r>
                        <a:rPr lang="en-US" sz="1400" b="0" kern="1200" dirty="0">
                          <a:solidFill>
                            <a:schemeClr val="tx1"/>
                          </a:solidFill>
                          <a:effectLst/>
                          <a:latin typeface="+mn-lt"/>
                          <a:ea typeface="+mn-ea"/>
                          <a:cs typeface="+mn-cs"/>
                        </a:rPr>
                        <a:t>Peer review articles, </a:t>
                      </a:r>
                      <a:r>
                        <a:rPr lang="en-US" sz="1400" b="0" kern="1200" dirty="0" smtClean="0">
                          <a:solidFill>
                            <a:schemeClr val="tx1"/>
                          </a:solidFill>
                          <a:effectLst/>
                          <a:latin typeface="+mn-lt"/>
                          <a:ea typeface="+mn-ea"/>
                          <a:cs typeface="+mn-cs"/>
                        </a:rPr>
                        <a:t>conferences, </a:t>
                      </a:r>
                      <a:r>
                        <a:rPr lang="en-US" sz="1400" b="0" kern="1200" dirty="0">
                          <a:solidFill>
                            <a:schemeClr val="tx1"/>
                          </a:solidFill>
                          <a:effectLst/>
                          <a:latin typeface="+mn-lt"/>
                          <a:ea typeface="+mn-ea"/>
                          <a:cs typeface="+mn-cs"/>
                        </a:rPr>
                        <a:t>workshops.</a:t>
                      </a:r>
                      <a:endParaRPr lang="nb-NO" sz="14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180000419"/>
                  </a:ext>
                </a:extLst>
              </a:tr>
              <a:tr h="66782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1400" b="1" kern="1200" dirty="0">
                          <a:solidFill>
                            <a:schemeClr val="tx1"/>
                          </a:solidFill>
                          <a:effectLst/>
                          <a:latin typeface="+mn-lt"/>
                          <a:ea typeface="+mn-ea"/>
                          <a:cs typeface="+mn-cs"/>
                        </a:rPr>
                        <a:t>General </a:t>
                      </a:r>
                      <a:r>
                        <a:rPr lang="nb-NO" sz="1400" b="1" kern="1200" dirty="0" err="1">
                          <a:solidFill>
                            <a:schemeClr val="tx1"/>
                          </a:solidFill>
                          <a:effectLst/>
                          <a:latin typeface="+mn-lt"/>
                          <a:ea typeface="+mn-ea"/>
                          <a:cs typeface="+mn-cs"/>
                        </a:rPr>
                        <a:t>public</a:t>
                      </a:r>
                      <a:endParaRPr lang="nb-NO" sz="1400" b="1" kern="1200" dirty="0">
                        <a:solidFill>
                          <a:schemeClr val="tx1"/>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kern="1200" dirty="0">
                          <a:solidFill>
                            <a:schemeClr val="tx1"/>
                          </a:solidFill>
                          <a:effectLst/>
                          <a:latin typeface="+mn-lt"/>
                          <a:ea typeface="+mn-ea"/>
                          <a:cs typeface="+mn-cs"/>
                        </a:rPr>
                        <a:t>Spread general information on the value of the intervention.</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Social media, news coverage on project results.</a:t>
                      </a:r>
                      <a:endParaRPr lang="nb-NO" sz="14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947265256"/>
                  </a:ext>
                </a:extLst>
              </a:tr>
            </a:tbl>
          </a:graphicData>
        </a:graphic>
      </p:graphicFrame>
    </p:spTree>
    <p:extLst>
      <p:ext uri="{BB962C8B-B14F-4D97-AF65-F5344CB8AC3E}">
        <p14:creationId xmlns:p14="http://schemas.microsoft.com/office/powerpoint/2010/main" val="963004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Sesam V2">
      <a:dk1>
        <a:srgbClr val="243646"/>
      </a:dk1>
      <a:lt1>
        <a:sysClr val="window" lastClr="FFFFFF"/>
      </a:lt1>
      <a:dk2>
        <a:srgbClr val="44546A"/>
      </a:dk2>
      <a:lt2>
        <a:srgbClr val="E7E6E6"/>
      </a:lt2>
      <a:accent1>
        <a:srgbClr val="84D2C9"/>
      </a:accent1>
      <a:accent2>
        <a:srgbClr val="522D6D"/>
      </a:accent2>
      <a:accent3>
        <a:srgbClr val="EFB8A9"/>
      </a:accent3>
      <a:accent4>
        <a:srgbClr val="EAEA6C"/>
      </a:accent4>
      <a:accent5>
        <a:srgbClr val="07B2DC"/>
      </a:accent5>
      <a:accent6>
        <a:srgbClr val="003A8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am_PPT_ENG_10-12-2020" id="{0630E194-F4F7-40EF-AAA8-276A4BA2DC41}" vid="{06AE24A7-4681-4EBA-AC76-7FA477D8D8A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ed9703dc-ef0b-4fcf-b741-7cc41878bd61">
      <Terms xmlns="http://schemas.microsoft.com/office/infopath/2007/PartnerControls">
        <TermInfo xmlns="http://schemas.microsoft.com/office/infopath/2007/PartnerControls">
          <TermName xmlns="http://schemas.microsoft.com/office/infopath/2007/PartnerControls">_£Bilde</TermName>
          <TermId xmlns="http://schemas.microsoft.com/office/infopath/2007/PartnerControls">11111111-1111-1111-1111-111111111111</TermId>
        </TermInfo>
      </Terms>
    </TaxKeywordTaxHTField>
    <FNSPRollUpIngress xmlns="ed9703dc-ef0b-4fcf-b741-7cc41878bd61" xsi:nil="true"/>
    <PublishingExpirationDate xmlns="http://schemas.microsoft.com/sharepoint/v3" xsi:nil="true"/>
    <PublishingStartDate xmlns="http://schemas.microsoft.com/sharepoint/v3" xsi:nil="true"/>
    <TaxCatchAll xmlns="ed9703dc-ef0b-4fcf-b741-7cc41878bd61"/>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A6222924E1BB64588DB041B45E1D711" ma:contentTypeVersion="23" ma:contentTypeDescription="Opprett et nytt dokument." ma:contentTypeScope="" ma:versionID="28a671aa174e9243a5c4db0eb0a0bc38">
  <xsd:schema xmlns:xsd="http://www.w3.org/2001/XMLSchema" xmlns:xs="http://www.w3.org/2001/XMLSchema" xmlns:p="http://schemas.microsoft.com/office/2006/metadata/properties" xmlns:ns1="http://schemas.microsoft.com/sharepoint/v3" xmlns:ns2="ed9703dc-ef0b-4fcf-b741-7cc41878bd61" targetNamespace="http://schemas.microsoft.com/office/2006/metadata/properties" ma:root="true" ma:fieldsID="7aa2de13b6f0aaf68fa3008c119c7909" ns1:_="" ns2:_="">
    <xsd:import namespace="http://schemas.microsoft.com/sharepoint/v3"/>
    <xsd:import namespace="ed9703dc-ef0b-4fcf-b741-7cc41878bd61"/>
    <xsd:element name="properties">
      <xsd:complexType>
        <xsd:sequence>
          <xsd:element name="documentManagement">
            <xsd:complexType>
              <xsd:all>
                <xsd:element ref="ns2:TaxKeywordTaxHTField" minOccurs="0"/>
                <xsd:element ref="ns2:TaxCatchAll" minOccurs="0"/>
                <xsd:element ref="ns2:TaxCatchAllLabel" minOccurs="0"/>
                <xsd:element ref="ns2:FNSPRollUpIngress"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14"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9703dc-ef0b-4fcf-b741-7cc41878bd61"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Nøkkelord" ma:default="" ma:fieldId="{23f27201-bee3-471e-b2e7-b64fd8b7ca38}" ma:taxonomyMulti="true" ma:sspId="d0f0af97-1df2-4d6b-9e49-08feee2b9522"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e24a585c-7ab9-4d2e-a6c2-97a6a586d433}" ma:internalName="TaxCatchAll" ma:showField="CatchAllData" ma:web="ed9703dc-ef0b-4fcf-b741-7cc41878bd6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e24a585c-7ab9-4d2e-a6c2-97a6a586d433}" ma:internalName="TaxCatchAllLabel" ma:readOnly="true" ma:showField="CatchAllDataLabel" ma:web="ed9703dc-ef0b-4fcf-b741-7cc41878bd61">
      <xsd:complexType>
        <xsd:complexContent>
          <xsd:extension base="dms:MultiChoiceLookup">
            <xsd:sequence>
              <xsd:element name="Value" type="dms:Lookup" maxOccurs="unbounded" minOccurs="0" nillable="true"/>
            </xsd:sequence>
          </xsd:extension>
        </xsd:complexContent>
      </xsd:complexType>
    </xsd:element>
    <xsd:element name="FNSPRollUpIngress" ma:index="12" nillable="true" ma:displayName="Utlistingsingress" ma:default="" ma:description="Teksten vises i oversikter og utlistinger" ma:internalName="FNSPRollUpIngres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4E105-9EE5-47B7-926A-2C882134307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ed9703dc-ef0b-4fcf-b741-7cc41878bd61"/>
    <ds:schemaRef ds:uri="http://www.w3.org/XML/1998/namespace"/>
    <ds:schemaRef ds:uri="http://purl.org/dc/dcmitype/"/>
  </ds:schemaRefs>
</ds:datastoreItem>
</file>

<file path=customXml/itemProps2.xml><?xml version="1.0" encoding="utf-8"?>
<ds:datastoreItem xmlns:ds="http://schemas.openxmlformats.org/officeDocument/2006/customXml" ds:itemID="{1FF4F485-D347-4737-9ED7-6C63C6E29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9703dc-ef0b-4fcf-b741-7cc41878bd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AA656C-01F4-4F0F-8169-F02C724D77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Sesam_PPT_ENG_10-12-2020 (4)</Template>
  <TotalTime>12062</TotalTime>
  <Words>1468</Words>
  <Application>Microsoft Office PowerPoint</Application>
  <PresentationFormat>Widescreen</PresentationFormat>
  <Paragraphs>115</Paragraphs>
  <Slides>10</Slides>
  <Notes>9</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10</vt:i4>
      </vt:variant>
    </vt:vector>
  </HeadingPairs>
  <TitlesOfParts>
    <vt:vector size="17" baseType="lpstr">
      <vt:lpstr>ＭＳ Ｐゴシック</vt:lpstr>
      <vt:lpstr>Arial</vt:lpstr>
      <vt:lpstr>Calibri</vt:lpstr>
      <vt:lpstr>Calibri Light</vt:lpstr>
      <vt:lpstr>Roboto</vt:lpstr>
      <vt:lpstr>Times New Roman</vt:lpstr>
      <vt:lpstr>Office-tema</vt:lpstr>
      <vt:lpstr>  Online Self-management and HeAlth Promotion in early-stage dementia with E-learning for carers – SHAPE. A multicentre, randomised, controlled trial </vt:lpstr>
      <vt:lpstr>Online Self-management and HeAlth Promotion in Early–stage dementia with e-learning for carers – SHAPE</vt:lpstr>
      <vt:lpstr>Intervention</vt:lpstr>
      <vt:lpstr>eSHAPE</vt:lpstr>
      <vt:lpstr>Study aims</vt:lpstr>
      <vt:lpstr>Methods</vt:lpstr>
      <vt:lpstr>Contribution to the societal challenge of neurodegenerative diseases</vt:lpstr>
      <vt:lpstr>Successes and challenges; Patient and Public Involvement (PPI) </vt:lpstr>
      <vt:lpstr>Dissemination of project results</vt:lpstr>
      <vt:lpstr>Thank you for listening!  Check out the SHAPE project’s webpage: https://shapeproject.eu/</vt:lpstr>
    </vt:vector>
  </TitlesOfParts>
  <Company>Helse 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Halvorsen, Mona</dc:creator>
  <cp:keywords>_£Bilde</cp:keywords>
  <cp:lastModifiedBy>Halvorsen, Mona</cp:lastModifiedBy>
  <cp:revision>97</cp:revision>
  <dcterms:created xsi:type="dcterms:W3CDTF">2022-01-28T12:03:24Z</dcterms:created>
  <dcterms:modified xsi:type="dcterms:W3CDTF">2022-04-26T12:15:33Z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0x010100FA6222924E1BB64588DB041B45E1D711</vt:lpwstr>
  </property>
</Properties>
</file>