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8" r:id="rId6"/>
  </p:sldMasterIdLst>
  <p:notesMasterIdLst>
    <p:notesMasterId r:id="rId25"/>
  </p:notesMasterIdLst>
  <p:handoutMasterIdLst>
    <p:handoutMasterId r:id="rId26"/>
  </p:handoutMasterIdLst>
  <p:sldIdLst>
    <p:sldId id="256" r:id="rId7"/>
    <p:sldId id="261" r:id="rId8"/>
    <p:sldId id="262" r:id="rId9"/>
    <p:sldId id="281" r:id="rId10"/>
    <p:sldId id="269" r:id="rId11"/>
    <p:sldId id="278" r:id="rId12"/>
    <p:sldId id="271" r:id="rId13"/>
    <p:sldId id="279" r:id="rId14"/>
    <p:sldId id="280" r:id="rId15"/>
    <p:sldId id="265" r:id="rId16"/>
    <p:sldId id="266" r:id="rId17"/>
    <p:sldId id="267" r:id="rId18"/>
    <p:sldId id="272" r:id="rId19"/>
    <p:sldId id="273" r:id="rId20"/>
    <p:sldId id="274" r:id="rId21"/>
    <p:sldId id="275" r:id="rId22"/>
    <p:sldId id="276" r:id="rId23"/>
    <p:sldId id="277" r:id="rId24"/>
  </p:sldIdLst>
  <p:sldSz cx="12193588" cy="6858000"/>
  <p:notesSz cx="6858000" cy="9144000"/>
  <p:defaultTextStyle>
    <a:defPPr lvl="0">
      <a:defRPr lang="nl-NL"/>
    </a:defPPr>
    <a:lvl1pPr marL="0" lvl="1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1pPr>
    <a:lvl2pPr marL="457112" lvl="2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2pPr>
    <a:lvl3pPr marL="914226" lvl="3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3pPr>
    <a:lvl4pPr marL="1371337" lvl="4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7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16F08-042B-45C7-98BB-BEA568C1A8EB}" v="69" dt="2024-10-02T06:27:09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nneke van de Poll (CE Delft)" userId="66b95b2a-2efb-4005-8d08-3ff526548c07" providerId="ADAL" clId="{42D16F08-042B-45C7-98BB-BEA568C1A8EB}"/>
    <pc:docChg chg="undo custSel addSld delSld modSld sldOrd">
      <pc:chgData name="Fenneke van de Poll (CE Delft)" userId="66b95b2a-2efb-4005-8d08-3ff526548c07" providerId="ADAL" clId="{42D16F08-042B-45C7-98BB-BEA568C1A8EB}" dt="2024-10-04T08:35:31.742" v="6538" actId="47"/>
      <pc:docMkLst>
        <pc:docMk/>
      </pc:docMkLst>
      <pc:sldChg chg="addSp delSp modSp mod">
        <pc:chgData name="Fenneke van de Poll (CE Delft)" userId="66b95b2a-2efb-4005-8d08-3ff526548c07" providerId="ADAL" clId="{42D16F08-042B-45C7-98BB-BEA568C1A8EB}" dt="2024-10-01T22:28:59.027" v="5582" actId="6549"/>
        <pc:sldMkLst>
          <pc:docMk/>
          <pc:sldMk cId="0" sldId="256"/>
        </pc:sldMkLst>
        <pc:spChg chg="mod">
          <ac:chgData name="Fenneke van de Poll (CE Delft)" userId="66b95b2a-2efb-4005-8d08-3ff526548c07" providerId="ADAL" clId="{42D16F08-042B-45C7-98BB-BEA568C1A8EB}" dt="2024-10-01T22:28:59.027" v="5582" actId="6549"/>
          <ac:spMkLst>
            <pc:docMk/>
            <pc:sldMk cId="0" sldId="256"/>
            <ac:spMk id="7" creationId="{1729138C-4616-4502-8B59-1BE99E513577}"/>
          </ac:spMkLst>
        </pc:spChg>
        <pc:picChg chg="add del mod">
          <ac:chgData name="Fenneke van de Poll (CE Delft)" userId="66b95b2a-2efb-4005-8d08-3ff526548c07" providerId="ADAL" clId="{42D16F08-042B-45C7-98BB-BEA568C1A8EB}" dt="2024-10-01T19:16:14.900" v="2246" actId="478"/>
          <ac:picMkLst>
            <pc:docMk/>
            <pc:sldMk cId="0" sldId="256"/>
            <ac:picMk id="3" creationId="{CC10D38F-9D85-1537-B19D-9D30C08C3790}"/>
          </ac:picMkLst>
        </pc:picChg>
        <pc:picChg chg="add del mod">
          <ac:chgData name="Fenneke van de Poll (CE Delft)" userId="66b95b2a-2efb-4005-8d08-3ff526548c07" providerId="ADAL" clId="{42D16F08-042B-45C7-98BB-BEA568C1A8EB}" dt="2024-10-01T19:16:20.097" v="2248" actId="478"/>
          <ac:picMkLst>
            <pc:docMk/>
            <pc:sldMk cId="0" sldId="256"/>
            <ac:picMk id="4" creationId="{B4ED5345-FD95-A537-F287-BBADD4AB8230}"/>
          </ac:picMkLst>
        </pc:picChg>
        <pc:picChg chg="mod">
          <ac:chgData name="Fenneke van de Poll (CE Delft)" userId="66b95b2a-2efb-4005-8d08-3ff526548c07" providerId="ADAL" clId="{42D16F08-042B-45C7-98BB-BEA568C1A8EB}" dt="2024-10-01T19:16:40.293" v="2249" actId="14826"/>
          <ac:picMkLst>
            <pc:docMk/>
            <pc:sldMk cId="0" sldId="256"/>
            <ac:picMk id="9" creationId="{E3EA7DE7-A2A9-495A-987B-C3CA20CB3E13}"/>
          </ac:picMkLst>
        </pc:picChg>
        <pc:picChg chg="mod">
          <ac:chgData name="Fenneke van de Poll (CE Delft)" userId="66b95b2a-2efb-4005-8d08-3ff526548c07" providerId="ADAL" clId="{42D16F08-042B-45C7-98BB-BEA568C1A8EB}" dt="2024-10-01T19:16:55.301" v="2250" actId="14826"/>
          <ac:picMkLst>
            <pc:docMk/>
            <pc:sldMk cId="0" sldId="256"/>
            <ac:picMk id="15" creationId="{AC5C3225-04C6-429B-9AA8-E2DA85FE62D4}"/>
          </ac:picMkLst>
        </pc:picChg>
      </pc:sldChg>
      <pc:sldChg chg="ord">
        <pc:chgData name="Fenneke van de Poll (CE Delft)" userId="66b95b2a-2efb-4005-8d08-3ff526548c07" providerId="ADAL" clId="{42D16F08-042B-45C7-98BB-BEA568C1A8EB}" dt="2024-10-01T19:31:31.547" v="2795"/>
        <pc:sldMkLst>
          <pc:docMk/>
          <pc:sldMk cId="3899334010" sldId="261"/>
        </pc:sldMkLst>
      </pc:sldChg>
      <pc:sldChg chg="addSp delSp modSp mod ord modNotesTx">
        <pc:chgData name="Fenneke van de Poll (CE Delft)" userId="66b95b2a-2efb-4005-8d08-3ff526548c07" providerId="ADAL" clId="{42D16F08-042B-45C7-98BB-BEA568C1A8EB}" dt="2024-10-02T06:27:57.281" v="6321" actId="20577"/>
        <pc:sldMkLst>
          <pc:docMk/>
          <pc:sldMk cId="3065101330" sldId="262"/>
        </pc:sldMkLst>
        <pc:spChg chg="mod">
          <ac:chgData name="Fenneke van de Poll (CE Delft)" userId="66b95b2a-2efb-4005-8d08-3ff526548c07" providerId="ADAL" clId="{42D16F08-042B-45C7-98BB-BEA568C1A8EB}" dt="2024-10-01T16:23:00.445" v="12" actId="20577"/>
          <ac:spMkLst>
            <pc:docMk/>
            <pc:sldMk cId="3065101330" sldId="262"/>
            <ac:spMk id="2" creationId="{34EFFB3A-8852-823A-7CC7-4949A8D9BACB}"/>
          </ac:spMkLst>
        </pc:spChg>
        <pc:spChg chg="mod">
          <ac:chgData name="Fenneke van de Poll (CE Delft)" userId="66b95b2a-2efb-4005-8d08-3ff526548c07" providerId="ADAL" clId="{42D16F08-042B-45C7-98BB-BEA568C1A8EB}" dt="2024-10-02T06:27:57.281" v="6321" actId="20577"/>
          <ac:spMkLst>
            <pc:docMk/>
            <pc:sldMk cId="3065101330" sldId="262"/>
            <ac:spMk id="6" creationId="{A5E96646-AC1B-A265-88D4-8A8085766C83}"/>
          </ac:spMkLst>
        </pc:spChg>
        <pc:picChg chg="add del mod">
          <ac:chgData name="Fenneke van de Poll (CE Delft)" userId="66b95b2a-2efb-4005-8d08-3ff526548c07" providerId="ADAL" clId="{42D16F08-042B-45C7-98BB-BEA568C1A8EB}" dt="2024-10-01T22:35:56.907" v="6106" actId="478"/>
          <ac:picMkLst>
            <pc:docMk/>
            <pc:sldMk cId="3065101330" sldId="262"/>
            <ac:picMk id="2050" creationId="{EFC90481-0F7A-5533-C4BF-00827535B165}"/>
          </ac:picMkLst>
        </pc:picChg>
      </pc:sldChg>
      <pc:sldChg chg="del">
        <pc:chgData name="Fenneke van de Poll (CE Delft)" userId="66b95b2a-2efb-4005-8d08-3ff526548c07" providerId="ADAL" clId="{42D16F08-042B-45C7-98BB-BEA568C1A8EB}" dt="2024-10-01T16:23:12.590" v="15" actId="47"/>
        <pc:sldMkLst>
          <pc:docMk/>
          <pc:sldMk cId="1506851328" sldId="263"/>
        </pc:sldMkLst>
      </pc:sldChg>
      <pc:sldChg chg="modSp add del mod">
        <pc:chgData name="Fenneke van de Poll (CE Delft)" userId="66b95b2a-2efb-4005-8d08-3ff526548c07" providerId="ADAL" clId="{42D16F08-042B-45C7-98BB-BEA568C1A8EB}" dt="2024-10-01T22:20:58.623" v="5507"/>
        <pc:sldMkLst>
          <pc:docMk/>
          <pc:sldMk cId="4279115259" sldId="263"/>
        </pc:sldMkLst>
        <pc:grpChg chg="mod">
          <ac:chgData name="Fenneke van de Poll (CE Delft)" userId="66b95b2a-2efb-4005-8d08-3ff526548c07" providerId="ADAL" clId="{42D16F08-042B-45C7-98BB-BEA568C1A8EB}" dt="2024-10-01T22:20:57.977" v="5506" actId="14100"/>
          <ac:grpSpMkLst>
            <pc:docMk/>
            <pc:sldMk cId="4279115259" sldId="263"/>
            <ac:grpSpMk id="16" creationId="{70ACB666-05CA-DD9B-165C-9D95F0332B98}"/>
          </ac:grpSpMkLst>
        </pc:grpChg>
      </pc:sldChg>
      <pc:sldChg chg="modSp del mod">
        <pc:chgData name="Fenneke van de Poll (CE Delft)" userId="66b95b2a-2efb-4005-8d08-3ff526548c07" providerId="ADAL" clId="{42D16F08-042B-45C7-98BB-BEA568C1A8EB}" dt="2024-10-04T08:35:31.742" v="6538" actId="47"/>
        <pc:sldMkLst>
          <pc:docMk/>
          <pc:sldMk cId="2077407982" sldId="264"/>
        </pc:sldMkLst>
        <pc:spChg chg="mod">
          <ac:chgData name="Fenneke van de Poll (CE Delft)" userId="66b95b2a-2efb-4005-8d08-3ff526548c07" providerId="ADAL" clId="{42D16F08-042B-45C7-98BB-BEA568C1A8EB}" dt="2024-10-02T13:38:15.340" v="6487" actId="20577"/>
          <ac:spMkLst>
            <pc:docMk/>
            <pc:sldMk cId="2077407982" sldId="264"/>
            <ac:spMk id="3" creationId="{D2B98899-F6FC-D041-3E24-D128C06EE135}"/>
          </ac:spMkLst>
        </pc:spChg>
      </pc:sldChg>
      <pc:sldChg chg="modSp mod">
        <pc:chgData name="Fenneke van de Poll (CE Delft)" userId="66b95b2a-2efb-4005-8d08-3ff526548c07" providerId="ADAL" clId="{42D16F08-042B-45C7-98BB-BEA568C1A8EB}" dt="2024-10-02T13:44:34.077" v="6537" actId="20577"/>
        <pc:sldMkLst>
          <pc:docMk/>
          <pc:sldMk cId="1210541693" sldId="265"/>
        </pc:sldMkLst>
        <pc:spChg chg="mod">
          <ac:chgData name="Fenneke van de Poll (CE Delft)" userId="66b95b2a-2efb-4005-8d08-3ff526548c07" providerId="ADAL" clId="{42D16F08-042B-45C7-98BB-BEA568C1A8EB}" dt="2024-10-02T13:44:34.077" v="6537" actId="20577"/>
          <ac:spMkLst>
            <pc:docMk/>
            <pc:sldMk cId="1210541693" sldId="265"/>
            <ac:spMk id="3" creationId="{8ABCB95F-9C96-7AB4-DA73-FAA22A8EB6F7}"/>
          </ac:spMkLst>
        </pc:spChg>
      </pc:sldChg>
      <pc:sldChg chg="addSp delSp modSp mod modClrScheme chgLayout">
        <pc:chgData name="Fenneke van de Poll (CE Delft)" userId="66b95b2a-2efb-4005-8d08-3ff526548c07" providerId="ADAL" clId="{42D16F08-042B-45C7-98BB-BEA568C1A8EB}" dt="2024-10-01T22:23:04.121" v="5533" actId="1076"/>
        <pc:sldMkLst>
          <pc:docMk/>
          <pc:sldMk cId="2622522308" sldId="266"/>
        </pc:sldMkLst>
        <pc:spChg chg="mod">
          <ac:chgData name="Fenneke van de Poll (CE Delft)" userId="66b95b2a-2efb-4005-8d08-3ff526548c07" providerId="ADAL" clId="{42D16F08-042B-45C7-98BB-BEA568C1A8EB}" dt="2024-10-01T22:22:54.043" v="5529" actId="26606"/>
          <ac:spMkLst>
            <pc:docMk/>
            <pc:sldMk cId="2622522308" sldId="266"/>
            <ac:spMk id="2" creationId="{50FB3B03-875B-6F5F-E1CF-7A6DEC18E9A1}"/>
          </ac:spMkLst>
        </pc:spChg>
        <pc:spChg chg="mod">
          <ac:chgData name="Fenneke van de Poll (CE Delft)" userId="66b95b2a-2efb-4005-8d08-3ff526548c07" providerId="ADAL" clId="{42D16F08-042B-45C7-98BB-BEA568C1A8EB}" dt="2024-10-01T22:22:54.043" v="5529" actId="26606"/>
          <ac:spMkLst>
            <pc:docMk/>
            <pc:sldMk cId="2622522308" sldId="266"/>
            <ac:spMk id="3" creationId="{D46AB490-A41E-A7AA-F50C-72D48F6B157A}"/>
          </ac:spMkLst>
        </pc:spChg>
        <pc:spChg chg="mod ord">
          <ac:chgData name="Fenneke van de Poll (CE Delft)" userId="66b95b2a-2efb-4005-8d08-3ff526548c07" providerId="ADAL" clId="{42D16F08-042B-45C7-98BB-BEA568C1A8EB}" dt="2024-10-01T22:22:54.043" v="5529" actId="26606"/>
          <ac:spMkLst>
            <pc:docMk/>
            <pc:sldMk cId="2622522308" sldId="266"/>
            <ac:spMk id="4" creationId="{15658EE9-A873-2053-683B-2E77EC02FBF1}"/>
          </ac:spMkLst>
        </pc:spChg>
        <pc:spChg chg="mod">
          <ac:chgData name="Fenneke van de Poll (CE Delft)" userId="66b95b2a-2efb-4005-8d08-3ff526548c07" providerId="ADAL" clId="{42D16F08-042B-45C7-98BB-BEA568C1A8EB}" dt="2024-10-01T22:22:01.008" v="5517"/>
          <ac:spMkLst>
            <pc:docMk/>
            <pc:sldMk cId="2622522308" sldId="266"/>
            <ac:spMk id="10" creationId="{151D8820-740B-74A0-0911-E243A9D743BA}"/>
          </ac:spMkLst>
        </pc:spChg>
        <pc:spChg chg="mod">
          <ac:chgData name="Fenneke van de Poll (CE Delft)" userId="66b95b2a-2efb-4005-8d08-3ff526548c07" providerId="ADAL" clId="{42D16F08-042B-45C7-98BB-BEA568C1A8EB}" dt="2024-10-01T22:22:01.008" v="5517"/>
          <ac:spMkLst>
            <pc:docMk/>
            <pc:sldMk cId="2622522308" sldId="266"/>
            <ac:spMk id="12" creationId="{0153F0ED-A15E-F648-867A-AD4CC4717665}"/>
          </ac:spMkLst>
        </pc:spChg>
        <pc:grpChg chg="add mod">
          <ac:chgData name="Fenneke van de Poll (CE Delft)" userId="66b95b2a-2efb-4005-8d08-3ff526548c07" providerId="ADAL" clId="{42D16F08-042B-45C7-98BB-BEA568C1A8EB}" dt="2024-10-01T22:22:01.008" v="5517"/>
          <ac:grpSpMkLst>
            <pc:docMk/>
            <pc:sldMk cId="2622522308" sldId="266"/>
            <ac:grpSpMk id="5" creationId="{0053585C-8624-EA89-F398-1FC672D2C959}"/>
          </ac:grpSpMkLst>
        </pc:grpChg>
        <pc:graphicFrameChg chg="mod">
          <ac:chgData name="Fenneke van de Poll (CE Delft)" userId="66b95b2a-2efb-4005-8d08-3ff526548c07" providerId="ADAL" clId="{42D16F08-042B-45C7-98BB-BEA568C1A8EB}" dt="2024-10-01T22:22:01.008" v="5517"/>
          <ac:graphicFrameMkLst>
            <pc:docMk/>
            <pc:sldMk cId="2622522308" sldId="266"/>
            <ac:graphicFrameMk id="13" creationId="{4AC10947-E5F4-1E3E-7592-FEEED6247C19}"/>
          </ac:graphicFrameMkLst>
        </pc:graphicFrameChg>
        <pc:picChg chg="mod">
          <ac:chgData name="Fenneke van de Poll (CE Delft)" userId="66b95b2a-2efb-4005-8d08-3ff526548c07" providerId="ADAL" clId="{42D16F08-042B-45C7-98BB-BEA568C1A8EB}" dt="2024-10-01T22:22:01.008" v="5517"/>
          <ac:picMkLst>
            <pc:docMk/>
            <pc:sldMk cId="2622522308" sldId="266"/>
            <ac:picMk id="6" creationId="{7A681E54-F98F-A8A6-2253-1745A325086F}"/>
          </ac:picMkLst>
        </pc:picChg>
        <pc:picChg chg="mod">
          <ac:chgData name="Fenneke van de Poll (CE Delft)" userId="66b95b2a-2efb-4005-8d08-3ff526548c07" providerId="ADAL" clId="{42D16F08-042B-45C7-98BB-BEA568C1A8EB}" dt="2024-10-01T22:22:01.008" v="5517"/>
          <ac:picMkLst>
            <pc:docMk/>
            <pc:sldMk cId="2622522308" sldId="266"/>
            <ac:picMk id="7" creationId="{C95D4057-87D4-50BB-301D-4A52CBA64C0A}"/>
          </ac:picMkLst>
        </pc:picChg>
        <pc:picChg chg="mod">
          <ac:chgData name="Fenneke van de Poll (CE Delft)" userId="66b95b2a-2efb-4005-8d08-3ff526548c07" providerId="ADAL" clId="{42D16F08-042B-45C7-98BB-BEA568C1A8EB}" dt="2024-10-01T22:22:01.008" v="5517"/>
          <ac:picMkLst>
            <pc:docMk/>
            <pc:sldMk cId="2622522308" sldId="266"/>
            <ac:picMk id="8" creationId="{0A551883-9985-6BE9-F18B-397F89994801}"/>
          </ac:picMkLst>
        </pc:picChg>
        <pc:picChg chg="mod">
          <ac:chgData name="Fenneke van de Poll (CE Delft)" userId="66b95b2a-2efb-4005-8d08-3ff526548c07" providerId="ADAL" clId="{42D16F08-042B-45C7-98BB-BEA568C1A8EB}" dt="2024-10-01T22:22:01.008" v="5517"/>
          <ac:picMkLst>
            <pc:docMk/>
            <pc:sldMk cId="2622522308" sldId="266"/>
            <ac:picMk id="9" creationId="{9EDFF2F3-6111-8D9B-DDE4-491AFC343CA2}"/>
          </ac:picMkLst>
        </pc:picChg>
        <pc:picChg chg="add del mod modCrop">
          <ac:chgData name="Fenneke van de Poll (CE Delft)" userId="66b95b2a-2efb-4005-8d08-3ff526548c07" providerId="ADAL" clId="{42D16F08-042B-45C7-98BB-BEA568C1A8EB}" dt="2024-10-01T22:22:00.644" v="5516" actId="478"/>
          <ac:picMkLst>
            <pc:docMk/>
            <pc:sldMk cId="2622522308" sldId="266"/>
            <ac:picMk id="11" creationId="{C1415C96-E84E-E202-ED14-CB7E4AEE24EC}"/>
          </ac:picMkLst>
        </pc:picChg>
        <pc:picChg chg="mod">
          <ac:chgData name="Fenneke van de Poll (CE Delft)" userId="66b95b2a-2efb-4005-8d08-3ff526548c07" providerId="ADAL" clId="{42D16F08-042B-45C7-98BB-BEA568C1A8EB}" dt="2024-10-01T22:22:01.008" v="5517"/>
          <ac:picMkLst>
            <pc:docMk/>
            <pc:sldMk cId="2622522308" sldId="266"/>
            <ac:picMk id="14" creationId="{5E7483CD-EFC9-1823-037F-CC07DB5DBF09}"/>
          </ac:picMkLst>
        </pc:picChg>
        <pc:picChg chg="add del mod">
          <ac:chgData name="Fenneke van de Poll (CE Delft)" userId="66b95b2a-2efb-4005-8d08-3ff526548c07" providerId="ADAL" clId="{42D16F08-042B-45C7-98BB-BEA568C1A8EB}" dt="2024-10-01T22:22:25.056" v="5520" actId="478"/>
          <ac:picMkLst>
            <pc:docMk/>
            <pc:sldMk cId="2622522308" sldId="266"/>
            <ac:picMk id="15" creationId="{8B5A50CB-5221-5B08-FDA1-C135E1BF954C}"/>
          </ac:picMkLst>
        </pc:picChg>
        <pc:picChg chg="add mod ord">
          <ac:chgData name="Fenneke van de Poll (CE Delft)" userId="66b95b2a-2efb-4005-8d08-3ff526548c07" providerId="ADAL" clId="{42D16F08-042B-45C7-98BB-BEA568C1A8EB}" dt="2024-10-01T22:23:04.121" v="5533" actId="1076"/>
          <ac:picMkLst>
            <pc:docMk/>
            <pc:sldMk cId="2622522308" sldId="266"/>
            <ac:picMk id="16" creationId="{CF587904-4758-50ED-4F14-ACF86F4B1A82}"/>
          </ac:picMkLst>
        </pc:picChg>
      </pc:sldChg>
      <pc:sldChg chg="addSp delSp mod modNotesTx">
        <pc:chgData name="Fenneke van de Poll (CE Delft)" userId="66b95b2a-2efb-4005-8d08-3ff526548c07" providerId="ADAL" clId="{42D16F08-042B-45C7-98BB-BEA568C1A8EB}" dt="2024-10-01T22:21:12.244" v="5509" actId="21"/>
        <pc:sldMkLst>
          <pc:docMk/>
          <pc:sldMk cId="1189961896" sldId="267"/>
        </pc:sldMkLst>
        <pc:picChg chg="add del">
          <ac:chgData name="Fenneke van de Poll (CE Delft)" userId="66b95b2a-2efb-4005-8d08-3ff526548c07" providerId="ADAL" clId="{42D16F08-042B-45C7-98BB-BEA568C1A8EB}" dt="2024-10-01T22:21:12.244" v="5509" actId="21"/>
          <ac:picMkLst>
            <pc:docMk/>
            <pc:sldMk cId="1189961896" sldId="267"/>
            <ac:picMk id="11" creationId="{C1415C96-E84E-E202-ED14-CB7E4AEE24EC}"/>
          </ac:picMkLst>
        </pc:picChg>
      </pc:sldChg>
      <pc:sldChg chg="modSp del mod">
        <pc:chgData name="Fenneke van de Poll (CE Delft)" userId="66b95b2a-2efb-4005-8d08-3ff526548c07" providerId="ADAL" clId="{42D16F08-042B-45C7-98BB-BEA568C1A8EB}" dt="2024-10-01T16:36:44.893" v="859" actId="47"/>
        <pc:sldMkLst>
          <pc:docMk/>
          <pc:sldMk cId="35171545" sldId="268"/>
        </pc:sldMkLst>
        <pc:spChg chg="mod">
          <ac:chgData name="Fenneke van de Poll (CE Delft)" userId="66b95b2a-2efb-4005-8d08-3ff526548c07" providerId="ADAL" clId="{42D16F08-042B-45C7-98BB-BEA568C1A8EB}" dt="2024-10-01T16:35:24.705" v="717" actId="20577"/>
          <ac:spMkLst>
            <pc:docMk/>
            <pc:sldMk cId="35171545" sldId="268"/>
            <ac:spMk id="2" creationId="{00580000-E447-38B0-0A9A-ED46CDD3E56F}"/>
          </ac:spMkLst>
        </pc:spChg>
        <pc:spChg chg="mod">
          <ac:chgData name="Fenneke van de Poll (CE Delft)" userId="66b95b2a-2efb-4005-8d08-3ff526548c07" providerId="ADAL" clId="{42D16F08-042B-45C7-98BB-BEA568C1A8EB}" dt="2024-10-01T16:36:12.772" v="818" actId="20577"/>
          <ac:spMkLst>
            <pc:docMk/>
            <pc:sldMk cId="35171545" sldId="268"/>
            <ac:spMk id="3" creationId="{2437F912-FED2-91FF-4014-DDB28EFF8EC9}"/>
          </ac:spMkLst>
        </pc:spChg>
      </pc:sldChg>
      <pc:sldChg chg="addSp delSp modSp mod modClrScheme chgLayout modNotesTx">
        <pc:chgData name="Fenneke van de Poll (CE Delft)" userId="66b95b2a-2efb-4005-8d08-3ff526548c07" providerId="ADAL" clId="{42D16F08-042B-45C7-98BB-BEA568C1A8EB}" dt="2024-10-01T21:52:27.946" v="3661" actId="20577"/>
        <pc:sldMkLst>
          <pc:docMk/>
          <pc:sldMk cId="3635695463" sldId="269"/>
        </pc:sldMkLst>
        <pc:spChg chg="mod ord">
          <ac:chgData name="Fenneke van de Poll (CE Delft)" userId="66b95b2a-2efb-4005-8d08-3ff526548c07" providerId="ADAL" clId="{42D16F08-042B-45C7-98BB-BEA568C1A8EB}" dt="2024-10-01T16:23:48.327" v="26" actId="26606"/>
          <ac:spMkLst>
            <pc:docMk/>
            <pc:sldMk cId="3635695463" sldId="269"/>
            <ac:spMk id="4" creationId="{CF9C3C0C-33CB-1574-245E-74B8597E3130}"/>
          </ac:spMkLst>
        </pc:spChg>
        <pc:spChg chg="mod">
          <ac:chgData name="Fenneke van de Poll (CE Delft)" userId="66b95b2a-2efb-4005-8d08-3ff526548c07" providerId="ADAL" clId="{42D16F08-042B-45C7-98BB-BEA568C1A8EB}" dt="2024-10-01T16:23:48.327" v="26" actId="26606"/>
          <ac:spMkLst>
            <pc:docMk/>
            <pc:sldMk cId="3635695463" sldId="269"/>
            <ac:spMk id="11" creationId="{9584B6A0-4B16-CA95-6BB6-1767DC830895}"/>
          </ac:spMkLst>
        </pc:spChg>
        <pc:spChg chg="del mod">
          <ac:chgData name="Fenneke van de Poll (CE Delft)" userId="66b95b2a-2efb-4005-8d08-3ff526548c07" providerId="ADAL" clId="{42D16F08-042B-45C7-98BB-BEA568C1A8EB}" dt="2024-10-01T16:23:48.327" v="26" actId="26606"/>
          <ac:spMkLst>
            <pc:docMk/>
            <pc:sldMk cId="3635695463" sldId="269"/>
            <ac:spMk id="16" creationId="{F0BCFC36-93EF-B681-19E1-1E07A490163A}"/>
          </ac:spMkLst>
        </pc:spChg>
        <pc:picChg chg="del mod">
          <ac:chgData name="Fenneke van de Poll (CE Delft)" userId="66b95b2a-2efb-4005-8d08-3ff526548c07" providerId="ADAL" clId="{42D16F08-042B-45C7-98BB-BEA568C1A8EB}" dt="2024-10-01T16:23:40.508" v="24" actId="478"/>
          <ac:picMkLst>
            <pc:docMk/>
            <pc:sldMk cId="3635695463" sldId="269"/>
            <ac:picMk id="6" creationId="{2AE5A882-4E2F-DFD0-63ED-BA038015A728}"/>
          </ac:picMkLst>
        </pc:picChg>
        <pc:picChg chg="add mod">
          <ac:chgData name="Fenneke van de Poll (CE Delft)" userId="66b95b2a-2efb-4005-8d08-3ff526548c07" providerId="ADAL" clId="{42D16F08-042B-45C7-98BB-BEA568C1A8EB}" dt="2024-10-01T16:23:48.327" v="26" actId="26606"/>
          <ac:picMkLst>
            <pc:docMk/>
            <pc:sldMk cId="3635695463" sldId="269"/>
            <ac:picMk id="15" creationId="{4627DFE3-B1F7-1498-C6E8-8B247C06C135}"/>
          </ac:picMkLst>
        </pc:picChg>
        <pc:cxnChg chg="del">
          <ac:chgData name="Fenneke van de Poll (CE Delft)" userId="66b95b2a-2efb-4005-8d08-3ff526548c07" providerId="ADAL" clId="{42D16F08-042B-45C7-98BB-BEA568C1A8EB}" dt="2024-10-01T16:23:33.180" v="21" actId="478"/>
          <ac:cxnSpMkLst>
            <pc:docMk/>
            <pc:sldMk cId="3635695463" sldId="269"/>
            <ac:cxnSpMk id="9" creationId="{BD09C84D-6D30-83AC-2F0B-83C05DB541FE}"/>
          </ac:cxnSpMkLst>
        </pc:cxnChg>
      </pc:sldChg>
      <pc:sldChg chg="modSp del mod">
        <pc:chgData name="Fenneke van de Poll (CE Delft)" userId="66b95b2a-2efb-4005-8d08-3ff526548c07" providerId="ADAL" clId="{42D16F08-042B-45C7-98BB-BEA568C1A8EB}" dt="2024-10-01T22:26:33.849" v="5556" actId="47"/>
        <pc:sldMkLst>
          <pc:docMk/>
          <pc:sldMk cId="3681844943" sldId="270"/>
        </pc:sldMkLst>
        <pc:spChg chg="mod">
          <ac:chgData name="Fenneke van de Poll (CE Delft)" userId="66b95b2a-2efb-4005-8d08-3ff526548c07" providerId="ADAL" clId="{42D16F08-042B-45C7-98BB-BEA568C1A8EB}" dt="2024-10-01T22:16:42.875" v="5317" actId="20577"/>
          <ac:spMkLst>
            <pc:docMk/>
            <pc:sldMk cId="3681844943" sldId="270"/>
            <ac:spMk id="3" creationId="{D6E00A3E-D3AE-D79C-4574-92BE5BCAA196}"/>
          </ac:spMkLst>
        </pc:spChg>
      </pc:sldChg>
      <pc:sldChg chg="modSp add mod">
        <pc:chgData name="Fenneke van de Poll (CE Delft)" userId="66b95b2a-2efb-4005-8d08-3ff526548c07" providerId="ADAL" clId="{42D16F08-042B-45C7-98BB-BEA568C1A8EB}" dt="2024-10-01T22:17:02.941" v="5318" actId="20577"/>
        <pc:sldMkLst>
          <pc:docMk/>
          <pc:sldMk cId="3012413195" sldId="271"/>
        </pc:sldMkLst>
        <pc:spChg chg="mod">
          <ac:chgData name="Fenneke van de Poll (CE Delft)" userId="66b95b2a-2efb-4005-8d08-3ff526548c07" providerId="ADAL" clId="{42D16F08-042B-45C7-98BB-BEA568C1A8EB}" dt="2024-10-01T22:17:02.941" v="5318" actId="20577"/>
          <ac:spMkLst>
            <pc:docMk/>
            <pc:sldMk cId="3012413195" sldId="271"/>
            <ac:spMk id="16" creationId="{F0BCFC36-93EF-B681-19E1-1E07A490163A}"/>
          </ac:spMkLst>
        </pc:spChg>
      </pc:sldChg>
      <pc:sldChg chg="addSp delSp modSp new mod modClrScheme chgLayout">
        <pc:chgData name="Fenneke van de Poll (CE Delft)" userId="66b95b2a-2efb-4005-8d08-3ff526548c07" providerId="ADAL" clId="{42D16F08-042B-45C7-98BB-BEA568C1A8EB}" dt="2024-10-01T22:23:33.367" v="5536" actId="20577"/>
        <pc:sldMkLst>
          <pc:docMk/>
          <pc:sldMk cId="2507713324" sldId="272"/>
        </pc:sldMkLst>
        <pc:spChg chg="mod">
          <ac:chgData name="Fenneke van de Poll (CE Delft)" userId="66b95b2a-2efb-4005-8d08-3ff526548c07" providerId="ADAL" clId="{42D16F08-042B-45C7-98BB-BEA568C1A8EB}" dt="2024-10-01T22:23:33.367" v="5536" actId="20577"/>
          <ac:spMkLst>
            <pc:docMk/>
            <pc:sldMk cId="2507713324" sldId="272"/>
            <ac:spMk id="2" creationId="{BD24CCB3-B8DD-CD4C-50DF-BA01FD6BCA13}"/>
          </ac:spMkLst>
        </pc:spChg>
        <pc:spChg chg="del">
          <ac:chgData name="Fenneke van de Poll (CE Delft)" userId="66b95b2a-2efb-4005-8d08-3ff526548c07" providerId="ADAL" clId="{42D16F08-042B-45C7-98BB-BEA568C1A8EB}" dt="2024-10-01T16:39:07.916" v="1181" actId="26606"/>
          <ac:spMkLst>
            <pc:docMk/>
            <pc:sldMk cId="2507713324" sldId="272"/>
            <ac:spMk id="3" creationId="{D59FADC5-689A-497B-E922-7BF5F3A89163}"/>
          </ac:spMkLst>
        </pc:spChg>
        <pc:spChg chg="mod ord">
          <ac:chgData name="Fenneke van de Poll (CE Delft)" userId="66b95b2a-2efb-4005-8d08-3ff526548c07" providerId="ADAL" clId="{42D16F08-042B-45C7-98BB-BEA568C1A8EB}" dt="2024-10-01T16:39:07.916" v="1181" actId="26606"/>
          <ac:spMkLst>
            <pc:docMk/>
            <pc:sldMk cId="2507713324" sldId="272"/>
            <ac:spMk id="4" creationId="{E69F6B5F-7225-2BC8-BBC0-9B79F430FA84}"/>
          </ac:spMkLst>
        </pc:spChg>
        <pc:spChg chg="add mod">
          <ac:chgData name="Fenneke van de Poll (CE Delft)" userId="66b95b2a-2efb-4005-8d08-3ff526548c07" providerId="ADAL" clId="{42D16F08-042B-45C7-98BB-BEA568C1A8EB}" dt="2024-10-01T16:40:18.080" v="1341" actId="20577"/>
          <ac:spMkLst>
            <pc:docMk/>
            <pc:sldMk cId="2507713324" sldId="272"/>
            <ac:spMk id="10" creationId="{E47C2ED9-9F07-D4B4-57C0-2F42DACC82EF}"/>
          </ac:spMkLst>
        </pc:spChg>
        <pc:picChg chg="add mod">
          <ac:chgData name="Fenneke van de Poll (CE Delft)" userId="66b95b2a-2efb-4005-8d08-3ff526548c07" providerId="ADAL" clId="{42D16F08-042B-45C7-98BB-BEA568C1A8EB}" dt="2024-10-01T16:39:07.916" v="1181" actId="26606"/>
          <ac:picMkLst>
            <pc:docMk/>
            <pc:sldMk cId="2507713324" sldId="272"/>
            <ac:picMk id="5" creationId="{6E1F1A65-802B-02DA-01D4-C6EDD63E23FD}"/>
          </ac:picMkLst>
        </pc:picChg>
      </pc:sldChg>
      <pc:sldChg chg="addSp delSp modSp new mod modClrScheme chgLayout">
        <pc:chgData name="Fenneke van de Poll (CE Delft)" userId="66b95b2a-2efb-4005-8d08-3ff526548c07" providerId="ADAL" clId="{42D16F08-042B-45C7-98BB-BEA568C1A8EB}" dt="2024-10-01T22:23:45.566" v="5539" actId="20577"/>
        <pc:sldMkLst>
          <pc:docMk/>
          <pc:sldMk cId="1799097183" sldId="273"/>
        </pc:sldMkLst>
        <pc:spChg chg="mod">
          <ac:chgData name="Fenneke van de Poll (CE Delft)" userId="66b95b2a-2efb-4005-8d08-3ff526548c07" providerId="ADAL" clId="{42D16F08-042B-45C7-98BB-BEA568C1A8EB}" dt="2024-10-01T22:23:45.566" v="5539" actId="20577"/>
          <ac:spMkLst>
            <pc:docMk/>
            <pc:sldMk cId="1799097183" sldId="273"/>
            <ac:spMk id="2" creationId="{927A8853-DF25-5406-5F67-68835481E6DF}"/>
          </ac:spMkLst>
        </pc:spChg>
        <pc:spChg chg="del">
          <ac:chgData name="Fenneke van de Poll (CE Delft)" userId="66b95b2a-2efb-4005-8d08-3ff526548c07" providerId="ADAL" clId="{42D16F08-042B-45C7-98BB-BEA568C1A8EB}" dt="2024-10-01T16:39:14.222" v="1183" actId="26606"/>
          <ac:spMkLst>
            <pc:docMk/>
            <pc:sldMk cId="1799097183" sldId="273"/>
            <ac:spMk id="3" creationId="{3F67B05F-A97F-0C0A-C6B6-DAB4BA98738C}"/>
          </ac:spMkLst>
        </pc:spChg>
        <pc:spChg chg="mod ord">
          <ac:chgData name="Fenneke van de Poll (CE Delft)" userId="66b95b2a-2efb-4005-8d08-3ff526548c07" providerId="ADAL" clId="{42D16F08-042B-45C7-98BB-BEA568C1A8EB}" dt="2024-10-01T16:39:14.222" v="1183" actId="26606"/>
          <ac:spMkLst>
            <pc:docMk/>
            <pc:sldMk cId="1799097183" sldId="273"/>
            <ac:spMk id="4" creationId="{7773D362-1740-89E8-3D74-74AC3377FD0D}"/>
          </ac:spMkLst>
        </pc:spChg>
        <pc:spChg chg="add mod">
          <ac:chgData name="Fenneke van de Poll (CE Delft)" userId="66b95b2a-2efb-4005-8d08-3ff526548c07" providerId="ADAL" clId="{42D16F08-042B-45C7-98BB-BEA568C1A8EB}" dt="2024-10-01T16:41:14.888" v="1606" actId="20577"/>
          <ac:spMkLst>
            <pc:docMk/>
            <pc:sldMk cId="1799097183" sldId="273"/>
            <ac:spMk id="10" creationId="{762EDA32-1CAA-C6AE-4D9B-B8CC9C1A3EF9}"/>
          </ac:spMkLst>
        </pc:spChg>
        <pc:picChg chg="add mod">
          <ac:chgData name="Fenneke van de Poll (CE Delft)" userId="66b95b2a-2efb-4005-8d08-3ff526548c07" providerId="ADAL" clId="{42D16F08-042B-45C7-98BB-BEA568C1A8EB}" dt="2024-10-01T16:39:14.222" v="1183" actId="26606"/>
          <ac:picMkLst>
            <pc:docMk/>
            <pc:sldMk cId="1799097183" sldId="273"/>
            <ac:picMk id="5" creationId="{9A7EC06C-A9E2-351D-0CCC-C0C14C408035}"/>
          </ac:picMkLst>
        </pc:picChg>
      </pc:sldChg>
      <pc:sldChg chg="addSp delSp modSp new mod modClrScheme chgLayout">
        <pc:chgData name="Fenneke van de Poll (CE Delft)" userId="66b95b2a-2efb-4005-8d08-3ff526548c07" providerId="ADAL" clId="{42D16F08-042B-45C7-98BB-BEA568C1A8EB}" dt="2024-10-01T22:23:51.554" v="5542" actId="20577"/>
        <pc:sldMkLst>
          <pc:docMk/>
          <pc:sldMk cId="3385054382" sldId="274"/>
        </pc:sldMkLst>
        <pc:spChg chg="mod">
          <ac:chgData name="Fenneke van de Poll (CE Delft)" userId="66b95b2a-2efb-4005-8d08-3ff526548c07" providerId="ADAL" clId="{42D16F08-042B-45C7-98BB-BEA568C1A8EB}" dt="2024-10-01T22:23:51.554" v="5542" actId="20577"/>
          <ac:spMkLst>
            <pc:docMk/>
            <pc:sldMk cId="3385054382" sldId="274"/>
            <ac:spMk id="2" creationId="{FA588746-0615-8B97-6A95-35FA0B8CD00E}"/>
          </ac:spMkLst>
        </pc:spChg>
        <pc:spChg chg="del">
          <ac:chgData name="Fenneke van de Poll (CE Delft)" userId="66b95b2a-2efb-4005-8d08-3ff526548c07" providerId="ADAL" clId="{42D16F08-042B-45C7-98BB-BEA568C1A8EB}" dt="2024-10-01T16:39:20.391" v="1185" actId="26606"/>
          <ac:spMkLst>
            <pc:docMk/>
            <pc:sldMk cId="3385054382" sldId="274"/>
            <ac:spMk id="3" creationId="{B70531F4-C3E7-4D5C-3E92-FC09209FF74F}"/>
          </ac:spMkLst>
        </pc:spChg>
        <pc:spChg chg="mod ord">
          <ac:chgData name="Fenneke van de Poll (CE Delft)" userId="66b95b2a-2efb-4005-8d08-3ff526548c07" providerId="ADAL" clId="{42D16F08-042B-45C7-98BB-BEA568C1A8EB}" dt="2024-10-01T16:39:20.391" v="1185" actId="26606"/>
          <ac:spMkLst>
            <pc:docMk/>
            <pc:sldMk cId="3385054382" sldId="274"/>
            <ac:spMk id="4" creationId="{B5695947-9DAF-3612-2AC3-A224799B8280}"/>
          </ac:spMkLst>
        </pc:spChg>
        <pc:spChg chg="add mod">
          <ac:chgData name="Fenneke van de Poll (CE Delft)" userId="66b95b2a-2efb-4005-8d08-3ff526548c07" providerId="ADAL" clId="{42D16F08-042B-45C7-98BB-BEA568C1A8EB}" dt="2024-10-01T22:01:45.509" v="4512" actId="20577"/>
          <ac:spMkLst>
            <pc:docMk/>
            <pc:sldMk cId="3385054382" sldId="274"/>
            <ac:spMk id="10" creationId="{5610B9ED-F7EB-D08D-22D9-7C08A131BD25}"/>
          </ac:spMkLst>
        </pc:spChg>
        <pc:picChg chg="add mod">
          <ac:chgData name="Fenneke van de Poll (CE Delft)" userId="66b95b2a-2efb-4005-8d08-3ff526548c07" providerId="ADAL" clId="{42D16F08-042B-45C7-98BB-BEA568C1A8EB}" dt="2024-10-01T16:39:20.391" v="1185" actId="26606"/>
          <ac:picMkLst>
            <pc:docMk/>
            <pc:sldMk cId="3385054382" sldId="274"/>
            <ac:picMk id="5" creationId="{81CB14B0-D05B-2FA4-C1F2-7F0AD3E19915}"/>
          </ac:picMkLst>
        </pc:picChg>
      </pc:sldChg>
      <pc:sldChg chg="addSp delSp modSp new mod modClrScheme chgLayout">
        <pc:chgData name="Fenneke van de Poll (CE Delft)" userId="66b95b2a-2efb-4005-8d08-3ff526548c07" providerId="ADAL" clId="{42D16F08-042B-45C7-98BB-BEA568C1A8EB}" dt="2024-10-01T22:23:56.324" v="5545" actId="20577"/>
        <pc:sldMkLst>
          <pc:docMk/>
          <pc:sldMk cId="379572208" sldId="275"/>
        </pc:sldMkLst>
        <pc:spChg chg="mod">
          <ac:chgData name="Fenneke van de Poll (CE Delft)" userId="66b95b2a-2efb-4005-8d08-3ff526548c07" providerId="ADAL" clId="{42D16F08-042B-45C7-98BB-BEA568C1A8EB}" dt="2024-10-01T22:23:56.324" v="5545" actId="20577"/>
          <ac:spMkLst>
            <pc:docMk/>
            <pc:sldMk cId="379572208" sldId="275"/>
            <ac:spMk id="2" creationId="{94CF8BE3-DE63-10BB-E026-B11927BD0A32}"/>
          </ac:spMkLst>
        </pc:spChg>
        <pc:spChg chg="del">
          <ac:chgData name="Fenneke van de Poll (CE Delft)" userId="66b95b2a-2efb-4005-8d08-3ff526548c07" providerId="ADAL" clId="{42D16F08-042B-45C7-98BB-BEA568C1A8EB}" dt="2024-10-01T16:39:27.684" v="1187" actId="26606"/>
          <ac:spMkLst>
            <pc:docMk/>
            <pc:sldMk cId="379572208" sldId="275"/>
            <ac:spMk id="3" creationId="{ABE4727D-8CCB-D5F9-4912-608E4E63D4E7}"/>
          </ac:spMkLst>
        </pc:spChg>
        <pc:spChg chg="mod ord">
          <ac:chgData name="Fenneke van de Poll (CE Delft)" userId="66b95b2a-2efb-4005-8d08-3ff526548c07" providerId="ADAL" clId="{42D16F08-042B-45C7-98BB-BEA568C1A8EB}" dt="2024-10-01T16:39:27.684" v="1187" actId="26606"/>
          <ac:spMkLst>
            <pc:docMk/>
            <pc:sldMk cId="379572208" sldId="275"/>
            <ac:spMk id="4" creationId="{D19D5DC1-698B-031B-AD65-FA92018E8C71}"/>
          </ac:spMkLst>
        </pc:spChg>
        <pc:spChg chg="add mod">
          <ac:chgData name="Fenneke van de Poll (CE Delft)" userId="66b95b2a-2efb-4005-8d08-3ff526548c07" providerId="ADAL" clId="{42D16F08-042B-45C7-98BB-BEA568C1A8EB}" dt="2024-10-01T16:42:59.292" v="2046" actId="20577"/>
          <ac:spMkLst>
            <pc:docMk/>
            <pc:sldMk cId="379572208" sldId="275"/>
            <ac:spMk id="10" creationId="{863AB9B4-8F8A-FF6D-10DF-91E4F2F7277F}"/>
          </ac:spMkLst>
        </pc:spChg>
        <pc:picChg chg="add mod">
          <ac:chgData name="Fenneke van de Poll (CE Delft)" userId="66b95b2a-2efb-4005-8d08-3ff526548c07" providerId="ADAL" clId="{42D16F08-042B-45C7-98BB-BEA568C1A8EB}" dt="2024-10-01T16:39:27.684" v="1187" actId="26606"/>
          <ac:picMkLst>
            <pc:docMk/>
            <pc:sldMk cId="379572208" sldId="275"/>
            <ac:picMk id="5" creationId="{6775E6FA-5F95-0875-A6AC-788E8421CCCB}"/>
          </ac:picMkLst>
        </pc:picChg>
      </pc:sldChg>
      <pc:sldChg chg="addSp delSp modSp new mod modClrScheme chgLayout">
        <pc:chgData name="Fenneke van de Poll (CE Delft)" userId="66b95b2a-2efb-4005-8d08-3ff526548c07" providerId="ADAL" clId="{42D16F08-042B-45C7-98BB-BEA568C1A8EB}" dt="2024-10-01T22:24:02.310" v="5548" actId="20577"/>
        <pc:sldMkLst>
          <pc:docMk/>
          <pc:sldMk cId="3354659905" sldId="276"/>
        </pc:sldMkLst>
        <pc:spChg chg="mod">
          <ac:chgData name="Fenneke van de Poll (CE Delft)" userId="66b95b2a-2efb-4005-8d08-3ff526548c07" providerId="ADAL" clId="{42D16F08-042B-45C7-98BB-BEA568C1A8EB}" dt="2024-10-01T22:24:02.310" v="5548" actId="20577"/>
          <ac:spMkLst>
            <pc:docMk/>
            <pc:sldMk cId="3354659905" sldId="276"/>
            <ac:spMk id="2" creationId="{1712CBBD-16DF-7F9E-1196-BE3C882CB8DD}"/>
          </ac:spMkLst>
        </pc:spChg>
        <pc:spChg chg="del">
          <ac:chgData name="Fenneke van de Poll (CE Delft)" userId="66b95b2a-2efb-4005-8d08-3ff526548c07" providerId="ADAL" clId="{42D16F08-042B-45C7-98BB-BEA568C1A8EB}" dt="2024-10-01T16:39:38.249" v="1189" actId="26606"/>
          <ac:spMkLst>
            <pc:docMk/>
            <pc:sldMk cId="3354659905" sldId="276"/>
            <ac:spMk id="3" creationId="{2BAC05C4-1671-C64F-AF57-B2E43B0D742D}"/>
          </ac:spMkLst>
        </pc:spChg>
        <pc:spChg chg="mod ord">
          <ac:chgData name="Fenneke van de Poll (CE Delft)" userId="66b95b2a-2efb-4005-8d08-3ff526548c07" providerId="ADAL" clId="{42D16F08-042B-45C7-98BB-BEA568C1A8EB}" dt="2024-10-01T16:39:38.249" v="1189" actId="26606"/>
          <ac:spMkLst>
            <pc:docMk/>
            <pc:sldMk cId="3354659905" sldId="276"/>
            <ac:spMk id="4" creationId="{8A346B4E-11DA-B37B-024D-994EA4D82705}"/>
          </ac:spMkLst>
        </pc:spChg>
        <pc:spChg chg="add mod">
          <ac:chgData name="Fenneke van de Poll (CE Delft)" userId="66b95b2a-2efb-4005-8d08-3ff526548c07" providerId="ADAL" clId="{42D16F08-042B-45C7-98BB-BEA568C1A8EB}" dt="2024-10-01T16:43:43.223" v="2203" actId="20577"/>
          <ac:spMkLst>
            <pc:docMk/>
            <pc:sldMk cId="3354659905" sldId="276"/>
            <ac:spMk id="10" creationId="{BB01569C-B574-0850-F245-591DCAB76975}"/>
          </ac:spMkLst>
        </pc:spChg>
        <pc:picChg chg="add mod">
          <ac:chgData name="Fenneke van de Poll (CE Delft)" userId="66b95b2a-2efb-4005-8d08-3ff526548c07" providerId="ADAL" clId="{42D16F08-042B-45C7-98BB-BEA568C1A8EB}" dt="2024-10-01T16:39:38.249" v="1189" actId="26606"/>
          <ac:picMkLst>
            <pc:docMk/>
            <pc:sldMk cId="3354659905" sldId="276"/>
            <ac:picMk id="5" creationId="{75208A46-AECF-8B26-140E-A7EE7EC8310E}"/>
          </ac:picMkLst>
        </pc:picChg>
      </pc:sldChg>
      <pc:sldChg chg="addSp delSp modSp new mod modClrScheme chgLayout modNotesTx">
        <pc:chgData name="Fenneke van de Poll (CE Delft)" userId="66b95b2a-2efb-4005-8d08-3ff526548c07" providerId="ADAL" clId="{42D16F08-042B-45C7-98BB-BEA568C1A8EB}" dt="2024-10-02T06:27:11.783" v="6311" actId="6549"/>
        <pc:sldMkLst>
          <pc:docMk/>
          <pc:sldMk cId="2567117973" sldId="277"/>
        </pc:sldMkLst>
        <pc:spChg chg="mod ord">
          <ac:chgData name="Fenneke van de Poll (CE Delft)" userId="66b95b2a-2efb-4005-8d08-3ff526548c07" providerId="ADAL" clId="{42D16F08-042B-45C7-98BB-BEA568C1A8EB}" dt="2024-10-01T22:09:50.213" v="4735" actId="700"/>
          <ac:spMkLst>
            <pc:docMk/>
            <pc:sldMk cId="2567117973" sldId="277"/>
            <ac:spMk id="2" creationId="{32828F27-547D-2577-8AE7-4D30A8A3558F}"/>
          </ac:spMkLst>
        </pc:spChg>
        <pc:spChg chg="del">
          <ac:chgData name="Fenneke van de Poll (CE Delft)" userId="66b95b2a-2efb-4005-8d08-3ff526548c07" providerId="ADAL" clId="{42D16F08-042B-45C7-98BB-BEA568C1A8EB}" dt="2024-10-01T22:02:26.968" v="4514"/>
          <ac:spMkLst>
            <pc:docMk/>
            <pc:sldMk cId="2567117973" sldId="277"/>
            <ac:spMk id="3" creationId="{21ED24E3-3656-1BE9-4D6C-0C53F1E1A086}"/>
          </ac:spMkLst>
        </pc:spChg>
        <pc:spChg chg="mod ord">
          <ac:chgData name="Fenneke van de Poll (CE Delft)" userId="66b95b2a-2efb-4005-8d08-3ff526548c07" providerId="ADAL" clId="{42D16F08-042B-45C7-98BB-BEA568C1A8EB}" dt="2024-10-01T22:09:50.213" v="4735" actId="700"/>
          <ac:spMkLst>
            <pc:docMk/>
            <pc:sldMk cId="2567117973" sldId="277"/>
            <ac:spMk id="4" creationId="{0F1EB7A4-F8FA-230F-9DC7-DA6A2915B7C2}"/>
          </ac:spMkLst>
        </pc:spChg>
        <pc:spChg chg="add del mod ord">
          <ac:chgData name="Fenneke van de Poll (CE Delft)" userId="66b95b2a-2efb-4005-8d08-3ff526548c07" providerId="ADAL" clId="{42D16F08-042B-45C7-98BB-BEA568C1A8EB}" dt="2024-10-01T22:09:50.213" v="4735" actId="700"/>
          <ac:spMkLst>
            <pc:docMk/>
            <pc:sldMk cId="2567117973" sldId="277"/>
            <ac:spMk id="7" creationId="{639004EA-F9AE-3F9C-77A7-7BC92AFDCFD2}"/>
          </ac:spMkLst>
        </pc:spChg>
        <pc:spChg chg="add mod ord">
          <ac:chgData name="Fenneke van de Poll (CE Delft)" userId="66b95b2a-2efb-4005-8d08-3ff526548c07" providerId="ADAL" clId="{42D16F08-042B-45C7-98BB-BEA568C1A8EB}" dt="2024-10-02T06:27:11.783" v="6311" actId="6549"/>
          <ac:spMkLst>
            <pc:docMk/>
            <pc:sldMk cId="2567117973" sldId="277"/>
            <ac:spMk id="8" creationId="{63D3A733-66A0-47F5-4A2A-75B8BAE8DD38}"/>
          </ac:spMkLst>
        </pc:spChg>
        <pc:picChg chg="add mod">
          <ac:chgData name="Fenneke van de Poll (CE Delft)" userId="66b95b2a-2efb-4005-8d08-3ff526548c07" providerId="ADAL" clId="{42D16F08-042B-45C7-98BB-BEA568C1A8EB}" dt="2024-10-01T22:09:39.775" v="4732" actId="1076"/>
          <ac:picMkLst>
            <pc:docMk/>
            <pc:sldMk cId="2567117973" sldId="277"/>
            <ac:picMk id="6" creationId="{43EB898F-5B89-F5E5-45D6-B4A0182584E9}"/>
          </ac:picMkLst>
        </pc:picChg>
        <pc:picChg chg="add mod">
          <ac:chgData name="Fenneke van de Poll (CE Delft)" userId="66b95b2a-2efb-4005-8d08-3ff526548c07" providerId="ADAL" clId="{42D16F08-042B-45C7-98BB-BEA568C1A8EB}" dt="2024-10-01T22:09:42.399" v="4733" actId="1076"/>
          <ac:picMkLst>
            <pc:docMk/>
            <pc:sldMk cId="2567117973" sldId="277"/>
            <ac:picMk id="9" creationId="{DBB6D3DD-0576-974A-9061-93E50CF0C3A0}"/>
          </ac:picMkLst>
        </pc:picChg>
        <pc:picChg chg="add mod">
          <ac:chgData name="Fenneke van de Poll (CE Delft)" userId="66b95b2a-2efb-4005-8d08-3ff526548c07" providerId="ADAL" clId="{42D16F08-042B-45C7-98BB-BEA568C1A8EB}" dt="2024-10-01T22:09:34.967" v="4731" actId="1076"/>
          <ac:picMkLst>
            <pc:docMk/>
            <pc:sldMk cId="2567117973" sldId="277"/>
            <ac:picMk id="1026" creationId="{572E24D6-1783-2D85-1991-79A5F847ECF0}"/>
          </ac:picMkLst>
        </pc:picChg>
        <pc:picChg chg="add del mod ord">
          <ac:chgData name="Fenneke van de Poll (CE Delft)" userId="66b95b2a-2efb-4005-8d08-3ff526548c07" providerId="ADAL" clId="{42D16F08-042B-45C7-98BB-BEA568C1A8EB}" dt="2024-10-01T22:06:10.572" v="4550" actId="21"/>
          <ac:picMkLst>
            <pc:docMk/>
            <pc:sldMk cId="2567117973" sldId="277"/>
            <ac:picMk id="1028" creationId="{DBB6D3DD-0576-974A-9061-93E50CF0C3A0}"/>
          </ac:picMkLst>
        </pc:picChg>
        <pc:picChg chg="add mod">
          <ac:chgData name="Fenneke van de Poll (CE Delft)" userId="66b95b2a-2efb-4005-8d08-3ff526548c07" providerId="ADAL" clId="{42D16F08-042B-45C7-98BB-BEA568C1A8EB}" dt="2024-10-01T22:11:18.756" v="4745" actId="1076"/>
          <ac:picMkLst>
            <pc:docMk/>
            <pc:sldMk cId="2567117973" sldId="277"/>
            <ac:picMk id="1030" creationId="{4DA14412-52B4-8500-8586-61D14365BD95}"/>
          </ac:picMkLst>
        </pc:picChg>
      </pc:sldChg>
      <pc:sldChg chg="modSp new del mod">
        <pc:chgData name="Fenneke van de Poll (CE Delft)" userId="66b95b2a-2efb-4005-8d08-3ff526548c07" providerId="ADAL" clId="{42D16F08-042B-45C7-98BB-BEA568C1A8EB}" dt="2024-10-01T19:34:21.994" v="3264" actId="47"/>
        <pc:sldMkLst>
          <pc:docMk/>
          <pc:sldMk cId="3777377494" sldId="278"/>
        </pc:sldMkLst>
        <pc:spChg chg="mod">
          <ac:chgData name="Fenneke van de Poll (CE Delft)" userId="66b95b2a-2efb-4005-8d08-3ff526548c07" providerId="ADAL" clId="{42D16F08-042B-45C7-98BB-BEA568C1A8EB}" dt="2024-10-01T19:34:03.816" v="3263" actId="20577"/>
          <ac:spMkLst>
            <pc:docMk/>
            <pc:sldMk cId="3777377494" sldId="278"/>
            <ac:spMk id="2" creationId="{6FB35E2C-14C8-875C-90C9-22D571CA3339}"/>
          </ac:spMkLst>
        </pc:spChg>
      </pc:sldChg>
      <pc:sldChg chg="modSp add mod ord">
        <pc:chgData name="Fenneke van de Poll (CE Delft)" userId="66b95b2a-2efb-4005-8d08-3ff526548c07" providerId="ADAL" clId="{42D16F08-042B-45C7-98BB-BEA568C1A8EB}" dt="2024-10-01T22:27:41.926" v="5558" actId="208"/>
        <pc:sldMkLst>
          <pc:docMk/>
          <pc:sldMk cId="4144088423" sldId="278"/>
        </pc:sldMkLst>
        <pc:spChg chg="mod">
          <ac:chgData name="Fenneke van de Poll (CE Delft)" userId="66b95b2a-2efb-4005-8d08-3ff526548c07" providerId="ADAL" clId="{42D16F08-042B-45C7-98BB-BEA568C1A8EB}" dt="2024-10-01T21:53:38.671" v="3740" actId="20577"/>
          <ac:spMkLst>
            <pc:docMk/>
            <pc:sldMk cId="4144088423" sldId="278"/>
            <ac:spMk id="16" creationId="{F0BCFC36-93EF-B681-19E1-1E07A490163A}"/>
          </ac:spMkLst>
        </pc:spChg>
        <pc:cxnChg chg="mod">
          <ac:chgData name="Fenneke van de Poll (CE Delft)" userId="66b95b2a-2efb-4005-8d08-3ff526548c07" providerId="ADAL" clId="{42D16F08-042B-45C7-98BB-BEA568C1A8EB}" dt="2024-10-01T22:27:41.926" v="5558" actId="208"/>
          <ac:cxnSpMkLst>
            <pc:docMk/>
            <pc:sldMk cId="4144088423" sldId="278"/>
            <ac:cxnSpMk id="9" creationId="{BD09C84D-6D30-83AC-2F0B-83C05DB541FE}"/>
          </ac:cxnSpMkLst>
        </pc:cxnChg>
      </pc:sldChg>
      <pc:sldChg chg="modSp add mod">
        <pc:chgData name="Fenneke van de Poll (CE Delft)" userId="66b95b2a-2efb-4005-8d08-3ff526548c07" providerId="ADAL" clId="{42D16F08-042B-45C7-98BB-BEA568C1A8EB}" dt="2024-10-01T22:26:13.589" v="5555" actId="20577"/>
        <pc:sldMkLst>
          <pc:docMk/>
          <pc:sldMk cId="2309406110" sldId="279"/>
        </pc:sldMkLst>
        <pc:spChg chg="mod">
          <ac:chgData name="Fenneke van de Poll (CE Delft)" userId="66b95b2a-2efb-4005-8d08-3ff526548c07" providerId="ADAL" clId="{42D16F08-042B-45C7-98BB-BEA568C1A8EB}" dt="2024-10-01T22:26:13.589" v="5555" actId="20577"/>
          <ac:spMkLst>
            <pc:docMk/>
            <pc:sldMk cId="2309406110" sldId="279"/>
            <ac:spMk id="16" creationId="{F0BCFC36-93EF-B681-19E1-1E07A490163A}"/>
          </ac:spMkLst>
        </pc:spChg>
      </pc:sldChg>
      <pc:sldChg chg="add">
        <pc:chgData name="Fenneke van de Poll (CE Delft)" userId="66b95b2a-2efb-4005-8d08-3ff526548c07" providerId="ADAL" clId="{42D16F08-042B-45C7-98BB-BEA568C1A8EB}" dt="2024-10-01T22:26:09.426" v="5554"/>
        <pc:sldMkLst>
          <pc:docMk/>
          <pc:sldMk cId="3771568721" sldId="280"/>
        </pc:sldMkLst>
      </pc:sldChg>
      <pc:sldChg chg="modSp add mod">
        <pc:chgData name="Fenneke van de Poll (CE Delft)" userId="66b95b2a-2efb-4005-8d08-3ff526548c07" providerId="ADAL" clId="{42D16F08-042B-45C7-98BB-BEA568C1A8EB}" dt="2024-10-01T22:34:40.595" v="6100" actId="6549"/>
        <pc:sldMkLst>
          <pc:docMk/>
          <pc:sldMk cId="2564850086" sldId="281"/>
        </pc:sldMkLst>
        <pc:spChg chg="mod">
          <ac:chgData name="Fenneke van de Poll (CE Delft)" userId="66b95b2a-2efb-4005-8d08-3ff526548c07" providerId="ADAL" clId="{42D16F08-042B-45C7-98BB-BEA568C1A8EB}" dt="2024-10-01T22:34:40.595" v="6100" actId="6549"/>
          <ac:spMkLst>
            <pc:docMk/>
            <pc:sldMk cId="2564850086" sldId="281"/>
            <ac:spMk id="6" creationId="{A5E96646-AC1B-A265-88D4-8A8085766C83}"/>
          </ac:spMkLst>
        </pc:spChg>
      </pc:sldChg>
      <pc:sldChg chg="add del">
        <pc:chgData name="Fenneke van de Poll (CE Delft)" userId="66b95b2a-2efb-4005-8d08-3ff526548c07" providerId="ADAL" clId="{42D16F08-042B-45C7-98BB-BEA568C1A8EB}" dt="2024-10-01T22:35:45.180" v="6102"/>
        <pc:sldMkLst>
          <pc:docMk/>
          <pc:sldMk cId="3392599630" sldId="28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Frame date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757D0-0DA8-4B50-962C-F8908CCD91C6}" type="datetimeFigureOut">
              <a:rPr lang="nl-NL" smtClean="0"/>
              <a:pPr/>
              <a:t>2-10-2024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Placeholdernumm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3B2BB-416B-4E85-A754-0B695991D3F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7354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Frame date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2-10-2024</a:t>
            </a:fld>
            <a:endParaRPr lang="nl-NL" dirty="0"/>
          </a:p>
        </p:txBody>
      </p:sp>
      <p:sp>
        <p:nvSpPr>
          <p:cNvPr id="4" name="Tijdelijke aanduiding voor dia-Picture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Placeholdernumm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1pPr>
    <a:lvl2pPr marL="457112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2pPr>
    <a:lvl3pPr marL="914226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3pPr>
    <a:lvl4pPr marL="1371337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4pPr>
    <a:lvl5pPr marL="1828449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5pPr>
    <a:lvl6pPr marL="2285559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2673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199785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6898" algn="l" defTabSz="914226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Pictur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Placeholder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659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Pictur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Placeholder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984998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Eindigen met doel van de sessie: ervaren wat de uitdagingen zijn, interactie vanuit verschillende </a:t>
            </a:r>
            <a:r>
              <a:rPr lang="nl-NL" dirty="0" err="1"/>
              <a:t>persepct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6882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Eindigen met doel van de sessie: ervaren wat de uitdagingen zijn, interactie vanuit verschillende </a:t>
            </a:r>
            <a:r>
              <a:rPr lang="nl-NL" dirty="0" err="1"/>
              <a:t>persepct</a:t>
            </a: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78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Hoe ziet projectontwikkeling eruit voor multifunctioneel ruimtegebruik?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6717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Knelpunten relateren aan </a:t>
            </a:r>
            <a:r>
              <a:rPr lang="nl-NL" dirty="0" err="1"/>
              <a:t>groepdiscussie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7093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Benoemen alle deelnemers en partijen met wie we hebben samengewerkt, zoals programma verduurzaming bedrijventerreinen en OER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381A9-0C9E-4D3A-A28B-AC4E168A57BC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3339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.xml"/><Relationship Id="rId7" Type="http://schemas.openxmlformats.org/officeDocument/2006/relationships/image" Target="../media/image8.emf"/><Relationship Id="rId2" Type="http://schemas.openxmlformats.org/officeDocument/2006/relationships/customXml" Target="../../customXml/item4.xml"/><Relationship Id="rId1" Type="http://schemas.openxmlformats.org/officeDocument/2006/relationships/customXml" Target="../../customXml/item3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1">
            <a:extLst>
              <a:ext uri="{FF2B5EF4-FFF2-40B4-BE49-F238E27FC236}">
                <a16:creationId xmlns:a16="http://schemas.microsoft.com/office/drawing/2014/main" id="{8E49106E-F802-403F-B75C-AC71ADEB2C0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357581" y="0"/>
            <a:ext cx="7081866" cy="2005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64" dirty="0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377F7A10-3E1E-4E62-A174-8022C732F62E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2411199" y="3758499"/>
            <a:ext cx="7028249" cy="2026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64" dirty="0"/>
          </a:p>
        </p:txBody>
      </p:sp>
      <p:sp>
        <p:nvSpPr>
          <p:cNvPr id="41" name="Freeform: vorm 3">
            <a:extLst>
              <a:ext uri="{FF2B5EF4-FFF2-40B4-BE49-F238E27FC236}">
                <a16:creationId xmlns:a16="http://schemas.microsoft.com/office/drawing/2014/main" id="{7576C4C6-4DC0-404C-9071-A450CCBCE834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8615955" y="0"/>
            <a:ext cx="3576387" cy="6858000"/>
          </a:xfrm>
          <a:custGeom>
            <a:avLst/>
            <a:gdLst>
              <a:gd name="connsiteX0" fmla="*/ 539244 w 3576387"/>
              <a:gd name="connsiteY0" fmla="*/ 0 h 6858000"/>
              <a:gd name="connsiteX1" fmla="*/ 1281003 w 3576387"/>
              <a:gd name="connsiteY1" fmla="*/ 0 h 6858000"/>
              <a:gd name="connsiteX2" fmla="*/ 1407356 w 3576387"/>
              <a:gd name="connsiteY2" fmla="*/ 0 h 6858000"/>
              <a:gd name="connsiteX3" fmla="*/ 1409114 w 3576387"/>
              <a:gd name="connsiteY3" fmla="*/ 0 h 6858000"/>
              <a:gd name="connsiteX4" fmla="*/ 1421422 w 3576387"/>
              <a:gd name="connsiteY4" fmla="*/ 0 h 6858000"/>
              <a:gd name="connsiteX5" fmla="*/ 1434829 w 3576387"/>
              <a:gd name="connsiteY5" fmla="*/ 0 h 6858000"/>
              <a:gd name="connsiteX6" fmla="*/ 1439465 w 3576387"/>
              <a:gd name="connsiteY6" fmla="*/ 0 h 6858000"/>
              <a:gd name="connsiteX7" fmla="*/ 1441663 w 3576387"/>
              <a:gd name="connsiteY7" fmla="*/ 0 h 6858000"/>
              <a:gd name="connsiteX8" fmla="*/ 1454829 w 3576387"/>
              <a:gd name="connsiteY8" fmla="*/ 0 h 6858000"/>
              <a:gd name="connsiteX9" fmla="*/ 1457045 w 3576387"/>
              <a:gd name="connsiteY9" fmla="*/ 0 h 6858000"/>
              <a:gd name="connsiteX10" fmla="*/ 1473801 w 3576387"/>
              <a:gd name="connsiteY10" fmla="*/ 0 h 6858000"/>
              <a:gd name="connsiteX11" fmla="*/ 1482741 w 3576387"/>
              <a:gd name="connsiteY11" fmla="*/ 0 h 6858000"/>
              <a:gd name="connsiteX12" fmla="*/ 1498797 w 3576387"/>
              <a:gd name="connsiteY12" fmla="*/ 0 h 6858000"/>
              <a:gd name="connsiteX13" fmla="*/ 1519884 w 3576387"/>
              <a:gd name="connsiteY13" fmla="*/ 0 h 6858000"/>
              <a:gd name="connsiteX14" fmla="*/ 1533683 w 3576387"/>
              <a:gd name="connsiteY14" fmla="*/ 0 h 6858000"/>
              <a:gd name="connsiteX15" fmla="*/ 1567576 w 3576387"/>
              <a:gd name="connsiteY15" fmla="*/ 0 h 6858000"/>
              <a:gd name="connsiteX16" fmla="*/ 1580105 w 3576387"/>
              <a:gd name="connsiteY16" fmla="*/ 0 h 6858000"/>
              <a:gd name="connsiteX17" fmla="*/ 1627137 w 3576387"/>
              <a:gd name="connsiteY17" fmla="*/ 0 h 6858000"/>
              <a:gd name="connsiteX18" fmla="*/ 1639712 w 3576387"/>
              <a:gd name="connsiteY18" fmla="*/ 0 h 6858000"/>
              <a:gd name="connsiteX19" fmla="*/ 1699884 w 3576387"/>
              <a:gd name="connsiteY19" fmla="*/ 0 h 6858000"/>
              <a:gd name="connsiteX20" fmla="*/ 1714152 w 3576387"/>
              <a:gd name="connsiteY20" fmla="*/ 0 h 6858000"/>
              <a:gd name="connsiteX21" fmla="*/ 1787137 w 3576387"/>
              <a:gd name="connsiteY21" fmla="*/ 0 h 6858000"/>
              <a:gd name="connsiteX22" fmla="*/ 1805073 w 3576387"/>
              <a:gd name="connsiteY22" fmla="*/ 0 h 6858000"/>
              <a:gd name="connsiteX23" fmla="*/ 1890214 w 3576387"/>
              <a:gd name="connsiteY23" fmla="*/ 0 h 6858000"/>
              <a:gd name="connsiteX24" fmla="*/ 1914124 w 3576387"/>
              <a:gd name="connsiteY24" fmla="*/ 0 h 6858000"/>
              <a:gd name="connsiteX25" fmla="*/ 2010434 w 3576387"/>
              <a:gd name="connsiteY25" fmla="*/ 0 h 6858000"/>
              <a:gd name="connsiteX26" fmla="*/ 2042952 w 3576387"/>
              <a:gd name="connsiteY26" fmla="*/ 0 h 6858000"/>
              <a:gd name="connsiteX27" fmla="*/ 2149115 w 3576387"/>
              <a:gd name="connsiteY27" fmla="*/ 0 h 6858000"/>
              <a:gd name="connsiteX28" fmla="*/ 2193205 w 3576387"/>
              <a:gd name="connsiteY28" fmla="*/ 0 h 6858000"/>
              <a:gd name="connsiteX29" fmla="*/ 2307577 w 3576387"/>
              <a:gd name="connsiteY29" fmla="*/ 0 h 6858000"/>
              <a:gd name="connsiteX30" fmla="*/ 2309775 w 3576387"/>
              <a:gd name="connsiteY30" fmla="*/ 0 h 6858000"/>
              <a:gd name="connsiteX31" fmla="*/ 2325157 w 3576387"/>
              <a:gd name="connsiteY31" fmla="*/ 0 h 6858000"/>
              <a:gd name="connsiteX32" fmla="*/ 2341913 w 3576387"/>
              <a:gd name="connsiteY32" fmla="*/ 0 h 6858000"/>
              <a:gd name="connsiteX33" fmla="*/ 2366533 w 3576387"/>
              <a:gd name="connsiteY33" fmla="*/ 0 h 6858000"/>
              <a:gd name="connsiteX34" fmla="*/ 2366909 w 3576387"/>
              <a:gd name="connsiteY34" fmla="*/ 0 h 6858000"/>
              <a:gd name="connsiteX35" fmla="*/ 2401795 w 3576387"/>
              <a:gd name="connsiteY35" fmla="*/ 0 h 6858000"/>
              <a:gd name="connsiteX36" fmla="*/ 2448217 w 3576387"/>
              <a:gd name="connsiteY36" fmla="*/ 0 h 6858000"/>
              <a:gd name="connsiteX37" fmla="*/ 2507824 w 3576387"/>
              <a:gd name="connsiteY37" fmla="*/ 0 h 6858000"/>
              <a:gd name="connsiteX38" fmla="*/ 2564582 w 3576387"/>
              <a:gd name="connsiteY38" fmla="*/ 0 h 6858000"/>
              <a:gd name="connsiteX39" fmla="*/ 2582264 w 3576387"/>
              <a:gd name="connsiteY39" fmla="*/ 0 h 6858000"/>
              <a:gd name="connsiteX40" fmla="*/ 2673185 w 3576387"/>
              <a:gd name="connsiteY40" fmla="*/ 0 h 6858000"/>
              <a:gd name="connsiteX41" fmla="*/ 2708275 w 3576387"/>
              <a:gd name="connsiteY41" fmla="*/ 0 h 6858000"/>
              <a:gd name="connsiteX42" fmla="*/ 2782236 w 3576387"/>
              <a:gd name="connsiteY42" fmla="*/ 0 h 6858000"/>
              <a:gd name="connsiteX43" fmla="*/ 3432694 w 3576387"/>
              <a:gd name="connsiteY43" fmla="*/ 0 h 6858000"/>
              <a:gd name="connsiteX44" fmla="*/ 3576387 w 3576387"/>
              <a:gd name="connsiteY44" fmla="*/ 0 h 6858000"/>
              <a:gd name="connsiteX45" fmla="*/ 3576387 w 3576387"/>
              <a:gd name="connsiteY45" fmla="*/ 6858000 h 6858000"/>
              <a:gd name="connsiteX46" fmla="*/ 3432694 w 3576387"/>
              <a:gd name="connsiteY46" fmla="*/ 6858000 h 6858000"/>
              <a:gd name="connsiteX47" fmla="*/ 2829207 w 3576387"/>
              <a:gd name="connsiteY47" fmla="*/ 6858000 h 6858000"/>
              <a:gd name="connsiteX48" fmla="*/ 2708275 w 3576387"/>
              <a:gd name="connsiteY48" fmla="*/ 6858000 h 6858000"/>
              <a:gd name="connsiteX49" fmla="*/ 2690313 w 3576387"/>
              <a:gd name="connsiteY49" fmla="*/ 6858000 h 6858000"/>
              <a:gd name="connsiteX50" fmla="*/ 2678953 w 3576387"/>
              <a:gd name="connsiteY50" fmla="*/ 6858000 h 6858000"/>
              <a:gd name="connsiteX51" fmla="*/ 2673194 w 3576387"/>
              <a:gd name="connsiteY51" fmla="*/ 6858000 h 6858000"/>
              <a:gd name="connsiteX52" fmla="*/ 2564582 w 3576387"/>
              <a:gd name="connsiteY52" fmla="*/ 6858000 h 6858000"/>
              <a:gd name="connsiteX53" fmla="*/ 2530246 w 3576387"/>
              <a:gd name="connsiteY53" fmla="*/ 6858000 h 6858000"/>
              <a:gd name="connsiteX54" fmla="*/ 2505626 w 3576387"/>
              <a:gd name="connsiteY54" fmla="*/ 6858000 h 6858000"/>
              <a:gd name="connsiteX55" fmla="*/ 2505250 w 3576387"/>
              <a:gd name="connsiteY55" fmla="*/ 6858000 h 6858000"/>
              <a:gd name="connsiteX56" fmla="*/ 2364335 w 3576387"/>
              <a:gd name="connsiteY56" fmla="*/ 6858000 h 6858000"/>
              <a:gd name="connsiteX57" fmla="*/ 2307577 w 3576387"/>
              <a:gd name="connsiteY57" fmla="*/ 6858000 h 6858000"/>
              <a:gd name="connsiteX58" fmla="*/ 2305819 w 3576387"/>
              <a:gd name="connsiteY58" fmla="*/ 6858000 h 6858000"/>
              <a:gd name="connsiteX59" fmla="*/ 2293511 w 3576387"/>
              <a:gd name="connsiteY59" fmla="*/ 6858000 h 6858000"/>
              <a:gd name="connsiteX60" fmla="*/ 2289895 w 3576387"/>
              <a:gd name="connsiteY60" fmla="*/ 6858000 h 6858000"/>
              <a:gd name="connsiteX61" fmla="*/ 2280104 w 3576387"/>
              <a:gd name="connsiteY61" fmla="*/ 6858000 h 6858000"/>
              <a:gd name="connsiteX62" fmla="*/ 2260104 w 3576387"/>
              <a:gd name="connsiteY62" fmla="*/ 6858000 h 6858000"/>
              <a:gd name="connsiteX63" fmla="*/ 2232192 w 3576387"/>
              <a:gd name="connsiteY63" fmla="*/ 6858000 h 6858000"/>
              <a:gd name="connsiteX64" fmla="*/ 2198974 w 3576387"/>
              <a:gd name="connsiteY64" fmla="*/ 6858000 h 6858000"/>
              <a:gd name="connsiteX65" fmla="*/ 2195049 w 3576387"/>
              <a:gd name="connsiteY65" fmla="*/ 6858000 h 6858000"/>
              <a:gd name="connsiteX66" fmla="*/ 2147357 w 3576387"/>
              <a:gd name="connsiteY66" fmla="*/ 6858000 h 6858000"/>
              <a:gd name="connsiteX67" fmla="*/ 2089923 w 3576387"/>
              <a:gd name="connsiteY67" fmla="*/ 6858000 h 6858000"/>
              <a:gd name="connsiteX68" fmla="*/ 2087796 w 3576387"/>
              <a:gd name="connsiteY68" fmla="*/ 6858000 h 6858000"/>
              <a:gd name="connsiteX69" fmla="*/ 2015049 w 3576387"/>
              <a:gd name="connsiteY69" fmla="*/ 6858000 h 6858000"/>
              <a:gd name="connsiteX70" fmla="*/ 1961095 w 3576387"/>
              <a:gd name="connsiteY70" fmla="*/ 6858000 h 6858000"/>
              <a:gd name="connsiteX71" fmla="*/ 1927796 w 3576387"/>
              <a:gd name="connsiteY71" fmla="*/ 6858000 h 6858000"/>
              <a:gd name="connsiteX72" fmla="*/ 1824719 w 3576387"/>
              <a:gd name="connsiteY72" fmla="*/ 6858000 h 6858000"/>
              <a:gd name="connsiteX73" fmla="*/ 1810842 w 3576387"/>
              <a:gd name="connsiteY73" fmla="*/ 6858000 h 6858000"/>
              <a:gd name="connsiteX74" fmla="*/ 1704499 w 3576387"/>
              <a:gd name="connsiteY74" fmla="*/ 6858000 h 6858000"/>
              <a:gd name="connsiteX75" fmla="*/ 1637514 w 3576387"/>
              <a:gd name="connsiteY75" fmla="*/ 6858000 h 6858000"/>
              <a:gd name="connsiteX76" fmla="*/ 1565818 w 3576387"/>
              <a:gd name="connsiteY76" fmla="*/ 6858000 h 6858000"/>
              <a:gd name="connsiteX77" fmla="*/ 1439465 w 3576387"/>
              <a:gd name="connsiteY77" fmla="*/ 6858000 h 6858000"/>
              <a:gd name="connsiteX78" fmla="*/ 1411992 w 3576387"/>
              <a:gd name="connsiteY78" fmla="*/ 6858000 h 6858000"/>
              <a:gd name="connsiteX79" fmla="*/ 1407356 w 3576387"/>
              <a:gd name="connsiteY79" fmla="*/ 6858000 h 6858000"/>
              <a:gd name="connsiteX80" fmla="*/ 1391992 w 3576387"/>
              <a:gd name="connsiteY80" fmla="*/ 6858000 h 6858000"/>
              <a:gd name="connsiteX81" fmla="*/ 539244 w 3576387"/>
              <a:gd name="connsiteY81" fmla="*/ 6858000 h 6858000"/>
              <a:gd name="connsiteX82" fmla="*/ 0 w 3576387"/>
              <a:gd name="connsiteY82" fmla="*/ 3429318 h 6858000"/>
              <a:gd name="connsiteX83" fmla="*/ 539244 w 3576387"/>
              <a:gd name="connsiteY8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576387" h="6858000">
                <a:moveTo>
                  <a:pt x="539244" y="0"/>
                </a:moveTo>
                <a:cubicBezTo>
                  <a:pt x="539244" y="0"/>
                  <a:pt x="539244" y="0"/>
                  <a:pt x="1281003" y="0"/>
                </a:cubicBezTo>
                <a:lnTo>
                  <a:pt x="1407356" y="0"/>
                </a:lnTo>
                <a:lnTo>
                  <a:pt x="1409114" y="0"/>
                </a:lnTo>
                <a:lnTo>
                  <a:pt x="1421422" y="0"/>
                </a:lnTo>
                <a:lnTo>
                  <a:pt x="1434829" y="0"/>
                </a:lnTo>
                <a:lnTo>
                  <a:pt x="1439465" y="0"/>
                </a:lnTo>
                <a:cubicBezTo>
                  <a:pt x="1439465" y="0"/>
                  <a:pt x="1439465" y="0"/>
                  <a:pt x="1441663" y="0"/>
                </a:cubicBezTo>
                <a:lnTo>
                  <a:pt x="1454829" y="0"/>
                </a:lnTo>
                <a:lnTo>
                  <a:pt x="1457045" y="0"/>
                </a:lnTo>
                <a:cubicBezTo>
                  <a:pt x="1461440" y="0"/>
                  <a:pt x="1466934" y="0"/>
                  <a:pt x="1473801" y="0"/>
                </a:cubicBezTo>
                <a:lnTo>
                  <a:pt x="1482741" y="0"/>
                </a:lnTo>
                <a:lnTo>
                  <a:pt x="1498797" y="0"/>
                </a:lnTo>
                <a:lnTo>
                  <a:pt x="1519884" y="0"/>
                </a:lnTo>
                <a:lnTo>
                  <a:pt x="1533683" y="0"/>
                </a:lnTo>
                <a:lnTo>
                  <a:pt x="1567576" y="0"/>
                </a:lnTo>
                <a:lnTo>
                  <a:pt x="1580105" y="0"/>
                </a:lnTo>
                <a:lnTo>
                  <a:pt x="1627137" y="0"/>
                </a:lnTo>
                <a:lnTo>
                  <a:pt x="1639712" y="0"/>
                </a:lnTo>
                <a:lnTo>
                  <a:pt x="1699884" y="0"/>
                </a:lnTo>
                <a:lnTo>
                  <a:pt x="1714152" y="0"/>
                </a:lnTo>
                <a:lnTo>
                  <a:pt x="1787137" y="0"/>
                </a:lnTo>
                <a:lnTo>
                  <a:pt x="1805073" y="0"/>
                </a:lnTo>
                <a:lnTo>
                  <a:pt x="1890214" y="0"/>
                </a:lnTo>
                <a:lnTo>
                  <a:pt x="1914124" y="0"/>
                </a:lnTo>
                <a:lnTo>
                  <a:pt x="2010434" y="0"/>
                </a:lnTo>
                <a:lnTo>
                  <a:pt x="2042952" y="0"/>
                </a:lnTo>
                <a:lnTo>
                  <a:pt x="2149115" y="0"/>
                </a:lnTo>
                <a:lnTo>
                  <a:pt x="2193205" y="0"/>
                </a:lnTo>
                <a:lnTo>
                  <a:pt x="2307577" y="0"/>
                </a:lnTo>
                <a:lnTo>
                  <a:pt x="2309775" y="0"/>
                </a:lnTo>
                <a:lnTo>
                  <a:pt x="2325157" y="0"/>
                </a:lnTo>
                <a:lnTo>
                  <a:pt x="2341913" y="0"/>
                </a:lnTo>
                <a:lnTo>
                  <a:pt x="2366533" y="0"/>
                </a:lnTo>
                <a:lnTo>
                  <a:pt x="2366909" y="0"/>
                </a:lnTo>
                <a:lnTo>
                  <a:pt x="2401795" y="0"/>
                </a:lnTo>
                <a:lnTo>
                  <a:pt x="2448217" y="0"/>
                </a:lnTo>
                <a:lnTo>
                  <a:pt x="2507824" y="0"/>
                </a:lnTo>
                <a:lnTo>
                  <a:pt x="2564582" y="0"/>
                </a:lnTo>
                <a:lnTo>
                  <a:pt x="2582264" y="0"/>
                </a:lnTo>
                <a:lnTo>
                  <a:pt x="2673185" y="0"/>
                </a:lnTo>
                <a:lnTo>
                  <a:pt x="2708275" y="0"/>
                </a:lnTo>
                <a:lnTo>
                  <a:pt x="2782236" y="0"/>
                </a:lnTo>
                <a:cubicBezTo>
                  <a:pt x="2940455" y="0"/>
                  <a:pt x="3151415" y="0"/>
                  <a:pt x="3432694" y="0"/>
                </a:cubicBezTo>
                <a:lnTo>
                  <a:pt x="3576387" y="0"/>
                </a:lnTo>
                <a:cubicBezTo>
                  <a:pt x="3576387" y="0"/>
                  <a:pt x="3576387" y="0"/>
                  <a:pt x="3576387" y="6858000"/>
                </a:cubicBezTo>
                <a:cubicBezTo>
                  <a:pt x="3576387" y="6858000"/>
                  <a:pt x="3576387" y="6858000"/>
                  <a:pt x="3432694" y="6858000"/>
                </a:cubicBezTo>
                <a:cubicBezTo>
                  <a:pt x="3432694" y="6858000"/>
                  <a:pt x="3432694" y="6858000"/>
                  <a:pt x="2829207" y="6858000"/>
                </a:cubicBezTo>
                <a:lnTo>
                  <a:pt x="2708275" y="6858000"/>
                </a:lnTo>
                <a:cubicBezTo>
                  <a:pt x="2708275" y="6858000"/>
                  <a:pt x="2708275" y="6858000"/>
                  <a:pt x="2690313" y="6858000"/>
                </a:cubicBezTo>
                <a:lnTo>
                  <a:pt x="2678953" y="6858000"/>
                </a:lnTo>
                <a:lnTo>
                  <a:pt x="2673194" y="6858000"/>
                </a:lnTo>
                <a:cubicBezTo>
                  <a:pt x="2652145" y="6858000"/>
                  <a:pt x="2618467" y="6858000"/>
                  <a:pt x="2564582" y="6858000"/>
                </a:cubicBezTo>
                <a:cubicBezTo>
                  <a:pt x="2564582" y="6858000"/>
                  <a:pt x="2564582" y="6858000"/>
                  <a:pt x="2530246" y="6858000"/>
                </a:cubicBezTo>
                <a:lnTo>
                  <a:pt x="2505626" y="6858000"/>
                </a:lnTo>
                <a:lnTo>
                  <a:pt x="2505250" y="6858000"/>
                </a:lnTo>
                <a:cubicBezTo>
                  <a:pt x="2475583" y="6858000"/>
                  <a:pt x="2431084" y="6858000"/>
                  <a:pt x="2364335" y="6858000"/>
                </a:cubicBezTo>
                <a:lnTo>
                  <a:pt x="2307577" y="6858000"/>
                </a:lnTo>
                <a:lnTo>
                  <a:pt x="2305819" y="6858000"/>
                </a:lnTo>
                <a:lnTo>
                  <a:pt x="2293511" y="6858000"/>
                </a:lnTo>
                <a:lnTo>
                  <a:pt x="2289895" y="6858000"/>
                </a:lnTo>
                <a:lnTo>
                  <a:pt x="2280104" y="6858000"/>
                </a:lnTo>
                <a:lnTo>
                  <a:pt x="2260104" y="6858000"/>
                </a:lnTo>
                <a:lnTo>
                  <a:pt x="2232192" y="6858000"/>
                </a:lnTo>
                <a:lnTo>
                  <a:pt x="2198974" y="6858000"/>
                </a:lnTo>
                <a:lnTo>
                  <a:pt x="2195049" y="6858000"/>
                </a:lnTo>
                <a:lnTo>
                  <a:pt x="2147357" y="6858000"/>
                </a:lnTo>
                <a:lnTo>
                  <a:pt x="2089923" y="6858000"/>
                </a:lnTo>
                <a:lnTo>
                  <a:pt x="2087796" y="6858000"/>
                </a:lnTo>
                <a:lnTo>
                  <a:pt x="2015049" y="6858000"/>
                </a:lnTo>
                <a:lnTo>
                  <a:pt x="1961095" y="6858000"/>
                </a:lnTo>
                <a:lnTo>
                  <a:pt x="1927796" y="6858000"/>
                </a:lnTo>
                <a:lnTo>
                  <a:pt x="1824719" y="6858000"/>
                </a:lnTo>
                <a:lnTo>
                  <a:pt x="1810842" y="6858000"/>
                </a:lnTo>
                <a:lnTo>
                  <a:pt x="1704499" y="6858000"/>
                </a:lnTo>
                <a:lnTo>
                  <a:pt x="1637514" y="6858000"/>
                </a:lnTo>
                <a:lnTo>
                  <a:pt x="1565818" y="6858000"/>
                </a:lnTo>
                <a:lnTo>
                  <a:pt x="1439465" y="6858000"/>
                </a:lnTo>
                <a:cubicBezTo>
                  <a:pt x="1439465" y="6858000"/>
                  <a:pt x="1439465" y="6858000"/>
                  <a:pt x="1411992" y="6858000"/>
                </a:cubicBezTo>
                <a:lnTo>
                  <a:pt x="1407356" y="6858000"/>
                </a:lnTo>
                <a:lnTo>
                  <a:pt x="1391992" y="6858000"/>
                </a:lnTo>
                <a:cubicBezTo>
                  <a:pt x="1312871" y="6858000"/>
                  <a:pt x="1101882" y="6858000"/>
                  <a:pt x="539244" y="6858000"/>
                </a:cubicBezTo>
                <a:cubicBezTo>
                  <a:pt x="193176" y="5815330"/>
                  <a:pt x="0" y="4653915"/>
                  <a:pt x="0" y="3429318"/>
                </a:cubicBezTo>
                <a:cubicBezTo>
                  <a:pt x="0" y="2204403"/>
                  <a:pt x="193176" y="1042670"/>
                  <a:pt x="539244" y="0"/>
                </a:cubicBezTo>
                <a:close/>
              </a:path>
            </a:pathLst>
          </a:custGeom>
          <a:solidFill>
            <a:srgbClr val="FFD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38" name="Freeform: vorm 4">
            <a:extLst>
              <a:ext uri="{FF2B5EF4-FFF2-40B4-BE49-F238E27FC236}">
                <a16:creationId xmlns:a16="http://schemas.microsoft.com/office/drawing/2014/main" id="{B609F78F-386D-47C8-BDD8-704ADE509018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-4288" y="0"/>
            <a:ext cx="3069779" cy="6858000"/>
          </a:xfrm>
          <a:custGeom>
            <a:avLst/>
            <a:gdLst>
              <a:gd name="connsiteX0" fmla="*/ 0 w 3069779"/>
              <a:gd name="connsiteY0" fmla="*/ 0 h 6858000"/>
              <a:gd name="connsiteX1" fmla="*/ 165035 w 3069779"/>
              <a:gd name="connsiteY1" fmla="*/ 0 h 6858000"/>
              <a:gd name="connsiteX2" fmla="*/ 630983 w 3069779"/>
              <a:gd name="connsiteY2" fmla="*/ 0 h 6858000"/>
              <a:gd name="connsiteX3" fmla="*/ 637729 w 3069779"/>
              <a:gd name="connsiteY3" fmla="*/ 0 h 6858000"/>
              <a:gd name="connsiteX4" fmla="*/ 640308 w 3069779"/>
              <a:gd name="connsiteY4" fmla="*/ 0 h 6858000"/>
              <a:gd name="connsiteX5" fmla="*/ 646432 w 3069779"/>
              <a:gd name="connsiteY5" fmla="*/ 0 h 6858000"/>
              <a:gd name="connsiteX6" fmla="*/ 658358 w 3069779"/>
              <a:gd name="connsiteY6" fmla="*/ 0 h 6858000"/>
              <a:gd name="connsiteX7" fmla="*/ 678021 w 3069779"/>
              <a:gd name="connsiteY7" fmla="*/ 0 h 6858000"/>
              <a:gd name="connsiteX8" fmla="*/ 707353 w 3069779"/>
              <a:gd name="connsiteY8" fmla="*/ 0 h 6858000"/>
              <a:gd name="connsiteX9" fmla="*/ 748290 w 3069779"/>
              <a:gd name="connsiteY9" fmla="*/ 0 h 6858000"/>
              <a:gd name="connsiteX10" fmla="*/ 757446 w 3069779"/>
              <a:gd name="connsiteY10" fmla="*/ 0 h 6858000"/>
              <a:gd name="connsiteX11" fmla="*/ 802764 w 3069779"/>
              <a:gd name="connsiteY11" fmla="*/ 0 h 6858000"/>
              <a:gd name="connsiteX12" fmla="*/ 804922 w 3069779"/>
              <a:gd name="connsiteY12" fmla="*/ 0 h 6858000"/>
              <a:gd name="connsiteX13" fmla="*/ 820022 w 3069779"/>
              <a:gd name="connsiteY13" fmla="*/ 0 h 6858000"/>
              <a:gd name="connsiteX14" fmla="*/ 836470 w 3069779"/>
              <a:gd name="connsiteY14" fmla="*/ 0 h 6858000"/>
              <a:gd name="connsiteX15" fmla="*/ 861008 w 3069779"/>
              <a:gd name="connsiteY15" fmla="*/ 0 h 6858000"/>
              <a:gd name="connsiteX16" fmla="*/ 895253 w 3069779"/>
              <a:gd name="connsiteY16" fmla="*/ 0 h 6858000"/>
              <a:gd name="connsiteX17" fmla="*/ 904942 w 3069779"/>
              <a:gd name="connsiteY17" fmla="*/ 0 h 6858000"/>
              <a:gd name="connsiteX18" fmla="*/ 940823 w 3069779"/>
              <a:gd name="connsiteY18" fmla="*/ 0 h 6858000"/>
              <a:gd name="connsiteX19" fmla="*/ 999336 w 3069779"/>
              <a:gd name="connsiteY19" fmla="*/ 0 h 6858000"/>
              <a:gd name="connsiteX20" fmla="*/ 1072410 w 3069779"/>
              <a:gd name="connsiteY20" fmla="*/ 0 h 6858000"/>
              <a:gd name="connsiteX21" fmla="*/ 1075089 w 3069779"/>
              <a:gd name="connsiteY21" fmla="*/ 0 h 6858000"/>
              <a:gd name="connsiteX22" fmla="*/ 1161662 w 3069779"/>
              <a:gd name="connsiteY22" fmla="*/ 0 h 6858000"/>
              <a:gd name="connsiteX23" fmla="*/ 1268712 w 3069779"/>
              <a:gd name="connsiteY23" fmla="*/ 0 h 6858000"/>
              <a:gd name="connsiteX24" fmla="*/ 1269503 w 3069779"/>
              <a:gd name="connsiteY24" fmla="*/ 0 h 6858000"/>
              <a:gd name="connsiteX25" fmla="*/ 1366855 w 3069779"/>
              <a:gd name="connsiteY25" fmla="*/ 0 h 6858000"/>
              <a:gd name="connsiteX26" fmla="*/ 1395175 w 3069779"/>
              <a:gd name="connsiteY26" fmla="*/ 0 h 6858000"/>
              <a:gd name="connsiteX27" fmla="*/ 1414821 w 3069779"/>
              <a:gd name="connsiteY27" fmla="*/ 0 h 6858000"/>
              <a:gd name="connsiteX28" fmla="*/ 1476411 w 3069779"/>
              <a:gd name="connsiteY28" fmla="*/ 0 h 6858000"/>
              <a:gd name="connsiteX29" fmla="*/ 1542671 w 3069779"/>
              <a:gd name="connsiteY29" fmla="*/ 0 h 6858000"/>
              <a:gd name="connsiteX30" fmla="*/ 1553328 w 3069779"/>
              <a:gd name="connsiteY30" fmla="*/ 0 h 6858000"/>
              <a:gd name="connsiteX31" fmla="*/ 1647274 w 3069779"/>
              <a:gd name="connsiteY31" fmla="*/ 0 h 6858000"/>
              <a:gd name="connsiteX32" fmla="*/ 1712818 w 3069779"/>
              <a:gd name="connsiteY32" fmla="*/ 0 h 6858000"/>
              <a:gd name="connsiteX33" fmla="*/ 1759952 w 3069779"/>
              <a:gd name="connsiteY33" fmla="*/ 0 h 6858000"/>
              <a:gd name="connsiteX34" fmla="*/ 1893066 w 3069779"/>
              <a:gd name="connsiteY34" fmla="*/ 0 h 6858000"/>
              <a:gd name="connsiteX35" fmla="*/ 1907232 w 3069779"/>
              <a:gd name="connsiteY35" fmla="*/ 0 h 6858000"/>
              <a:gd name="connsiteX36" fmla="*/ 1909502 w 3069779"/>
              <a:gd name="connsiteY36" fmla="*/ 0 h 6858000"/>
              <a:gd name="connsiteX37" fmla="*/ 1925397 w 3069779"/>
              <a:gd name="connsiteY37" fmla="*/ 0 h 6858000"/>
              <a:gd name="connsiteX38" fmla="*/ 1942710 w 3069779"/>
              <a:gd name="connsiteY38" fmla="*/ 0 h 6858000"/>
              <a:gd name="connsiteX39" fmla="*/ 1968538 w 3069779"/>
              <a:gd name="connsiteY39" fmla="*/ 0 h 6858000"/>
              <a:gd name="connsiteX40" fmla="*/ 2004584 w 3069779"/>
              <a:gd name="connsiteY40" fmla="*/ 0 h 6858000"/>
              <a:gd name="connsiteX41" fmla="*/ 2048319 w 3069779"/>
              <a:gd name="connsiteY41" fmla="*/ 0 h 6858000"/>
              <a:gd name="connsiteX42" fmla="*/ 2052550 w 3069779"/>
              <a:gd name="connsiteY42" fmla="*/ 0 h 6858000"/>
              <a:gd name="connsiteX43" fmla="*/ 2114140 w 3069779"/>
              <a:gd name="connsiteY43" fmla="*/ 0 h 6858000"/>
              <a:gd name="connsiteX44" fmla="*/ 2191057 w 3069779"/>
              <a:gd name="connsiteY44" fmla="*/ 0 h 6858000"/>
              <a:gd name="connsiteX45" fmla="*/ 2227412 w 3069779"/>
              <a:gd name="connsiteY45" fmla="*/ 0 h 6858000"/>
              <a:gd name="connsiteX46" fmla="*/ 2285003 w 3069779"/>
              <a:gd name="connsiteY46" fmla="*/ 0 h 6858000"/>
              <a:gd name="connsiteX47" fmla="*/ 2397681 w 3069779"/>
              <a:gd name="connsiteY47" fmla="*/ 0 h 6858000"/>
              <a:gd name="connsiteX48" fmla="*/ 2432050 w 3069779"/>
              <a:gd name="connsiteY48" fmla="*/ 0 h 6858000"/>
              <a:gd name="connsiteX49" fmla="*/ 2530795 w 3069779"/>
              <a:gd name="connsiteY49" fmla="*/ 0 h 6858000"/>
              <a:gd name="connsiteX50" fmla="*/ 3069779 w 3069779"/>
              <a:gd name="connsiteY50" fmla="*/ 0 h 6858000"/>
              <a:gd name="connsiteX51" fmla="*/ 2530240 w 3069779"/>
              <a:gd name="connsiteY51" fmla="*/ 3429318 h 6858000"/>
              <a:gd name="connsiteX52" fmla="*/ 3069462 w 3069779"/>
              <a:gd name="connsiteY52" fmla="*/ 6858000 h 6858000"/>
              <a:gd name="connsiteX53" fmla="*/ 2446068 w 3069779"/>
              <a:gd name="connsiteY53" fmla="*/ 6858000 h 6858000"/>
              <a:gd name="connsiteX54" fmla="*/ 2431733 w 3069779"/>
              <a:gd name="connsiteY54" fmla="*/ 6858000 h 6858000"/>
              <a:gd name="connsiteX55" fmla="*/ 2334407 w 3069779"/>
              <a:gd name="connsiteY55" fmla="*/ 6858000 h 6858000"/>
              <a:gd name="connsiteX56" fmla="*/ 2290859 w 3069779"/>
              <a:gd name="connsiteY56" fmla="*/ 6858000 h 6858000"/>
              <a:gd name="connsiteX57" fmla="*/ 2286454 w 3069779"/>
              <a:gd name="connsiteY57" fmla="*/ 6858000 h 6858000"/>
              <a:gd name="connsiteX58" fmla="*/ 2147985 w 3069779"/>
              <a:gd name="connsiteY58" fmla="*/ 6858000 h 6858000"/>
              <a:gd name="connsiteX59" fmla="*/ 2111814 w 3069779"/>
              <a:gd name="connsiteY59" fmla="*/ 6858000 h 6858000"/>
              <a:gd name="connsiteX60" fmla="*/ 2054065 w 3069779"/>
              <a:gd name="connsiteY60" fmla="*/ 6858000 h 6858000"/>
              <a:gd name="connsiteX61" fmla="*/ 1941417 w 3069779"/>
              <a:gd name="connsiteY61" fmla="*/ 6858000 h 6858000"/>
              <a:gd name="connsiteX62" fmla="*/ 1907232 w 3069779"/>
              <a:gd name="connsiteY62" fmla="*/ 6858000 h 6858000"/>
              <a:gd name="connsiteX63" fmla="*/ 1905075 w 3069779"/>
              <a:gd name="connsiteY63" fmla="*/ 6858000 h 6858000"/>
              <a:gd name="connsiteX64" fmla="*/ 1889975 w 3069779"/>
              <a:gd name="connsiteY64" fmla="*/ 6858000 h 6858000"/>
              <a:gd name="connsiteX65" fmla="*/ 1873526 w 3069779"/>
              <a:gd name="connsiteY65" fmla="*/ 6858000 h 6858000"/>
              <a:gd name="connsiteX66" fmla="*/ 1848988 w 3069779"/>
              <a:gd name="connsiteY66" fmla="*/ 6858000 h 6858000"/>
              <a:gd name="connsiteX67" fmla="*/ 1814743 w 3069779"/>
              <a:gd name="connsiteY67" fmla="*/ 6858000 h 6858000"/>
              <a:gd name="connsiteX68" fmla="*/ 1808339 w 3069779"/>
              <a:gd name="connsiteY68" fmla="*/ 6858000 h 6858000"/>
              <a:gd name="connsiteX69" fmla="*/ 1769173 w 3069779"/>
              <a:gd name="connsiteY69" fmla="*/ 6858000 h 6858000"/>
              <a:gd name="connsiteX70" fmla="*/ 1710660 w 3069779"/>
              <a:gd name="connsiteY70" fmla="*/ 6858000 h 6858000"/>
              <a:gd name="connsiteX71" fmla="*/ 1653129 w 3069779"/>
              <a:gd name="connsiteY71" fmla="*/ 6858000 h 6858000"/>
              <a:gd name="connsiteX72" fmla="*/ 1637586 w 3069779"/>
              <a:gd name="connsiteY72" fmla="*/ 6858000 h 6858000"/>
              <a:gd name="connsiteX73" fmla="*/ 1548334 w 3069779"/>
              <a:gd name="connsiteY73" fmla="*/ 6858000 h 6858000"/>
              <a:gd name="connsiteX74" fmla="*/ 1474085 w 3069779"/>
              <a:gd name="connsiteY74" fmla="*/ 6858000 h 6858000"/>
              <a:gd name="connsiteX75" fmla="*/ 1441285 w 3069779"/>
              <a:gd name="connsiteY75" fmla="*/ 6858000 h 6858000"/>
              <a:gd name="connsiteX76" fmla="*/ 1314821 w 3069779"/>
              <a:gd name="connsiteY76" fmla="*/ 6858000 h 6858000"/>
              <a:gd name="connsiteX77" fmla="*/ 1269503 w 3069779"/>
              <a:gd name="connsiteY77" fmla="*/ 6858000 h 6858000"/>
              <a:gd name="connsiteX78" fmla="*/ 1177014 w 3069779"/>
              <a:gd name="connsiteY78" fmla="*/ 6858000 h 6858000"/>
              <a:gd name="connsiteX79" fmla="*/ 1167325 w 3069779"/>
              <a:gd name="connsiteY79" fmla="*/ 6858000 h 6858000"/>
              <a:gd name="connsiteX80" fmla="*/ 1131444 w 3069779"/>
              <a:gd name="connsiteY80" fmla="*/ 6858000 h 6858000"/>
              <a:gd name="connsiteX81" fmla="*/ 999857 w 3069779"/>
              <a:gd name="connsiteY81" fmla="*/ 6858000 h 6858000"/>
              <a:gd name="connsiteX82" fmla="*/ 997179 w 3069779"/>
              <a:gd name="connsiteY82" fmla="*/ 6858000 h 6858000"/>
              <a:gd name="connsiteX83" fmla="*/ 910605 w 3069779"/>
              <a:gd name="connsiteY83" fmla="*/ 6858000 h 6858000"/>
              <a:gd name="connsiteX84" fmla="*/ 803556 w 3069779"/>
              <a:gd name="connsiteY84" fmla="*/ 6858000 h 6858000"/>
              <a:gd name="connsiteX85" fmla="*/ 802764 w 3069779"/>
              <a:gd name="connsiteY85" fmla="*/ 6858000 h 6858000"/>
              <a:gd name="connsiteX86" fmla="*/ 800186 w 3069779"/>
              <a:gd name="connsiteY86" fmla="*/ 6858000 h 6858000"/>
              <a:gd name="connsiteX87" fmla="*/ 794061 w 3069779"/>
              <a:gd name="connsiteY87" fmla="*/ 6858000 h 6858000"/>
              <a:gd name="connsiteX88" fmla="*/ 782135 w 3069779"/>
              <a:gd name="connsiteY88" fmla="*/ 6858000 h 6858000"/>
              <a:gd name="connsiteX89" fmla="*/ 762473 w 3069779"/>
              <a:gd name="connsiteY89" fmla="*/ 6858000 h 6858000"/>
              <a:gd name="connsiteX90" fmla="*/ 733140 w 3069779"/>
              <a:gd name="connsiteY90" fmla="*/ 6858000 h 6858000"/>
              <a:gd name="connsiteX91" fmla="*/ 692204 w 3069779"/>
              <a:gd name="connsiteY91" fmla="*/ 6858000 h 6858000"/>
              <a:gd name="connsiteX92" fmla="*/ 677092 w 3069779"/>
              <a:gd name="connsiteY92" fmla="*/ 6858000 h 6858000"/>
              <a:gd name="connsiteX93" fmla="*/ 637729 w 3069779"/>
              <a:gd name="connsiteY93" fmla="*/ 6858000 h 6858000"/>
              <a:gd name="connsiteX94" fmla="*/ 529596 w 3069779"/>
              <a:gd name="connsiteY94" fmla="*/ 6858000 h 6858000"/>
              <a:gd name="connsiteX95" fmla="*/ 165035 w 3069779"/>
              <a:gd name="connsiteY95" fmla="*/ 6858000 h 6858000"/>
              <a:gd name="connsiteX96" fmla="*/ 0 w 3069779"/>
              <a:gd name="connsiteY96" fmla="*/ 6858000 h 6858000"/>
              <a:gd name="connsiteX97" fmla="*/ 0 w 3069779"/>
              <a:gd name="connsiteY9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3069779" h="6858000">
                <a:moveTo>
                  <a:pt x="0" y="0"/>
                </a:moveTo>
                <a:cubicBezTo>
                  <a:pt x="0" y="0"/>
                  <a:pt x="0" y="0"/>
                  <a:pt x="165035" y="0"/>
                </a:cubicBezTo>
                <a:cubicBezTo>
                  <a:pt x="165035" y="0"/>
                  <a:pt x="165035" y="0"/>
                  <a:pt x="630983" y="0"/>
                </a:cubicBezTo>
                <a:lnTo>
                  <a:pt x="637729" y="0"/>
                </a:lnTo>
                <a:lnTo>
                  <a:pt x="640308" y="0"/>
                </a:lnTo>
                <a:lnTo>
                  <a:pt x="646432" y="0"/>
                </a:lnTo>
                <a:lnTo>
                  <a:pt x="658358" y="0"/>
                </a:lnTo>
                <a:lnTo>
                  <a:pt x="678021" y="0"/>
                </a:lnTo>
                <a:lnTo>
                  <a:pt x="707353" y="0"/>
                </a:lnTo>
                <a:lnTo>
                  <a:pt x="748290" y="0"/>
                </a:lnTo>
                <a:lnTo>
                  <a:pt x="757446" y="0"/>
                </a:lnTo>
                <a:lnTo>
                  <a:pt x="802764" y="0"/>
                </a:lnTo>
                <a:lnTo>
                  <a:pt x="804922" y="0"/>
                </a:lnTo>
                <a:lnTo>
                  <a:pt x="820022" y="0"/>
                </a:lnTo>
                <a:lnTo>
                  <a:pt x="836470" y="0"/>
                </a:lnTo>
                <a:lnTo>
                  <a:pt x="861008" y="0"/>
                </a:lnTo>
                <a:lnTo>
                  <a:pt x="895253" y="0"/>
                </a:lnTo>
                <a:lnTo>
                  <a:pt x="904942" y="0"/>
                </a:lnTo>
                <a:lnTo>
                  <a:pt x="940823" y="0"/>
                </a:lnTo>
                <a:lnTo>
                  <a:pt x="999336" y="0"/>
                </a:lnTo>
                <a:lnTo>
                  <a:pt x="1072410" y="0"/>
                </a:lnTo>
                <a:lnTo>
                  <a:pt x="1075089" y="0"/>
                </a:lnTo>
                <a:lnTo>
                  <a:pt x="1161662" y="0"/>
                </a:lnTo>
                <a:lnTo>
                  <a:pt x="1268712" y="0"/>
                </a:lnTo>
                <a:lnTo>
                  <a:pt x="1269503" y="0"/>
                </a:lnTo>
                <a:cubicBezTo>
                  <a:pt x="1269503" y="0"/>
                  <a:pt x="1269503" y="0"/>
                  <a:pt x="1366855" y="0"/>
                </a:cubicBezTo>
                <a:lnTo>
                  <a:pt x="1395175" y="0"/>
                </a:lnTo>
                <a:lnTo>
                  <a:pt x="1414821" y="0"/>
                </a:lnTo>
                <a:cubicBezTo>
                  <a:pt x="1432986" y="0"/>
                  <a:pt x="1453421" y="0"/>
                  <a:pt x="1476411" y="0"/>
                </a:cubicBezTo>
                <a:lnTo>
                  <a:pt x="1542671" y="0"/>
                </a:lnTo>
                <a:lnTo>
                  <a:pt x="1553328" y="0"/>
                </a:lnTo>
                <a:cubicBezTo>
                  <a:pt x="1581710" y="0"/>
                  <a:pt x="1612931" y="0"/>
                  <a:pt x="1647274" y="0"/>
                </a:cubicBezTo>
                <a:lnTo>
                  <a:pt x="1712818" y="0"/>
                </a:lnTo>
                <a:lnTo>
                  <a:pt x="1759952" y="0"/>
                </a:lnTo>
                <a:cubicBezTo>
                  <a:pt x="1800823" y="0"/>
                  <a:pt x="1845100" y="0"/>
                  <a:pt x="1893066" y="0"/>
                </a:cubicBezTo>
                <a:lnTo>
                  <a:pt x="1907232" y="0"/>
                </a:lnTo>
                <a:lnTo>
                  <a:pt x="1909502" y="0"/>
                </a:lnTo>
                <a:lnTo>
                  <a:pt x="1925397" y="0"/>
                </a:lnTo>
                <a:lnTo>
                  <a:pt x="1942710" y="0"/>
                </a:lnTo>
                <a:lnTo>
                  <a:pt x="1968538" y="0"/>
                </a:lnTo>
                <a:lnTo>
                  <a:pt x="2004584" y="0"/>
                </a:lnTo>
                <a:lnTo>
                  <a:pt x="2048319" y="0"/>
                </a:lnTo>
                <a:lnTo>
                  <a:pt x="2052550" y="0"/>
                </a:lnTo>
                <a:lnTo>
                  <a:pt x="2114140" y="0"/>
                </a:lnTo>
                <a:lnTo>
                  <a:pt x="2191057" y="0"/>
                </a:lnTo>
                <a:lnTo>
                  <a:pt x="2227412" y="0"/>
                </a:lnTo>
                <a:lnTo>
                  <a:pt x="2285003" y="0"/>
                </a:lnTo>
                <a:lnTo>
                  <a:pt x="2397681" y="0"/>
                </a:lnTo>
                <a:lnTo>
                  <a:pt x="2432050" y="0"/>
                </a:lnTo>
                <a:lnTo>
                  <a:pt x="2530795" y="0"/>
                </a:lnTo>
                <a:cubicBezTo>
                  <a:pt x="2674695" y="0"/>
                  <a:pt x="2851801" y="0"/>
                  <a:pt x="3069779" y="0"/>
                </a:cubicBezTo>
                <a:cubicBezTo>
                  <a:pt x="2723522" y="1042670"/>
                  <a:pt x="2530240" y="2204403"/>
                  <a:pt x="2530240" y="3429318"/>
                </a:cubicBezTo>
                <a:cubicBezTo>
                  <a:pt x="2530240" y="4653915"/>
                  <a:pt x="2723522" y="5815330"/>
                  <a:pt x="3069462" y="6858000"/>
                </a:cubicBezTo>
                <a:cubicBezTo>
                  <a:pt x="3069462" y="6858000"/>
                  <a:pt x="3069462" y="6858000"/>
                  <a:pt x="2446068" y="6858000"/>
                </a:cubicBezTo>
                <a:lnTo>
                  <a:pt x="2431733" y="6858000"/>
                </a:lnTo>
                <a:cubicBezTo>
                  <a:pt x="2431733" y="6858000"/>
                  <a:pt x="2431733" y="6858000"/>
                  <a:pt x="2334407" y="6858000"/>
                </a:cubicBezTo>
                <a:lnTo>
                  <a:pt x="2290859" y="6858000"/>
                </a:lnTo>
                <a:lnTo>
                  <a:pt x="2286454" y="6858000"/>
                </a:lnTo>
                <a:cubicBezTo>
                  <a:pt x="2250134" y="6858000"/>
                  <a:pt x="2204735" y="6858000"/>
                  <a:pt x="2147985" y="6858000"/>
                </a:cubicBezTo>
                <a:lnTo>
                  <a:pt x="2111814" y="6858000"/>
                </a:lnTo>
                <a:lnTo>
                  <a:pt x="2054065" y="6858000"/>
                </a:lnTo>
                <a:cubicBezTo>
                  <a:pt x="2019731" y="6858000"/>
                  <a:pt x="1982277" y="6858000"/>
                  <a:pt x="1941417" y="6858000"/>
                </a:cubicBezTo>
                <a:lnTo>
                  <a:pt x="1907232" y="6858000"/>
                </a:lnTo>
                <a:lnTo>
                  <a:pt x="1905075" y="6858000"/>
                </a:lnTo>
                <a:lnTo>
                  <a:pt x="1889975" y="6858000"/>
                </a:lnTo>
                <a:lnTo>
                  <a:pt x="1873526" y="6858000"/>
                </a:lnTo>
                <a:lnTo>
                  <a:pt x="1848988" y="6858000"/>
                </a:lnTo>
                <a:lnTo>
                  <a:pt x="1814743" y="6858000"/>
                </a:lnTo>
                <a:lnTo>
                  <a:pt x="1808339" y="6858000"/>
                </a:lnTo>
                <a:lnTo>
                  <a:pt x="1769173" y="6858000"/>
                </a:lnTo>
                <a:lnTo>
                  <a:pt x="1710660" y="6858000"/>
                </a:lnTo>
                <a:lnTo>
                  <a:pt x="1653129" y="6858000"/>
                </a:lnTo>
                <a:lnTo>
                  <a:pt x="1637586" y="6858000"/>
                </a:lnTo>
                <a:lnTo>
                  <a:pt x="1548334" y="6858000"/>
                </a:lnTo>
                <a:lnTo>
                  <a:pt x="1474085" y="6858000"/>
                </a:lnTo>
                <a:lnTo>
                  <a:pt x="1441285" y="6858000"/>
                </a:lnTo>
                <a:lnTo>
                  <a:pt x="1314821" y="6858000"/>
                </a:lnTo>
                <a:lnTo>
                  <a:pt x="1269503" y="6858000"/>
                </a:lnTo>
                <a:cubicBezTo>
                  <a:pt x="1269503" y="6858000"/>
                  <a:pt x="1269503" y="6858000"/>
                  <a:pt x="1177014" y="6858000"/>
                </a:cubicBezTo>
                <a:lnTo>
                  <a:pt x="1167325" y="6858000"/>
                </a:lnTo>
                <a:lnTo>
                  <a:pt x="1131444" y="6858000"/>
                </a:lnTo>
                <a:cubicBezTo>
                  <a:pt x="1096930" y="6858000"/>
                  <a:pt x="1053787" y="6858000"/>
                  <a:pt x="999857" y="6858000"/>
                </a:cubicBezTo>
                <a:lnTo>
                  <a:pt x="997179" y="6858000"/>
                </a:lnTo>
                <a:lnTo>
                  <a:pt x="910605" y="6858000"/>
                </a:lnTo>
                <a:cubicBezTo>
                  <a:pt x="877978" y="6858000"/>
                  <a:pt x="842385" y="6858000"/>
                  <a:pt x="803556" y="6858000"/>
                </a:cubicBezTo>
                <a:lnTo>
                  <a:pt x="802764" y="6858000"/>
                </a:lnTo>
                <a:lnTo>
                  <a:pt x="800186" y="6858000"/>
                </a:lnTo>
                <a:lnTo>
                  <a:pt x="794061" y="6858000"/>
                </a:lnTo>
                <a:lnTo>
                  <a:pt x="782135" y="6858000"/>
                </a:lnTo>
                <a:lnTo>
                  <a:pt x="762473" y="6858000"/>
                </a:lnTo>
                <a:lnTo>
                  <a:pt x="733140" y="6858000"/>
                </a:lnTo>
                <a:lnTo>
                  <a:pt x="692204" y="6858000"/>
                </a:lnTo>
                <a:lnTo>
                  <a:pt x="677092" y="6858000"/>
                </a:lnTo>
                <a:lnTo>
                  <a:pt x="637729" y="6858000"/>
                </a:lnTo>
                <a:lnTo>
                  <a:pt x="529596" y="6858000"/>
                </a:lnTo>
                <a:cubicBezTo>
                  <a:pt x="423895" y="6858000"/>
                  <a:pt x="303094" y="6858000"/>
                  <a:pt x="165035" y="6858000"/>
                </a:cubicBezTo>
                <a:cubicBezTo>
                  <a:pt x="165035" y="6858000"/>
                  <a:pt x="165035" y="6858000"/>
                  <a:pt x="0" y="6858000"/>
                </a:cubicBezTo>
                <a:cubicBezTo>
                  <a:pt x="0" y="6858000"/>
                  <a:pt x="0" y="6858000"/>
                  <a:pt x="0" y="0"/>
                </a:cubicBezTo>
                <a:close/>
              </a:path>
            </a:pathLst>
          </a:custGeom>
          <a:solidFill>
            <a:srgbClr val="FFD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nl-NL" dirty="0"/>
          </a:p>
        </p:txBody>
      </p:sp>
      <p:sp>
        <p:nvSpPr>
          <p:cNvPr id="3" name="01_Logo {PHJU} 5 (JU-Free)" descr="Logo C E Delft &#10;Committed to the Environment">
            <a:extLst>
              <a:ext uri="{FF2B5EF4-FFF2-40B4-BE49-F238E27FC236}">
                <a16:creationId xmlns:a16="http://schemas.microsoft.com/office/drawing/2014/main" id="{0B49436B-B079-98FB-7013-72F0924B3B62}"/>
              </a:ext>
            </a:extLst>
          </p:cNvPr>
          <p:cNvSpPr>
            <a:spLocks noGrp="1" noEditPoints="1"/>
          </p:cNvSpPr>
          <p:nvPr>
            <p:ph type="body" idx="1000" hasCustomPrompt="1"/>
            <p:custDataLst>
              <p:custData r:id="rId1"/>
            </p:custDataLst>
          </p:nvPr>
        </p:nvSpPr>
        <p:spPr bwMode="auto">
          <a:xfrm>
            <a:off x="4962525" y="5921375"/>
            <a:ext cx="1695450" cy="736600"/>
          </a:xfrm>
          <a:custGeom>
            <a:avLst/>
            <a:gdLst>
              <a:gd name="T0" fmla="*/ 5208 w 5342"/>
              <a:gd name="T1" fmla="*/ 1162 h 2319"/>
              <a:gd name="T2" fmla="*/ 5248 w 5342"/>
              <a:gd name="T3" fmla="*/ 763 h 2319"/>
              <a:gd name="T4" fmla="*/ 3333 w 5342"/>
              <a:gd name="T5" fmla="*/ 832 h 2319"/>
              <a:gd name="T6" fmla="*/ 3064 w 5342"/>
              <a:gd name="T7" fmla="*/ 1137 h 2319"/>
              <a:gd name="T8" fmla="*/ 2819 w 5342"/>
              <a:gd name="T9" fmla="*/ 666 h 2319"/>
              <a:gd name="T10" fmla="*/ 3874 w 5342"/>
              <a:gd name="T11" fmla="*/ 1097 h 2319"/>
              <a:gd name="T12" fmla="*/ 5010 w 5342"/>
              <a:gd name="T13" fmla="*/ 763 h 2319"/>
              <a:gd name="T14" fmla="*/ 4892 w 5342"/>
              <a:gd name="T15" fmla="*/ 763 h 2319"/>
              <a:gd name="T16" fmla="*/ 4644 w 5342"/>
              <a:gd name="T17" fmla="*/ 854 h 2319"/>
              <a:gd name="T18" fmla="*/ 4580 w 5342"/>
              <a:gd name="T19" fmla="*/ 856 h 2319"/>
              <a:gd name="T20" fmla="*/ 1391 w 5342"/>
              <a:gd name="T21" fmla="*/ 2071 h 2319"/>
              <a:gd name="T22" fmla="*/ 1385 w 5342"/>
              <a:gd name="T23" fmla="*/ 2315 h 2319"/>
              <a:gd name="T24" fmla="*/ 1391 w 5342"/>
              <a:gd name="T25" fmla="*/ 2071 h 2319"/>
              <a:gd name="T26" fmla="*/ 1734 w 5342"/>
              <a:gd name="T27" fmla="*/ 2119 h 2319"/>
              <a:gd name="T28" fmla="*/ 1261 w 5342"/>
              <a:gd name="T29" fmla="*/ 2071 h 2319"/>
              <a:gd name="T30" fmla="*/ 1254 w 5342"/>
              <a:gd name="T31" fmla="*/ 2315 h 2319"/>
              <a:gd name="T32" fmla="*/ 1261 w 5342"/>
              <a:gd name="T33" fmla="*/ 2071 h 2319"/>
              <a:gd name="T34" fmla="*/ 1536 w 5342"/>
              <a:gd name="T35" fmla="*/ 2119 h 2319"/>
              <a:gd name="T36" fmla="*/ 493 w 5342"/>
              <a:gd name="T37" fmla="*/ 2157 h 2319"/>
              <a:gd name="T38" fmla="*/ 557 w 5342"/>
              <a:gd name="T39" fmla="*/ 2206 h 2319"/>
              <a:gd name="T40" fmla="*/ 715 w 5342"/>
              <a:gd name="T41" fmla="*/ 2202 h 2319"/>
              <a:gd name="T42" fmla="*/ 112 w 5342"/>
              <a:gd name="T43" fmla="*/ 2319 h 2319"/>
              <a:gd name="T44" fmla="*/ 216 w 5342"/>
              <a:gd name="T45" fmla="*/ 2239 h 2319"/>
              <a:gd name="T46" fmla="*/ 1109 w 5342"/>
              <a:gd name="T47" fmla="*/ 2072 h 2319"/>
              <a:gd name="T48" fmla="*/ 779 w 5342"/>
              <a:gd name="T49" fmla="*/ 2123 h 2319"/>
              <a:gd name="T50" fmla="*/ 902 w 5342"/>
              <a:gd name="T51" fmla="*/ 2315 h 2319"/>
              <a:gd name="T52" fmla="*/ 993 w 5342"/>
              <a:gd name="T53" fmla="*/ 2119 h 2319"/>
              <a:gd name="T54" fmla="*/ 3180 w 5342"/>
              <a:gd name="T55" fmla="*/ 2315 h 2319"/>
              <a:gd name="T56" fmla="*/ 3370 w 5342"/>
              <a:gd name="T57" fmla="*/ 2089 h 2319"/>
              <a:gd name="T58" fmla="*/ 4339 w 5342"/>
              <a:gd name="T59" fmla="*/ 2156 h 2319"/>
              <a:gd name="T60" fmla="*/ 4092 w 5342"/>
              <a:gd name="T61" fmla="*/ 2319 h 2319"/>
              <a:gd name="T62" fmla="*/ 3943 w 5342"/>
              <a:gd name="T63" fmla="*/ 2164 h 2319"/>
              <a:gd name="T64" fmla="*/ 4003 w 5342"/>
              <a:gd name="T65" fmla="*/ 2164 h 2319"/>
              <a:gd name="T66" fmla="*/ 3777 w 5342"/>
              <a:gd name="T67" fmla="*/ 2315 h 2319"/>
              <a:gd name="T68" fmla="*/ 1991 w 5342"/>
              <a:gd name="T69" fmla="*/ 2159 h 2319"/>
              <a:gd name="T70" fmla="*/ 2046 w 5342"/>
              <a:gd name="T71" fmla="*/ 2236 h 2319"/>
              <a:gd name="T72" fmla="*/ 5176 w 5342"/>
              <a:gd name="T73" fmla="*/ 2123 h 2319"/>
              <a:gd name="T74" fmla="*/ 5221 w 5342"/>
              <a:gd name="T75" fmla="*/ 2263 h 2319"/>
              <a:gd name="T76" fmla="*/ 4810 w 5342"/>
              <a:gd name="T77" fmla="*/ 2263 h 2319"/>
              <a:gd name="T78" fmla="*/ 4862 w 5342"/>
              <a:gd name="T79" fmla="*/ 2153 h 2319"/>
              <a:gd name="T80" fmla="*/ 4461 w 5342"/>
              <a:gd name="T81" fmla="*/ 2182 h 2319"/>
              <a:gd name="T82" fmla="*/ 4611 w 5342"/>
              <a:gd name="T83" fmla="*/ 2223 h 2319"/>
              <a:gd name="T84" fmla="*/ 5083 w 5342"/>
              <a:gd name="T85" fmla="*/ 2119 h 2319"/>
              <a:gd name="T86" fmla="*/ 5061 w 5342"/>
              <a:gd name="T87" fmla="*/ 2156 h 2319"/>
              <a:gd name="T88" fmla="*/ 2691 w 5342"/>
              <a:gd name="T89" fmla="*/ 2152 h 2319"/>
              <a:gd name="T90" fmla="*/ 2753 w 5342"/>
              <a:gd name="T91" fmla="*/ 2207 h 2319"/>
              <a:gd name="T92" fmla="*/ 2571 w 5342"/>
              <a:gd name="T93" fmla="*/ 2123 h 2319"/>
              <a:gd name="T94" fmla="*/ 2545 w 5342"/>
              <a:gd name="T95" fmla="*/ 2319 h 2319"/>
              <a:gd name="T96" fmla="*/ 2113 w 5342"/>
              <a:gd name="T97" fmla="*/ 2239 h 2319"/>
              <a:gd name="T98" fmla="*/ 2877 w 5342"/>
              <a:gd name="T99" fmla="*/ 2236 h 2319"/>
              <a:gd name="T100" fmla="*/ 2959 w 5342"/>
              <a:gd name="T101" fmla="*/ 2173 h 2319"/>
              <a:gd name="T102" fmla="*/ 3645 w 5342"/>
              <a:gd name="T103" fmla="*/ 2123 h 2319"/>
              <a:gd name="T104" fmla="*/ 3447 w 5342"/>
              <a:gd name="T105" fmla="*/ 2123 h 2319"/>
              <a:gd name="T106" fmla="*/ 3491 w 5342"/>
              <a:gd name="T107" fmla="*/ 2315 h 2319"/>
              <a:gd name="T108" fmla="*/ 1357 w 5342"/>
              <a:gd name="T109" fmla="*/ 1762 h 2319"/>
              <a:gd name="T110" fmla="*/ 993 w 5342"/>
              <a:gd name="T111" fmla="*/ 0 h 2319"/>
              <a:gd name="T112" fmla="*/ 1775 w 5342"/>
              <a:gd name="T113" fmla="*/ 881 h 2319"/>
              <a:gd name="T114" fmla="*/ 1206 w 5342"/>
              <a:gd name="T115" fmla="*/ 1285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42" h="2319">
                <a:moveTo>
                  <a:pt x="5342" y="763"/>
                </a:moveTo>
                <a:cubicBezTo>
                  <a:pt x="5342" y="763"/>
                  <a:pt x="5342" y="763"/>
                  <a:pt x="5331" y="815"/>
                </a:cubicBezTo>
                <a:cubicBezTo>
                  <a:pt x="5331" y="815"/>
                  <a:pt x="5331" y="815"/>
                  <a:pt x="5238" y="815"/>
                </a:cubicBezTo>
                <a:cubicBezTo>
                  <a:pt x="5238" y="815"/>
                  <a:pt x="5238" y="815"/>
                  <a:pt x="5202" y="1005"/>
                </a:cubicBezTo>
                <a:cubicBezTo>
                  <a:pt x="5198" y="1027"/>
                  <a:pt x="5195" y="1047"/>
                  <a:pt x="5195" y="1067"/>
                </a:cubicBezTo>
                <a:cubicBezTo>
                  <a:pt x="5195" y="1090"/>
                  <a:pt x="5206" y="1105"/>
                  <a:pt x="5232" y="1105"/>
                </a:cubicBezTo>
                <a:cubicBezTo>
                  <a:pt x="5243" y="1105"/>
                  <a:pt x="5254" y="1104"/>
                  <a:pt x="5263" y="1101"/>
                </a:cubicBezTo>
                <a:cubicBezTo>
                  <a:pt x="5263" y="1101"/>
                  <a:pt x="5263" y="1101"/>
                  <a:pt x="5260" y="1154"/>
                </a:cubicBezTo>
                <a:cubicBezTo>
                  <a:pt x="5248" y="1158"/>
                  <a:pt x="5228" y="1162"/>
                  <a:pt x="5208" y="1162"/>
                </a:cubicBezTo>
                <a:cubicBezTo>
                  <a:pt x="5149" y="1162"/>
                  <a:pt x="5126" y="1125"/>
                  <a:pt x="5126" y="1086"/>
                </a:cubicBezTo>
                <a:cubicBezTo>
                  <a:pt x="5126" y="1064"/>
                  <a:pt x="5129" y="1041"/>
                  <a:pt x="5134" y="1013"/>
                </a:cubicBezTo>
                <a:cubicBezTo>
                  <a:pt x="5134" y="1013"/>
                  <a:pt x="5134" y="1013"/>
                  <a:pt x="5173" y="815"/>
                </a:cubicBezTo>
                <a:cubicBezTo>
                  <a:pt x="5173" y="815"/>
                  <a:pt x="5173" y="815"/>
                  <a:pt x="5117" y="815"/>
                </a:cubicBezTo>
                <a:cubicBezTo>
                  <a:pt x="5117" y="815"/>
                  <a:pt x="5117" y="815"/>
                  <a:pt x="5127" y="763"/>
                </a:cubicBezTo>
                <a:cubicBezTo>
                  <a:pt x="5127" y="763"/>
                  <a:pt x="5127" y="763"/>
                  <a:pt x="5183" y="763"/>
                </a:cubicBezTo>
                <a:cubicBezTo>
                  <a:pt x="5183" y="763"/>
                  <a:pt x="5183" y="763"/>
                  <a:pt x="5196" y="691"/>
                </a:cubicBezTo>
                <a:cubicBezTo>
                  <a:pt x="5266" y="670"/>
                  <a:pt x="5266" y="670"/>
                  <a:pt x="5266" y="670"/>
                </a:cubicBezTo>
                <a:cubicBezTo>
                  <a:pt x="5266" y="670"/>
                  <a:pt x="5266" y="670"/>
                  <a:pt x="5248" y="763"/>
                </a:cubicBezTo>
                <a:cubicBezTo>
                  <a:pt x="5248" y="763"/>
                  <a:pt x="5248" y="763"/>
                  <a:pt x="5342" y="763"/>
                </a:cubicBezTo>
                <a:close/>
                <a:moveTo>
                  <a:pt x="3179" y="1153"/>
                </a:moveTo>
                <a:cubicBezTo>
                  <a:pt x="3491" y="1153"/>
                  <a:pt x="3491" y="1153"/>
                  <a:pt x="3491" y="1153"/>
                </a:cubicBezTo>
                <a:cubicBezTo>
                  <a:pt x="3507" y="1073"/>
                  <a:pt x="3507" y="1073"/>
                  <a:pt x="3507" y="1073"/>
                </a:cubicBezTo>
                <a:cubicBezTo>
                  <a:pt x="3288" y="1073"/>
                  <a:pt x="3288" y="1073"/>
                  <a:pt x="3288" y="1073"/>
                </a:cubicBezTo>
                <a:cubicBezTo>
                  <a:pt x="3319" y="911"/>
                  <a:pt x="3319" y="911"/>
                  <a:pt x="3319" y="911"/>
                </a:cubicBezTo>
                <a:cubicBezTo>
                  <a:pt x="3513" y="911"/>
                  <a:pt x="3513" y="911"/>
                  <a:pt x="3513" y="911"/>
                </a:cubicBezTo>
                <a:cubicBezTo>
                  <a:pt x="3528" y="832"/>
                  <a:pt x="3528" y="832"/>
                  <a:pt x="3528" y="832"/>
                </a:cubicBezTo>
                <a:cubicBezTo>
                  <a:pt x="3333" y="832"/>
                  <a:pt x="3333" y="832"/>
                  <a:pt x="3333" y="832"/>
                </a:cubicBezTo>
                <a:cubicBezTo>
                  <a:pt x="3360" y="690"/>
                  <a:pt x="3360" y="690"/>
                  <a:pt x="3360" y="690"/>
                </a:cubicBezTo>
                <a:cubicBezTo>
                  <a:pt x="3567" y="690"/>
                  <a:pt x="3567" y="690"/>
                  <a:pt x="3567" y="690"/>
                </a:cubicBezTo>
                <a:cubicBezTo>
                  <a:pt x="3582" y="610"/>
                  <a:pt x="3582" y="610"/>
                  <a:pt x="3582" y="610"/>
                </a:cubicBezTo>
                <a:cubicBezTo>
                  <a:pt x="3282" y="610"/>
                  <a:pt x="3282" y="610"/>
                  <a:pt x="3282" y="610"/>
                </a:cubicBezTo>
                <a:cubicBezTo>
                  <a:pt x="3179" y="1153"/>
                  <a:pt x="3179" y="1153"/>
                  <a:pt x="3179" y="1153"/>
                </a:cubicBezTo>
                <a:close/>
                <a:moveTo>
                  <a:pt x="2819" y="666"/>
                </a:moveTo>
                <a:cubicBezTo>
                  <a:pt x="2740" y="724"/>
                  <a:pt x="2692" y="820"/>
                  <a:pt x="2692" y="932"/>
                </a:cubicBezTo>
                <a:cubicBezTo>
                  <a:pt x="2692" y="1074"/>
                  <a:pt x="2782" y="1162"/>
                  <a:pt x="2923" y="1162"/>
                </a:cubicBezTo>
                <a:cubicBezTo>
                  <a:pt x="2986" y="1162"/>
                  <a:pt x="3035" y="1150"/>
                  <a:pt x="3064" y="1137"/>
                </a:cubicBezTo>
                <a:cubicBezTo>
                  <a:pt x="3055" y="1060"/>
                  <a:pt x="3055" y="1060"/>
                  <a:pt x="3055" y="1060"/>
                </a:cubicBezTo>
                <a:cubicBezTo>
                  <a:pt x="3026" y="1074"/>
                  <a:pt x="2986" y="1081"/>
                  <a:pt x="2947" y="1081"/>
                </a:cubicBezTo>
                <a:cubicBezTo>
                  <a:pt x="2840" y="1081"/>
                  <a:pt x="2793" y="1013"/>
                  <a:pt x="2793" y="921"/>
                </a:cubicBezTo>
                <a:cubicBezTo>
                  <a:pt x="2793" y="842"/>
                  <a:pt x="2824" y="774"/>
                  <a:pt x="2871" y="732"/>
                </a:cubicBezTo>
                <a:cubicBezTo>
                  <a:pt x="2908" y="700"/>
                  <a:pt x="2958" y="683"/>
                  <a:pt x="3009" y="683"/>
                </a:cubicBezTo>
                <a:cubicBezTo>
                  <a:pt x="3057" y="683"/>
                  <a:pt x="3094" y="692"/>
                  <a:pt x="3111" y="702"/>
                </a:cubicBezTo>
                <a:cubicBezTo>
                  <a:pt x="3111" y="702"/>
                  <a:pt x="3111" y="702"/>
                  <a:pt x="3139" y="626"/>
                </a:cubicBezTo>
                <a:cubicBezTo>
                  <a:pt x="3123" y="616"/>
                  <a:pt x="3080" y="601"/>
                  <a:pt x="3021" y="601"/>
                </a:cubicBezTo>
                <a:cubicBezTo>
                  <a:pt x="2943" y="601"/>
                  <a:pt x="2875" y="623"/>
                  <a:pt x="2819" y="666"/>
                </a:cubicBezTo>
                <a:close/>
                <a:moveTo>
                  <a:pt x="3929" y="1157"/>
                </a:moveTo>
                <a:cubicBezTo>
                  <a:pt x="3881" y="1157"/>
                  <a:pt x="3832" y="1154"/>
                  <a:pt x="3797" y="1150"/>
                </a:cubicBezTo>
                <a:cubicBezTo>
                  <a:pt x="3898" y="617"/>
                  <a:pt x="3898" y="617"/>
                  <a:pt x="3898" y="617"/>
                </a:cubicBezTo>
                <a:cubicBezTo>
                  <a:pt x="3939" y="610"/>
                  <a:pt x="3985" y="606"/>
                  <a:pt x="4033" y="606"/>
                </a:cubicBezTo>
                <a:cubicBezTo>
                  <a:pt x="4123" y="606"/>
                  <a:pt x="4192" y="632"/>
                  <a:pt x="4232" y="679"/>
                </a:cubicBezTo>
                <a:cubicBezTo>
                  <a:pt x="4261" y="709"/>
                  <a:pt x="4282" y="757"/>
                  <a:pt x="4283" y="826"/>
                </a:cubicBezTo>
                <a:cubicBezTo>
                  <a:pt x="4283" y="924"/>
                  <a:pt x="4244" y="1022"/>
                  <a:pt x="4174" y="1081"/>
                </a:cubicBezTo>
                <a:cubicBezTo>
                  <a:pt x="4111" y="1133"/>
                  <a:pt x="4033" y="1157"/>
                  <a:pt x="3929" y="1157"/>
                </a:cubicBezTo>
                <a:close/>
                <a:moveTo>
                  <a:pt x="3874" y="1097"/>
                </a:moveTo>
                <a:cubicBezTo>
                  <a:pt x="3898" y="1100"/>
                  <a:pt x="3924" y="1101"/>
                  <a:pt x="3944" y="1101"/>
                </a:cubicBezTo>
                <a:cubicBezTo>
                  <a:pt x="4030" y="1101"/>
                  <a:pt x="4093" y="1076"/>
                  <a:pt x="4138" y="1029"/>
                </a:cubicBezTo>
                <a:cubicBezTo>
                  <a:pt x="4186" y="979"/>
                  <a:pt x="4212" y="905"/>
                  <a:pt x="4212" y="829"/>
                </a:cubicBezTo>
                <a:cubicBezTo>
                  <a:pt x="4212" y="732"/>
                  <a:pt x="4164" y="661"/>
                  <a:pt x="4029" y="661"/>
                </a:cubicBezTo>
                <a:cubicBezTo>
                  <a:pt x="4005" y="661"/>
                  <a:pt x="3975" y="662"/>
                  <a:pt x="3955" y="666"/>
                </a:cubicBezTo>
                <a:lnTo>
                  <a:pt x="3874" y="1097"/>
                </a:lnTo>
                <a:close/>
                <a:moveTo>
                  <a:pt x="5086" y="816"/>
                </a:moveTo>
                <a:cubicBezTo>
                  <a:pt x="5097" y="763"/>
                  <a:pt x="5097" y="763"/>
                  <a:pt x="5097" y="763"/>
                </a:cubicBezTo>
                <a:cubicBezTo>
                  <a:pt x="5010" y="763"/>
                  <a:pt x="5010" y="763"/>
                  <a:pt x="5010" y="763"/>
                </a:cubicBezTo>
                <a:cubicBezTo>
                  <a:pt x="5013" y="744"/>
                  <a:pt x="5013" y="744"/>
                  <a:pt x="5013" y="744"/>
                </a:cubicBezTo>
                <a:cubicBezTo>
                  <a:pt x="5024" y="680"/>
                  <a:pt x="5050" y="629"/>
                  <a:pt x="5103" y="629"/>
                </a:cubicBezTo>
                <a:cubicBezTo>
                  <a:pt x="5118" y="629"/>
                  <a:pt x="5132" y="631"/>
                  <a:pt x="5142" y="636"/>
                </a:cubicBezTo>
                <a:cubicBezTo>
                  <a:pt x="5157" y="583"/>
                  <a:pt x="5157" y="583"/>
                  <a:pt x="5157" y="583"/>
                </a:cubicBezTo>
                <a:cubicBezTo>
                  <a:pt x="5148" y="577"/>
                  <a:pt x="5130" y="572"/>
                  <a:pt x="5104" y="572"/>
                </a:cubicBezTo>
                <a:cubicBezTo>
                  <a:pt x="5070" y="572"/>
                  <a:pt x="5036" y="585"/>
                  <a:pt x="5012" y="607"/>
                </a:cubicBezTo>
                <a:cubicBezTo>
                  <a:pt x="4976" y="638"/>
                  <a:pt x="4957" y="688"/>
                  <a:pt x="4948" y="743"/>
                </a:cubicBezTo>
                <a:cubicBezTo>
                  <a:pt x="4944" y="763"/>
                  <a:pt x="4944" y="763"/>
                  <a:pt x="4944" y="763"/>
                </a:cubicBezTo>
                <a:cubicBezTo>
                  <a:pt x="4892" y="763"/>
                  <a:pt x="4892" y="763"/>
                  <a:pt x="4892" y="763"/>
                </a:cubicBezTo>
                <a:cubicBezTo>
                  <a:pt x="4882" y="816"/>
                  <a:pt x="4882" y="816"/>
                  <a:pt x="4882" y="816"/>
                </a:cubicBezTo>
                <a:cubicBezTo>
                  <a:pt x="4934" y="816"/>
                  <a:pt x="4934" y="816"/>
                  <a:pt x="4934" y="816"/>
                </a:cubicBezTo>
                <a:cubicBezTo>
                  <a:pt x="4870" y="1153"/>
                  <a:pt x="4870" y="1153"/>
                  <a:pt x="4870" y="1153"/>
                </a:cubicBezTo>
                <a:cubicBezTo>
                  <a:pt x="4936" y="1153"/>
                  <a:pt x="4936" y="1153"/>
                  <a:pt x="4936" y="1153"/>
                </a:cubicBezTo>
                <a:cubicBezTo>
                  <a:pt x="5000" y="816"/>
                  <a:pt x="5000" y="816"/>
                  <a:pt x="5000" y="816"/>
                </a:cubicBezTo>
                <a:cubicBezTo>
                  <a:pt x="5086" y="816"/>
                  <a:pt x="5086" y="816"/>
                  <a:pt x="5086" y="816"/>
                </a:cubicBezTo>
                <a:close/>
                <a:moveTo>
                  <a:pt x="4318" y="1005"/>
                </a:moveTo>
                <a:cubicBezTo>
                  <a:pt x="4318" y="887"/>
                  <a:pt x="4404" y="754"/>
                  <a:pt x="4530" y="754"/>
                </a:cubicBezTo>
                <a:cubicBezTo>
                  <a:pt x="4604" y="754"/>
                  <a:pt x="4644" y="798"/>
                  <a:pt x="4644" y="854"/>
                </a:cubicBezTo>
                <a:cubicBezTo>
                  <a:pt x="4644" y="956"/>
                  <a:pt x="4529" y="984"/>
                  <a:pt x="4385" y="982"/>
                </a:cubicBezTo>
                <a:cubicBezTo>
                  <a:pt x="4382" y="998"/>
                  <a:pt x="4384" y="1035"/>
                  <a:pt x="4393" y="1056"/>
                </a:cubicBezTo>
                <a:cubicBezTo>
                  <a:pt x="4408" y="1090"/>
                  <a:pt x="4440" y="1108"/>
                  <a:pt x="4480" y="1108"/>
                </a:cubicBezTo>
                <a:cubicBezTo>
                  <a:pt x="4526" y="1108"/>
                  <a:pt x="4560" y="1093"/>
                  <a:pt x="4584" y="1080"/>
                </a:cubicBezTo>
                <a:cubicBezTo>
                  <a:pt x="4594" y="1130"/>
                  <a:pt x="4594" y="1130"/>
                  <a:pt x="4594" y="1130"/>
                </a:cubicBezTo>
                <a:cubicBezTo>
                  <a:pt x="4565" y="1147"/>
                  <a:pt x="4518" y="1162"/>
                  <a:pt x="4465" y="1162"/>
                </a:cubicBezTo>
                <a:cubicBezTo>
                  <a:pt x="4363" y="1162"/>
                  <a:pt x="4318" y="1091"/>
                  <a:pt x="4318" y="1005"/>
                </a:cubicBezTo>
                <a:close/>
                <a:moveTo>
                  <a:pt x="4393" y="929"/>
                </a:moveTo>
                <a:cubicBezTo>
                  <a:pt x="4498" y="930"/>
                  <a:pt x="4580" y="916"/>
                  <a:pt x="4580" y="856"/>
                </a:cubicBezTo>
                <a:cubicBezTo>
                  <a:pt x="4580" y="855"/>
                  <a:pt x="4580" y="855"/>
                  <a:pt x="4580" y="855"/>
                </a:cubicBezTo>
                <a:cubicBezTo>
                  <a:pt x="4580" y="824"/>
                  <a:pt x="4555" y="806"/>
                  <a:pt x="4520" y="806"/>
                </a:cubicBezTo>
                <a:cubicBezTo>
                  <a:pt x="4457" y="806"/>
                  <a:pt x="4409" y="868"/>
                  <a:pt x="4393" y="929"/>
                </a:cubicBezTo>
                <a:close/>
                <a:moveTo>
                  <a:pt x="4786" y="581"/>
                </a:moveTo>
                <a:cubicBezTo>
                  <a:pt x="4678" y="1153"/>
                  <a:pt x="4678" y="1153"/>
                  <a:pt x="4678" y="1153"/>
                </a:cubicBezTo>
                <a:cubicBezTo>
                  <a:pt x="4744" y="1153"/>
                  <a:pt x="4744" y="1153"/>
                  <a:pt x="4744" y="1153"/>
                </a:cubicBezTo>
                <a:cubicBezTo>
                  <a:pt x="4852" y="581"/>
                  <a:pt x="4852" y="581"/>
                  <a:pt x="4852" y="581"/>
                </a:cubicBezTo>
                <a:cubicBezTo>
                  <a:pt x="4786" y="581"/>
                  <a:pt x="4786" y="581"/>
                  <a:pt x="4786" y="581"/>
                </a:cubicBezTo>
                <a:close/>
                <a:moveTo>
                  <a:pt x="1391" y="2071"/>
                </a:moveTo>
                <a:cubicBezTo>
                  <a:pt x="1345" y="2082"/>
                  <a:pt x="1345" y="2082"/>
                  <a:pt x="1345" y="2082"/>
                </a:cubicBezTo>
                <a:cubicBezTo>
                  <a:pt x="1337" y="2123"/>
                  <a:pt x="1337" y="2123"/>
                  <a:pt x="1337" y="2123"/>
                </a:cubicBezTo>
                <a:cubicBezTo>
                  <a:pt x="1311" y="2123"/>
                  <a:pt x="1311" y="2123"/>
                  <a:pt x="1311" y="2123"/>
                </a:cubicBezTo>
                <a:cubicBezTo>
                  <a:pt x="1305" y="2159"/>
                  <a:pt x="1305" y="2159"/>
                  <a:pt x="1305" y="2159"/>
                </a:cubicBezTo>
                <a:cubicBezTo>
                  <a:pt x="1331" y="2159"/>
                  <a:pt x="1331" y="2159"/>
                  <a:pt x="1331" y="2159"/>
                </a:cubicBezTo>
                <a:cubicBezTo>
                  <a:pt x="1314" y="2243"/>
                  <a:pt x="1314" y="2243"/>
                  <a:pt x="1314" y="2243"/>
                </a:cubicBezTo>
                <a:cubicBezTo>
                  <a:pt x="1311" y="2257"/>
                  <a:pt x="1310" y="2269"/>
                  <a:pt x="1310" y="2280"/>
                </a:cubicBezTo>
                <a:cubicBezTo>
                  <a:pt x="1310" y="2302"/>
                  <a:pt x="1324" y="2319"/>
                  <a:pt x="1355" y="2319"/>
                </a:cubicBezTo>
                <a:cubicBezTo>
                  <a:pt x="1366" y="2319"/>
                  <a:pt x="1378" y="2317"/>
                  <a:pt x="1385" y="2315"/>
                </a:cubicBezTo>
                <a:cubicBezTo>
                  <a:pt x="1389" y="2280"/>
                  <a:pt x="1389" y="2280"/>
                  <a:pt x="1389" y="2280"/>
                </a:cubicBezTo>
                <a:cubicBezTo>
                  <a:pt x="1384" y="2280"/>
                  <a:pt x="1379" y="2280"/>
                  <a:pt x="1373" y="2280"/>
                </a:cubicBezTo>
                <a:cubicBezTo>
                  <a:pt x="1361" y="2280"/>
                  <a:pt x="1357" y="2274"/>
                  <a:pt x="1357" y="2263"/>
                </a:cubicBezTo>
                <a:cubicBezTo>
                  <a:pt x="1357" y="2254"/>
                  <a:pt x="1358" y="2245"/>
                  <a:pt x="1360" y="2236"/>
                </a:cubicBezTo>
                <a:cubicBezTo>
                  <a:pt x="1375" y="2159"/>
                  <a:pt x="1375" y="2159"/>
                  <a:pt x="1375" y="2159"/>
                </a:cubicBezTo>
                <a:cubicBezTo>
                  <a:pt x="1418" y="2159"/>
                  <a:pt x="1418" y="2159"/>
                  <a:pt x="1418" y="2159"/>
                </a:cubicBezTo>
                <a:cubicBezTo>
                  <a:pt x="1425" y="2123"/>
                  <a:pt x="1425" y="2123"/>
                  <a:pt x="1425" y="2123"/>
                </a:cubicBezTo>
                <a:cubicBezTo>
                  <a:pt x="1382" y="2123"/>
                  <a:pt x="1382" y="2123"/>
                  <a:pt x="1382" y="2123"/>
                </a:cubicBezTo>
                <a:cubicBezTo>
                  <a:pt x="1391" y="2071"/>
                  <a:pt x="1391" y="2071"/>
                  <a:pt x="1391" y="2071"/>
                </a:cubicBezTo>
                <a:close/>
                <a:moveTo>
                  <a:pt x="1780" y="2036"/>
                </a:moveTo>
                <a:cubicBezTo>
                  <a:pt x="1826" y="2036"/>
                  <a:pt x="1826" y="2036"/>
                  <a:pt x="1826" y="2036"/>
                </a:cubicBezTo>
                <a:cubicBezTo>
                  <a:pt x="1826" y="2036"/>
                  <a:pt x="1826" y="2036"/>
                  <a:pt x="1786" y="2246"/>
                </a:cubicBezTo>
                <a:cubicBezTo>
                  <a:pt x="1782" y="2269"/>
                  <a:pt x="1778" y="2294"/>
                  <a:pt x="1776" y="2315"/>
                </a:cubicBezTo>
                <a:cubicBezTo>
                  <a:pt x="1776" y="2315"/>
                  <a:pt x="1776" y="2315"/>
                  <a:pt x="1736" y="2315"/>
                </a:cubicBezTo>
                <a:cubicBezTo>
                  <a:pt x="1736" y="2315"/>
                  <a:pt x="1736" y="2315"/>
                  <a:pt x="1738" y="2281"/>
                </a:cubicBezTo>
                <a:cubicBezTo>
                  <a:pt x="1722" y="2307"/>
                  <a:pt x="1698" y="2319"/>
                  <a:pt x="1672" y="2319"/>
                </a:cubicBezTo>
                <a:cubicBezTo>
                  <a:pt x="1638" y="2319"/>
                  <a:pt x="1616" y="2291"/>
                  <a:pt x="1616" y="2247"/>
                </a:cubicBezTo>
                <a:cubicBezTo>
                  <a:pt x="1616" y="2180"/>
                  <a:pt x="1664" y="2119"/>
                  <a:pt x="1734" y="2119"/>
                </a:cubicBezTo>
                <a:cubicBezTo>
                  <a:pt x="1744" y="2119"/>
                  <a:pt x="1754" y="2121"/>
                  <a:pt x="1764" y="2125"/>
                </a:cubicBezTo>
                <a:cubicBezTo>
                  <a:pt x="1764" y="2125"/>
                  <a:pt x="1764" y="2125"/>
                  <a:pt x="1780" y="2036"/>
                </a:cubicBezTo>
                <a:close/>
                <a:moveTo>
                  <a:pt x="1756" y="2162"/>
                </a:moveTo>
                <a:cubicBezTo>
                  <a:pt x="1752" y="2158"/>
                  <a:pt x="1742" y="2154"/>
                  <a:pt x="1730" y="2154"/>
                </a:cubicBezTo>
                <a:cubicBezTo>
                  <a:pt x="1692" y="2154"/>
                  <a:pt x="1662" y="2198"/>
                  <a:pt x="1662" y="2240"/>
                </a:cubicBezTo>
                <a:cubicBezTo>
                  <a:pt x="1662" y="2264"/>
                  <a:pt x="1672" y="2282"/>
                  <a:pt x="1692" y="2282"/>
                </a:cubicBezTo>
                <a:cubicBezTo>
                  <a:pt x="1714" y="2282"/>
                  <a:pt x="1738" y="2260"/>
                  <a:pt x="1746" y="2220"/>
                </a:cubicBezTo>
                <a:lnTo>
                  <a:pt x="1756" y="2162"/>
                </a:lnTo>
                <a:close/>
                <a:moveTo>
                  <a:pt x="1261" y="2071"/>
                </a:moveTo>
                <a:cubicBezTo>
                  <a:pt x="1214" y="2082"/>
                  <a:pt x="1214" y="2082"/>
                  <a:pt x="1214" y="2082"/>
                </a:cubicBezTo>
                <a:cubicBezTo>
                  <a:pt x="1207" y="2123"/>
                  <a:pt x="1207" y="2123"/>
                  <a:pt x="1207" y="2123"/>
                </a:cubicBezTo>
                <a:cubicBezTo>
                  <a:pt x="1181" y="2123"/>
                  <a:pt x="1181" y="2123"/>
                  <a:pt x="1181" y="2123"/>
                </a:cubicBezTo>
                <a:cubicBezTo>
                  <a:pt x="1174" y="2159"/>
                  <a:pt x="1174" y="2159"/>
                  <a:pt x="1174" y="2159"/>
                </a:cubicBezTo>
                <a:cubicBezTo>
                  <a:pt x="1200" y="2159"/>
                  <a:pt x="1200" y="2159"/>
                  <a:pt x="1200" y="2159"/>
                </a:cubicBezTo>
                <a:cubicBezTo>
                  <a:pt x="1184" y="2243"/>
                  <a:pt x="1184" y="2243"/>
                  <a:pt x="1184" y="2243"/>
                </a:cubicBezTo>
                <a:cubicBezTo>
                  <a:pt x="1181" y="2257"/>
                  <a:pt x="1179" y="2269"/>
                  <a:pt x="1179" y="2280"/>
                </a:cubicBezTo>
                <a:cubicBezTo>
                  <a:pt x="1179" y="2302"/>
                  <a:pt x="1193" y="2319"/>
                  <a:pt x="1225" y="2319"/>
                </a:cubicBezTo>
                <a:cubicBezTo>
                  <a:pt x="1236" y="2319"/>
                  <a:pt x="1248" y="2317"/>
                  <a:pt x="1254" y="2315"/>
                </a:cubicBezTo>
                <a:cubicBezTo>
                  <a:pt x="1259" y="2280"/>
                  <a:pt x="1259" y="2280"/>
                  <a:pt x="1259" y="2280"/>
                </a:cubicBezTo>
                <a:cubicBezTo>
                  <a:pt x="1254" y="2280"/>
                  <a:pt x="1248" y="2280"/>
                  <a:pt x="1243" y="2280"/>
                </a:cubicBezTo>
                <a:cubicBezTo>
                  <a:pt x="1231" y="2280"/>
                  <a:pt x="1226" y="2274"/>
                  <a:pt x="1226" y="2263"/>
                </a:cubicBezTo>
                <a:cubicBezTo>
                  <a:pt x="1226" y="2254"/>
                  <a:pt x="1228" y="2245"/>
                  <a:pt x="1229" y="2236"/>
                </a:cubicBezTo>
                <a:cubicBezTo>
                  <a:pt x="1245" y="2159"/>
                  <a:pt x="1245" y="2159"/>
                  <a:pt x="1245" y="2159"/>
                </a:cubicBezTo>
                <a:cubicBezTo>
                  <a:pt x="1287" y="2159"/>
                  <a:pt x="1287" y="2159"/>
                  <a:pt x="1287" y="2159"/>
                </a:cubicBezTo>
                <a:cubicBezTo>
                  <a:pt x="1294" y="2123"/>
                  <a:pt x="1294" y="2123"/>
                  <a:pt x="1294" y="2123"/>
                </a:cubicBezTo>
                <a:cubicBezTo>
                  <a:pt x="1251" y="2123"/>
                  <a:pt x="1251" y="2123"/>
                  <a:pt x="1251" y="2123"/>
                </a:cubicBezTo>
                <a:cubicBezTo>
                  <a:pt x="1261" y="2071"/>
                  <a:pt x="1261" y="2071"/>
                  <a:pt x="1261" y="2071"/>
                </a:cubicBezTo>
                <a:close/>
                <a:moveTo>
                  <a:pt x="1598" y="2173"/>
                </a:moveTo>
                <a:cubicBezTo>
                  <a:pt x="1598" y="2221"/>
                  <a:pt x="1547" y="2237"/>
                  <a:pt x="1473" y="2236"/>
                </a:cubicBezTo>
                <a:cubicBezTo>
                  <a:pt x="1472" y="2242"/>
                  <a:pt x="1474" y="2255"/>
                  <a:pt x="1478" y="2263"/>
                </a:cubicBezTo>
                <a:cubicBezTo>
                  <a:pt x="1486" y="2276"/>
                  <a:pt x="1499" y="2283"/>
                  <a:pt x="1517" y="2283"/>
                </a:cubicBezTo>
                <a:cubicBezTo>
                  <a:pt x="1539" y="2283"/>
                  <a:pt x="1556" y="2278"/>
                  <a:pt x="1570" y="2271"/>
                </a:cubicBezTo>
                <a:cubicBezTo>
                  <a:pt x="1574" y="2304"/>
                  <a:pt x="1574" y="2304"/>
                  <a:pt x="1574" y="2304"/>
                </a:cubicBezTo>
                <a:cubicBezTo>
                  <a:pt x="1554" y="2313"/>
                  <a:pt x="1530" y="2319"/>
                  <a:pt x="1507" y="2319"/>
                </a:cubicBezTo>
                <a:cubicBezTo>
                  <a:pt x="1454" y="2319"/>
                  <a:pt x="1429" y="2287"/>
                  <a:pt x="1429" y="2239"/>
                </a:cubicBezTo>
                <a:cubicBezTo>
                  <a:pt x="1429" y="2182"/>
                  <a:pt x="1471" y="2119"/>
                  <a:pt x="1536" y="2119"/>
                </a:cubicBezTo>
                <a:cubicBezTo>
                  <a:pt x="1574" y="2119"/>
                  <a:pt x="1598" y="2141"/>
                  <a:pt x="1598" y="2173"/>
                </a:cubicBezTo>
                <a:close/>
                <a:moveTo>
                  <a:pt x="1554" y="2173"/>
                </a:moveTo>
                <a:cubicBezTo>
                  <a:pt x="1554" y="2161"/>
                  <a:pt x="1545" y="2153"/>
                  <a:pt x="1531" y="2153"/>
                </a:cubicBezTo>
                <a:cubicBezTo>
                  <a:pt x="1502" y="2153"/>
                  <a:pt x="1483" y="2179"/>
                  <a:pt x="1478" y="2202"/>
                </a:cubicBezTo>
                <a:cubicBezTo>
                  <a:pt x="1525" y="2202"/>
                  <a:pt x="1554" y="2196"/>
                  <a:pt x="1554" y="2173"/>
                </a:cubicBezTo>
                <a:close/>
                <a:moveTo>
                  <a:pt x="671" y="2119"/>
                </a:moveTo>
                <a:cubicBezTo>
                  <a:pt x="645" y="2120"/>
                  <a:pt x="621" y="2132"/>
                  <a:pt x="604" y="2158"/>
                </a:cubicBezTo>
                <a:cubicBezTo>
                  <a:pt x="603" y="2138"/>
                  <a:pt x="589" y="2119"/>
                  <a:pt x="559" y="2119"/>
                </a:cubicBezTo>
                <a:cubicBezTo>
                  <a:pt x="535" y="2119"/>
                  <a:pt x="511" y="2131"/>
                  <a:pt x="493" y="2157"/>
                </a:cubicBezTo>
                <a:cubicBezTo>
                  <a:pt x="497" y="2123"/>
                  <a:pt x="497" y="2123"/>
                  <a:pt x="497" y="2123"/>
                </a:cubicBezTo>
                <a:cubicBezTo>
                  <a:pt x="457" y="2123"/>
                  <a:pt x="457" y="2123"/>
                  <a:pt x="457" y="2123"/>
                </a:cubicBezTo>
                <a:cubicBezTo>
                  <a:pt x="455" y="2140"/>
                  <a:pt x="452" y="2160"/>
                  <a:pt x="448" y="2182"/>
                </a:cubicBezTo>
                <a:cubicBezTo>
                  <a:pt x="424" y="2315"/>
                  <a:pt x="424" y="2315"/>
                  <a:pt x="424" y="2315"/>
                </a:cubicBezTo>
                <a:cubicBezTo>
                  <a:pt x="468" y="2315"/>
                  <a:pt x="468" y="2315"/>
                  <a:pt x="468" y="2315"/>
                </a:cubicBezTo>
                <a:cubicBezTo>
                  <a:pt x="484" y="2223"/>
                  <a:pt x="484" y="2223"/>
                  <a:pt x="484" y="2223"/>
                </a:cubicBezTo>
                <a:cubicBezTo>
                  <a:pt x="491" y="2185"/>
                  <a:pt x="516" y="2156"/>
                  <a:pt x="537" y="2156"/>
                </a:cubicBezTo>
                <a:cubicBezTo>
                  <a:pt x="555" y="2156"/>
                  <a:pt x="559" y="2169"/>
                  <a:pt x="559" y="2184"/>
                </a:cubicBezTo>
                <a:cubicBezTo>
                  <a:pt x="559" y="2191"/>
                  <a:pt x="559" y="2198"/>
                  <a:pt x="557" y="2206"/>
                </a:cubicBezTo>
                <a:cubicBezTo>
                  <a:pt x="537" y="2315"/>
                  <a:pt x="537" y="2315"/>
                  <a:pt x="537" y="2315"/>
                </a:cubicBezTo>
                <a:cubicBezTo>
                  <a:pt x="580" y="2315"/>
                  <a:pt x="580" y="2315"/>
                  <a:pt x="580" y="2315"/>
                </a:cubicBezTo>
                <a:cubicBezTo>
                  <a:pt x="598" y="2223"/>
                  <a:pt x="598" y="2223"/>
                  <a:pt x="598" y="2223"/>
                </a:cubicBezTo>
                <a:cubicBezTo>
                  <a:pt x="605" y="2182"/>
                  <a:pt x="628" y="2156"/>
                  <a:pt x="649" y="2156"/>
                </a:cubicBezTo>
                <a:cubicBezTo>
                  <a:pt x="666" y="2156"/>
                  <a:pt x="672" y="2167"/>
                  <a:pt x="672" y="2183"/>
                </a:cubicBezTo>
                <a:cubicBezTo>
                  <a:pt x="672" y="2191"/>
                  <a:pt x="671" y="2200"/>
                  <a:pt x="670" y="2207"/>
                </a:cubicBezTo>
                <a:cubicBezTo>
                  <a:pt x="650" y="2315"/>
                  <a:pt x="650" y="2315"/>
                  <a:pt x="650" y="2315"/>
                </a:cubicBezTo>
                <a:cubicBezTo>
                  <a:pt x="694" y="2315"/>
                  <a:pt x="694" y="2315"/>
                  <a:pt x="694" y="2315"/>
                </a:cubicBezTo>
                <a:cubicBezTo>
                  <a:pt x="715" y="2202"/>
                  <a:pt x="715" y="2202"/>
                  <a:pt x="715" y="2202"/>
                </a:cubicBezTo>
                <a:cubicBezTo>
                  <a:pt x="716" y="2192"/>
                  <a:pt x="718" y="2178"/>
                  <a:pt x="718" y="2170"/>
                </a:cubicBezTo>
                <a:cubicBezTo>
                  <a:pt x="718" y="2136"/>
                  <a:pt x="698" y="2119"/>
                  <a:pt x="671" y="2119"/>
                </a:cubicBezTo>
                <a:close/>
                <a:moveTo>
                  <a:pt x="154" y="2086"/>
                </a:moveTo>
                <a:cubicBezTo>
                  <a:pt x="178" y="2086"/>
                  <a:pt x="196" y="2090"/>
                  <a:pt x="204" y="2095"/>
                </a:cubicBezTo>
                <a:cubicBezTo>
                  <a:pt x="216" y="2058"/>
                  <a:pt x="216" y="2058"/>
                  <a:pt x="216" y="2058"/>
                </a:cubicBezTo>
                <a:cubicBezTo>
                  <a:pt x="210" y="2053"/>
                  <a:pt x="188" y="2046"/>
                  <a:pt x="160" y="2046"/>
                </a:cubicBezTo>
                <a:cubicBezTo>
                  <a:pt x="122" y="2046"/>
                  <a:pt x="88" y="2057"/>
                  <a:pt x="62" y="2077"/>
                </a:cubicBezTo>
                <a:cubicBezTo>
                  <a:pt x="24" y="2106"/>
                  <a:pt x="0" y="2152"/>
                  <a:pt x="0" y="2207"/>
                </a:cubicBezTo>
                <a:cubicBezTo>
                  <a:pt x="0" y="2276"/>
                  <a:pt x="44" y="2319"/>
                  <a:pt x="112" y="2319"/>
                </a:cubicBezTo>
                <a:cubicBezTo>
                  <a:pt x="142" y="2319"/>
                  <a:pt x="166" y="2313"/>
                  <a:pt x="180" y="2307"/>
                </a:cubicBezTo>
                <a:cubicBezTo>
                  <a:pt x="176" y="2270"/>
                  <a:pt x="176" y="2270"/>
                  <a:pt x="176" y="2270"/>
                </a:cubicBezTo>
                <a:cubicBezTo>
                  <a:pt x="162" y="2276"/>
                  <a:pt x="142" y="2280"/>
                  <a:pt x="124" y="2280"/>
                </a:cubicBezTo>
                <a:cubicBezTo>
                  <a:pt x="72" y="2280"/>
                  <a:pt x="48" y="2246"/>
                  <a:pt x="48" y="2202"/>
                </a:cubicBezTo>
                <a:cubicBezTo>
                  <a:pt x="48" y="2163"/>
                  <a:pt x="64" y="2130"/>
                  <a:pt x="86" y="2110"/>
                </a:cubicBezTo>
                <a:cubicBezTo>
                  <a:pt x="104" y="2094"/>
                  <a:pt x="128" y="2086"/>
                  <a:pt x="154" y="2086"/>
                </a:cubicBezTo>
                <a:close/>
                <a:moveTo>
                  <a:pt x="404" y="2198"/>
                </a:moveTo>
                <a:cubicBezTo>
                  <a:pt x="404" y="2263"/>
                  <a:pt x="359" y="2319"/>
                  <a:pt x="294" y="2319"/>
                </a:cubicBezTo>
                <a:cubicBezTo>
                  <a:pt x="246" y="2319"/>
                  <a:pt x="216" y="2286"/>
                  <a:pt x="216" y="2239"/>
                </a:cubicBezTo>
                <a:cubicBezTo>
                  <a:pt x="216" y="2175"/>
                  <a:pt x="262" y="2119"/>
                  <a:pt x="326" y="2119"/>
                </a:cubicBezTo>
                <a:cubicBezTo>
                  <a:pt x="377" y="2119"/>
                  <a:pt x="404" y="2156"/>
                  <a:pt x="404" y="2198"/>
                </a:cubicBezTo>
                <a:close/>
                <a:moveTo>
                  <a:pt x="357" y="2198"/>
                </a:moveTo>
                <a:cubicBezTo>
                  <a:pt x="357" y="2179"/>
                  <a:pt x="348" y="2154"/>
                  <a:pt x="320" y="2154"/>
                </a:cubicBezTo>
                <a:cubicBezTo>
                  <a:pt x="284" y="2154"/>
                  <a:pt x="264" y="2203"/>
                  <a:pt x="264" y="2238"/>
                </a:cubicBezTo>
                <a:cubicBezTo>
                  <a:pt x="264" y="2265"/>
                  <a:pt x="278" y="2284"/>
                  <a:pt x="300" y="2284"/>
                </a:cubicBezTo>
                <a:cubicBezTo>
                  <a:pt x="334" y="2284"/>
                  <a:pt x="357" y="2236"/>
                  <a:pt x="357" y="2198"/>
                </a:cubicBezTo>
                <a:close/>
                <a:moveTo>
                  <a:pt x="1137" y="2044"/>
                </a:moveTo>
                <a:cubicBezTo>
                  <a:pt x="1122" y="2044"/>
                  <a:pt x="1109" y="2055"/>
                  <a:pt x="1109" y="2072"/>
                </a:cubicBezTo>
                <a:cubicBezTo>
                  <a:pt x="1109" y="2086"/>
                  <a:pt x="1119" y="2096"/>
                  <a:pt x="1133" y="2096"/>
                </a:cubicBezTo>
                <a:cubicBezTo>
                  <a:pt x="1148" y="2096"/>
                  <a:pt x="1161" y="2086"/>
                  <a:pt x="1161" y="2069"/>
                </a:cubicBezTo>
                <a:cubicBezTo>
                  <a:pt x="1161" y="2054"/>
                  <a:pt x="1151" y="2044"/>
                  <a:pt x="1137" y="2044"/>
                </a:cubicBezTo>
                <a:close/>
                <a:moveTo>
                  <a:pt x="993" y="2119"/>
                </a:moveTo>
                <a:cubicBezTo>
                  <a:pt x="966" y="2120"/>
                  <a:pt x="942" y="2132"/>
                  <a:pt x="925" y="2158"/>
                </a:cubicBezTo>
                <a:cubicBezTo>
                  <a:pt x="924" y="2138"/>
                  <a:pt x="910" y="2119"/>
                  <a:pt x="880" y="2119"/>
                </a:cubicBezTo>
                <a:cubicBezTo>
                  <a:pt x="856" y="2119"/>
                  <a:pt x="832" y="2131"/>
                  <a:pt x="814" y="2157"/>
                </a:cubicBezTo>
                <a:cubicBezTo>
                  <a:pt x="818" y="2123"/>
                  <a:pt x="818" y="2123"/>
                  <a:pt x="818" y="2123"/>
                </a:cubicBezTo>
                <a:cubicBezTo>
                  <a:pt x="779" y="2123"/>
                  <a:pt x="779" y="2123"/>
                  <a:pt x="779" y="2123"/>
                </a:cubicBezTo>
                <a:cubicBezTo>
                  <a:pt x="777" y="2140"/>
                  <a:pt x="773" y="2160"/>
                  <a:pt x="769" y="2182"/>
                </a:cubicBezTo>
                <a:cubicBezTo>
                  <a:pt x="745" y="2315"/>
                  <a:pt x="745" y="2315"/>
                  <a:pt x="745" y="2315"/>
                </a:cubicBezTo>
                <a:cubicBezTo>
                  <a:pt x="789" y="2315"/>
                  <a:pt x="789" y="2315"/>
                  <a:pt x="789" y="2315"/>
                </a:cubicBezTo>
                <a:cubicBezTo>
                  <a:pt x="805" y="2223"/>
                  <a:pt x="805" y="2223"/>
                  <a:pt x="805" y="2223"/>
                </a:cubicBezTo>
                <a:cubicBezTo>
                  <a:pt x="813" y="2185"/>
                  <a:pt x="837" y="2156"/>
                  <a:pt x="858" y="2156"/>
                </a:cubicBezTo>
                <a:cubicBezTo>
                  <a:pt x="876" y="2156"/>
                  <a:pt x="880" y="2169"/>
                  <a:pt x="880" y="2184"/>
                </a:cubicBezTo>
                <a:cubicBezTo>
                  <a:pt x="880" y="2191"/>
                  <a:pt x="880" y="2198"/>
                  <a:pt x="878" y="2206"/>
                </a:cubicBezTo>
                <a:cubicBezTo>
                  <a:pt x="858" y="2315"/>
                  <a:pt x="858" y="2315"/>
                  <a:pt x="858" y="2315"/>
                </a:cubicBezTo>
                <a:cubicBezTo>
                  <a:pt x="902" y="2315"/>
                  <a:pt x="902" y="2315"/>
                  <a:pt x="902" y="2315"/>
                </a:cubicBezTo>
                <a:cubicBezTo>
                  <a:pt x="919" y="2223"/>
                  <a:pt x="919" y="2223"/>
                  <a:pt x="919" y="2223"/>
                </a:cubicBezTo>
                <a:cubicBezTo>
                  <a:pt x="926" y="2182"/>
                  <a:pt x="949" y="2156"/>
                  <a:pt x="970" y="2156"/>
                </a:cubicBezTo>
                <a:cubicBezTo>
                  <a:pt x="987" y="2156"/>
                  <a:pt x="993" y="2167"/>
                  <a:pt x="993" y="2183"/>
                </a:cubicBezTo>
                <a:cubicBezTo>
                  <a:pt x="993" y="2191"/>
                  <a:pt x="992" y="2200"/>
                  <a:pt x="991" y="2207"/>
                </a:cubicBezTo>
                <a:cubicBezTo>
                  <a:pt x="971" y="2315"/>
                  <a:pt x="971" y="2315"/>
                  <a:pt x="971" y="2315"/>
                </a:cubicBezTo>
                <a:cubicBezTo>
                  <a:pt x="1015" y="2315"/>
                  <a:pt x="1015" y="2315"/>
                  <a:pt x="1015" y="2315"/>
                </a:cubicBezTo>
                <a:cubicBezTo>
                  <a:pt x="1036" y="2202"/>
                  <a:pt x="1036" y="2202"/>
                  <a:pt x="1036" y="2202"/>
                </a:cubicBezTo>
                <a:cubicBezTo>
                  <a:pt x="1038" y="2192"/>
                  <a:pt x="1039" y="2178"/>
                  <a:pt x="1039" y="2170"/>
                </a:cubicBezTo>
                <a:cubicBezTo>
                  <a:pt x="1039" y="2136"/>
                  <a:pt x="1019" y="2119"/>
                  <a:pt x="993" y="2119"/>
                </a:cubicBezTo>
                <a:close/>
                <a:moveTo>
                  <a:pt x="1066" y="2315"/>
                </a:moveTo>
                <a:cubicBezTo>
                  <a:pt x="1111" y="2315"/>
                  <a:pt x="1111" y="2315"/>
                  <a:pt x="1111" y="2315"/>
                </a:cubicBezTo>
                <a:cubicBezTo>
                  <a:pt x="1148" y="2123"/>
                  <a:pt x="1148" y="2123"/>
                  <a:pt x="1148" y="2123"/>
                </a:cubicBezTo>
                <a:cubicBezTo>
                  <a:pt x="1102" y="2123"/>
                  <a:pt x="1102" y="2123"/>
                  <a:pt x="1102" y="2123"/>
                </a:cubicBezTo>
                <a:cubicBezTo>
                  <a:pt x="1066" y="2315"/>
                  <a:pt x="1066" y="2315"/>
                  <a:pt x="1066" y="2315"/>
                </a:cubicBezTo>
                <a:close/>
                <a:moveTo>
                  <a:pt x="3370" y="2089"/>
                </a:moveTo>
                <a:cubicBezTo>
                  <a:pt x="3376" y="2050"/>
                  <a:pt x="3376" y="2050"/>
                  <a:pt x="3376" y="2050"/>
                </a:cubicBezTo>
                <a:cubicBezTo>
                  <a:pt x="3230" y="2050"/>
                  <a:pt x="3230" y="2050"/>
                  <a:pt x="3230" y="2050"/>
                </a:cubicBezTo>
                <a:cubicBezTo>
                  <a:pt x="3180" y="2315"/>
                  <a:pt x="3180" y="2315"/>
                  <a:pt x="3180" y="2315"/>
                </a:cubicBezTo>
                <a:cubicBezTo>
                  <a:pt x="3332" y="2315"/>
                  <a:pt x="3332" y="2315"/>
                  <a:pt x="3332" y="2315"/>
                </a:cubicBezTo>
                <a:cubicBezTo>
                  <a:pt x="3340" y="2276"/>
                  <a:pt x="3340" y="2276"/>
                  <a:pt x="3340" y="2276"/>
                </a:cubicBezTo>
                <a:cubicBezTo>
                  <a:pt x="3234" y="2276"/>
                  <a:pt x="3234" y="2276"/>
                  <a:pt x="3234" y="2276"/>
                </a:cubicBezTo>
                <a:cubicBezTo>
                  <a:pt x="3248" y="2196"/>
                  <a:pt x="3248" y="2196"/>
                  <a:pt x="3248" y="2196"/>
                </a:cubicBezTo>
                <a:cubicBezTo>
                  <a:pt x="3344" y="2196"/>
                  <a:pt x="3344" y="2196"/>
                  <a:pt x="3344" y="2196"/>
                </a:cubicBezTo>
                <a:cubicBezTo>
                  <a:pt x="3350" y="2158"/>
                  <a:pt x="3350" y="2158"/>
                  <a:pt x="3350" y="2158"/>
                </a:cubicBezTo>
                <a:cubicBezTo>
                  <a:pt x="3256" y="2158"/>
                  <a:pt x="3256" y="2158"/>
                  <a:pt x="3256" y="2158"/>
                </a:cubicBezTo>
                <a:cubicBezTo>
                  <a:pt x="3268" y="2089"/>
                  <a:pt x="3268" y="2089"/>
                  <a:pt x="3268" y="2089"/>
                </a:cubicBezTo>
                <a:cubicBezTo>
                  <a:pt x="3370" y="2089"/>
                  <a:pt x="3370" y="2089"/>
                  <a:pt x="3370" y="2089"/>
                </a:cubicBezTo>
                <a:close/>
                <a:moveTo>
                  <a:pt x="4362" y="2119"/>
                </a:moveTo>
                <a:cubicBezTo>
                  <a:pt x="4335" y="2119"/>
                  <a:pt x="4311" y="2132"/>
                  <a:pt x="4293" y="2158"/>
                </a:cubicBezTo>
                <a:cubicBezTo>
                  <a:pt x="4296" y="2123"/>
                  <a:pt x="4296" y="2123"/>
                  <a:pt x="4296" y="2123"/>
                </a:cubicBezTo>
                <a:cubicBezTo>
                  <a:pt x="4256" y="2123"/>
                  <a:pt x="4256" y="2123"/>
                  <a:pt x="4256" y="2123"/>
                </a:cubicBezTo>
                <a:cubicBezTo>
                  <a:pt x="4254" y="2140"/>
                  <a:pt x="4251" y="2160"/>
                  <a:pt x="4246" y="2182"/>
                </a:cubicBezTo>
                <a:cubicBezTo>
                  <a:pt x="4222" y="2315"/>
                  <a:pt x="4222" y="2315"/>
                  <a:pt x="4222" y="2315"/>
                </a:cubicBezTo>
                <a:cubicBezTo>
                  <a:pt x="4267" y="2315"/>
                  <a:pt x="4267" y="2315"/>
                  <a:pt x="4267" y="2315"/>
                </a:cubicBezTo>
                <a:cubicBezTo>
                  <a:pt x="4284" y="2226"/>
                  <a:pt x="4284" y="2226"/>
                  <a:pt x="4284" y="2226"/>
                </a:cubicBezTo>
                <a:cubicBezTo>
                  <a:pt x="4292" y="2181"/>
                  <a:pt x="4318" y="2156"/>
                  <a:pt x="4339" y="2156"/>
                </a:cubicBezTo>
                <a:cubicBezTo>
                  <a:pt x="4357" y="2156"/>
                  <a:pt x="4363" y="2168"/>
                  <a:pt x="4363" y="2184"/>
                </a:cubicBezTo>
                <a:cubicBezTo>
                  <a:pt x="4363" y="2191"/>
                  <a:pt x="4362" y="2199"/>
                  <a:pt x="4361" y="2206"/>
                </a:cubicBezTo>
                <a:cubicBezTo>
                  <a:pt x="4340" y="2315"/>
                  <a:pt x="4340" y="2315"/>
                  <a:pt x="4340" y="2315"/>
                </a:cubicBezTo>
                <a:cubicBezTo>
                  <a:pt x="4386" y="2315"/>
                  <a:pt x="4386" y="2315"/>
                  <a:pt x="4386" y="2315"/>
                </a:cubicBezTo>
                <a:cubicBezTo>
                  <a:pt x="4407" y="2203"/>
                  <a:pt x="4407" y="2203"/>
                  <a:pt x="4407" y="2203"/>
                </a:cubicBezTo>
                <a:cubicBezTo>
                  <a:pt x="4409" y="2193"/>
                  <a:pt x="4410" y="2180"/>
                  <a:pt x="4410" y="2171"/>
                </a:cubicBezTo>
                <a:cubicBezTo>
                  <a:pt x="4410" y="2136"/>
                  <a:pt x="4389" y="2119"/>
                  <a:pt x="4362" y="2119"/>
                </a:cubicBezTo>
                <a:close/>
                <a:moveTo>
                  <a:pt x="4202" y="2198"/>
                </a:moveTo>
                <a:cubicBezTo>
                  <a:pt x="4202" y="2263"/>
                  <a:pt x="4157" y="2319"/>
                  <a:pt x="4092" y="2319"/>
                </a:cubicBezTo>
                <a:cubicBezTo>
                  <a:pt x="4044" y="2319"/>
                  <a:pt x="4014" y="2286"/>
                  <a:pt x="4014" y="2239"/>
                </a:cubicBezTo>
                <a:cubicBezTo>
                  <a:pt x="4014" y="2175"/>
                  <a:pt x="4059" y="2119"/>
                  <a:pt x="4124" y="2119"/>
                </a:cubicBezTo>
                <a:cubicBezTo>
                  <a:pt x="4175" y="2119"/>
                  <a:pt x="4202" y="2156"/>
                  <a:pt x="4202" y="2198"/>
                </a:cubicBezTo>
                <a:close/>
                <a:moveTo>
                  <a:pt x="4155" y="2198"/>
                </a:moveTo>
                <a:cubicBezTo>
                  <a:pt x="4155" y="2179"/>
                  <a:pt x="4146" y="2154"/>
                  <a:pt x="4119" y="2154"/>
                </a:cubicBezTo>
                <a:cubicBezTo>
                  <a:pt x="4082" y="2154"/>
                  <a:pt x="4061" y="2203"/>
                  <a:pt x="4061" y="2238"/>
                </a:cubicBezTo>
                <a:cubicBezTo>
                  <a:pt x="4061" y="2265"/>
                  <a:pt x="4075" y="2284"/>
                  <a:pt x="4098" y="2284"/>
                </a:cubicBezTo>
                <a:cubicBezTo>
                  <a:pt x="4132" y="2284"/>
                  <a:pt x="4155" y="2236"/>
                  <a:pt x="4155" y="2198"/>
                </a:cubicBezTo>
                <a:close/>
                <a:moveTo>
                  <a:pt x="3943" y="2164"/>
                </a:moveTo>
                <a:cubicBezTo>
                  <a:pt x="3941" y="2164"/>
                  <a:pt x="3941" y="2164"/>
                  <a:pt x="3941" y="2164"/>
                </a:cubicBezTo>
                <a:cubicBezTo>
                  <a:pt x="3943" y="2150"/>
                  <a:pt x="3945" y="2136"/>
                  <a:pt x="3946" y="2123"/>
                </a:cubicBezTo>
                <a:cubicBezTo>
                  <a:pt x="3906" y="2123"/>
                  <a:pt x="3906" y="2123"/>
                  <a:pt x="3906" y="2123"/>
                </a:cubicBezTo>
                <a:cubicBezTo>
                  <a:pt x="3904" y="2141"/>
                  <a:pt x="3902" y="2170"/>
                  <a:pt x="3896" y="2196"/>
                </a:cubicBezTo>
                <a:cubicBezTo>
                  <a:pt x="3874" y="2315"/>
                  <a:pt x="3874" y="2315"/>
                  <a:pt x="3874" y="2315"/>
                </a:cubicBezTo>
                <a:cubicBezTo>
                  <a:pt x="3920" y="2315"/>
                  <a:pt x="3920" y="2315"/>
                  <a:pt x="3920" y="2315"/>
                </a:cubicBezTo>
                <a:cubicBezTo>
                  <a:pt x="3934" y="2237"/>
                  <a:pt x="3934" y="2237"/>
                  <a:pt x="3934" y="2237"/>
                </a:cubicBezTo>
                <a:cubicBezTo>
                  <a:pt x="3941" y="2196"/>
                  <a:pt x="3962" y="2164"/>
                  <a:pt x="3995" y="2164"/>
                </a:cubicBezTo>
                <a:cubicBezTo>
                  <a:pt x="3998" y="2164"/>
                  <a:pt x="4001" y="2164"/>
                  <a:pt x="4003" y="2164"/>
                </a:cubicBezTo>
                <a:cubicBezTo>
                  <a:pt x="4012" y="2120"/>
                  <a:pt x="4012" y="2120"/>
                  <a:pt x="4012" y="2120"/>
                </a:cubicBezTo>
                <a:cubicBezTo>
                  <a:pt x="4009" y="2120"/>
                  <a:pt x="4005" y="2119"/>
                  <a:pt x="4002" y="2119"/>
                </a:cubicBezTo>
                <a:cubicBezTo>
                  <a:pt x="3976" y="2119"/>
                  <a:pt x="3955" y="2138"/>
                  <a:pt x="3943" y="2164"/>
                </a:cubicBezTo>
                <a:close/>
                <a:moveTo>
                  <a:pt x="3848" y="2044"/>
                </a:moveTo>
                <a:cubicBezTo>
                  <a:pt x="3833" y="2044"/>
                  <a:pt x="3820" y="2055"/>
                  <a:pt x="3820" y="2072"/>
                </a:cubicBezTo>
                <a:cubicBezTo>
                  <a:pt x="3820" y="2086"/>
                  <a:pt x="3830" y="2096"/>
                  <a:pt x="3844" y="2096"/>
                </a:cubicBezTo>
                <a:cubicBezTo>
                  <a:pt x="3859" y="2096"/>
                  <a:pt x="3871" y="2086"/>
                  <a:pt x="3872" y="2069"/>
                </a:cubicBezTo>
                <a:cubicBezTo>
                  <a:pt x="3872" y="2054"/>
                  <a:pt x="3862" y="2044"/>
                  <a:pt x="3848" y="2044"/>
                </a:cubicBezTo>
                <a:close/>
                <a:moveTo>
                  <a:pt x="3777" y="2315"/>
                </a:moveTo>
                <a:cubicBezTo>
                  <a:pt x="3822" y="2315"/>
                  <a:pt x="3822" y="2315"/>
                  <a:pt x="3822" y="2315"/>
                </a:cubicBezTo>
                <a:cubicBezTo>
                  <a:pt x="3859" y="2123"/>
                  <a:pt x="3859" y="2123"/>
                  <a:pt x="3859" y="2123"/>
                </a:cubicBezTo>
                <a:cubicBezTo>
                  <a:pt x="3813" y="2123"/>
                  <a:pt x="3813" y="2123"/>
                  <a:pt x="3813" y="2123"/>
                </a:cubicBezTo>
                <a:cubicBezTo>
                  <a:pt x="3777" y="2315"/>
                  <a:pt x="3777" y="2315"/>
                  <a:pt x="3777" y="2315"/>
                </a:cubicBezTo>
                <a:close/>
                <a:moveTo>
                  <a:pt x="2078" y="2071"/>
                </a:moveTo>
                <a:cubicBezTo>
                  <a:pt x="2031" y="2082"/>
                  <a:pt x="2031" y="2082"/>
                  <a:pt x="2031" y="2082"/>
                </a:cubicBezTo>
                <a:cubicBezTo>
                  <a:pt x="2023" y="2123"/>
                  <a:pt x="2023" y="2123"/>
                  <a:pt x="2023" y="2123"/>
                </a:cubicBezTo>
                <a:cubicBezTo>
                  <a:pt x="1998" y="2123"/>
                  <a:pt x="1998" y="2123"/>
                  <a:pt x="1998" y="2123"/>
                </a:cubicBezTo>
                <a:cubicBezTo>
                  <a:pt x="1991" y="2159"/>
                  <a:pt x="1991" y="2159"/>
                  <a:pt x="1991" y="2159"/>
                </a:cubicBezTo>
                <a:cubicBezTo>
                  <a:pt x="2017" y="2159"/>
                  <a:pt x="2017" y="2159"/>
                  <a:pt x="2017" y="2159"/>
                </a:cubicBezTo>
                <a:cubicBezTo>
                  <a:pt x="2000" y="2243"/>
                  <a:pt x="2000" y="2243"/>
                  <a:pt x="2000" y="2243"/>
                </a:cubicBezTo>
                <a:cubicBezTo>
                  <a:pt x="1997" y="2257"/>
                  <a:pt x="1996" y="2269"/>
                  <a:pt x="1996" y="2280"/>
                </a:cubicBezTo>
                <a:cubicBezTo>
                  <a:pt x="1996" y="2302"/>
                  <a:pt x="2010" y="2319"/>
                  <a:pt x="2041" y="2319"/>
                </a:cubicBezTo>
                <a:cubicBezTo>
                  <a:pt x="2052" y="2319"/>
                  <a:pt x="2064" y="2317"/>
                  <a:pt x="2071" y="2315"/>
                </a:cubicBezTo>
                <a:cubicBezTo>
                  <a:pt x="2075" y="2280"/>
                  <a:pt x="2075" y="2280"/>
                  <a:pt x="2075" y="2280"/>
                </a:cubicBezTo>
                <a:cubicBezTo>
                  <a:pt x="2071" y="2280"/>
                  <a:pt x="2065" y="2280"/>
                  <a:pt x="2060" y="2280"/>
                </a:cubicBezTo>
                <a:cubicBezTo>
                  <a:pt x="2048" y="2280"/>
                  <a:pt x="2043" y="2274"/>
                  <a:pt x="2043" y="2263"/>
                </a:cubicBezTo>
                <a:cubicBezTo>
                  <a:pt x="2043" y="2254"/>
                  <a:pt x="2044" y="2245"/>
                  <a:pt x="2046" y="2236"/>
                </a:cubicBezTo>
                <a:cubicBezTo>
                  <a:pt x="2061" y="2159"/>
                  <a:pt x="2061" y="2159"/>
                  <a:pt x="2061" y="2159"/>
                </a:cubicBezTo>
                <a:cubicBezTo>
                  <a:pt x="2104" y="2159"/>
                  <a:pt x="2104" y="2159"/>
                  <a:pt x="2104" y="2159"/>
                </a:cubicBezTo>
                <a:cubicBezTo>
                  <a:pt x="2111" y="2123"/>
                  <a:pt x="2111" y="2123"/>
                  <a:pt x="2111" y="2123"/>
                </a:cubicBezTo>
                <a:cubicBezTo>
                  <a:pt x="2068" y="2123"/>
                  <a:pt x="2068" y="2123"/>
                  <a:pt x="2068" y="2123"/>
                </a:cubicBezTo>
                <a:cubicBezTo>
                  <a:pt x="2078" y="2071"/>
                  <a:pt x="2078" y="2071"/>
                  <a:pt x="2078" y="2071"/>
                </a:cubicBezTo>
                <a:close/>
                <a:moveTo>
                  <a:pt x="5256" y="2071"/>
                </a:moveTo>
                <a:cubicBezTo>
                  <a:pt x="5209" y="2082"/>
                  <a:pt x="5209" y="2082"/>
                  <a:pt x="5209" y="2082"/>
                </a:cubicBezTo>
                <a:cubicBezTo>
                  <a:pt x="5201" y="2123"/>
                  <a:pt x="5201" y="2123"/>
                  <a:pt x="5201" y="2123"/>
                </a:cubicBezTo>
                <a:cubicBezTo>
                  <a:pt x="5176" y="2123"/>
                  <a:pt x="5176" y="2123"/>
                  <a:pt x="5176" y="2123"/>
                </a:cubicBezTo>
                <a:cubicBezTo>
                  <a:pt x="5169" y="2159"/>
                  <a:pt x="5169" y="2159"/>
                  <a:pt x="5169" y="2159"/>
                </a:cubicBezTo>
                <a:cubicBezTo>
                  <a:pt x="5195" y="2159"/>
                  <a:pt x="5195" y="2159"/>
                  <a:pt x="5195" y="2159"/>
                </a:cubicBezTo>
                <a:cubicBezTo>
                  <a:pt x="5178" y="2243"/>
                  <a:pt x="5178" y="2243"/>
                  <a:pt x="5178" y="2243"/>
                </a:cubicBezTo>
                <a:cubicBezTo>
                  <a:pt x="5175" y="2257"/>
                  <a:pt x="5174" y="2269"/>
                  <a:pt x="5174" y="2280"/>
                </a:cubicBezTo>
                <a:cubicBezTo>
                  <a:pt x="5174" y="2302"/>
                  <a:pt x="5188" y="2319"/>
                  <a:pt x="5219" y="2319"/>
                </a:cubicBezTo>
                <a:cubicBezTo>
                  <a:pt x="5230" y="2319"/>
                  <a:pt x="5242" y="2317"/>
                  <a:pt x="5249" y="2315"/>
                </a:cubicBezTo>
                <a:cubicBezTo>
                  <a:pt x="5253" y="2280"/>
                  <a:pt x="5253" y="2280"/>
                  <a:pt x="5253" y="2280"/>
                </a:cubicBezTo>
                <a:cubicBezTo>
                  <a:pt x="5249" y="2280"/>
                  <a:pt x="5243" y="2280"/>
                  <a:pt x="5238" y="2280"/>
                </a:cubicBezTo>
                <a:cubicBezTo>
                  <a:pt x="5226" y="2280"/>
                  <a:pt x="5221" y="2274"/>
                  <a:pt x="5221" y="2263"/>
                </a:cubicBezTo>
                <a:cubicBezTo>
                  <a:pt x="5221" y="2254"/>
                  <a:pt x="5222" y="2245"/>
                  <a:pt x="5224" y="2236"/>
                </a:cubicBezTo>
                <a:cubicBezTo>
                  <a:pt x="5239" y="2159"/>
                  <a:pt x="5239" y="2159"/>
                  <a:pt x="5239" y="2159"/>
                </a:cubicBezTo>
                <a:cubicBezTo>
                  <a:pt x="5282" y="2159"/>
                  <a:pt x="5282" y="2159"/>
                  <a:pt x="5282" y="2159"/>
                </a:cubicBezTo>
                <a:cubicBezTo>
                  <a:pt x="5289" y="2123"/>
                  <a:pt x="5289" y="2123"/>
                  <a:pt x="5289" y="2123"/>
                </a:cubicBezTo>
                <a:cubicBezTo>
                  <a:pt x="5246" y="2123"/>
                  <a:pt x="5246" y="2123"/>
                  <a:pt x="5246" y="2123"/>
                </a:cubicBezTo>
                <a:cubicBezTo>
                  <a:pt x="5256" y="2071"/>
                  <a:pt x="5256" y="2071"/>
                  <a:pt x="5256" y="2071"/>
                </a:cubicBezTo>
                <a:close/>
                <a:moveTo>
                  <a:pt x="4930" y="2173"/>
                </a:moveTo>
                <a:cubicBezTo>
                  <a:pt x="4930" y="2221"/>
                  <a:pt x="4878" y="2237"/>
                  <a:pt x="4806" y="2236"/>
                </a:cubicBezTo>
                <a:cubicBezTo>
                  <a:pt x="4804" y="2242"/>
                  <a:pt x="4806" y="2255"/>
                  <a:pt x="4810" y="2263"/>
                </a:cubicBezTo>
                <a:cubicBezTo>
                  <a:pt x="4818" y="2276"/>
                  <a:pt x="4832" y="2283"/>
                  <a:pt x="4850" y="2283"/>
                </a:cubicBezTo>
                <a:cubicBezTo>
                  <a:pt x="4870" y="2283"/>
                  <a:pt x="4888" y="2278"/>
                  <a:pt x="4902" y="2271"/>
                </a:cubicBezTo>
                <a:cubicBezTo>
                  <a:pt x="4906" y="2304"/>
                  <a:pt x="4906" y="2304"/>
                  <a:pt x="4906" y="2304"/>
                </a:cubicBezTo>
                <a:cubicBezTo>
                  <a:pt x="4888" y="2313"/>
                  <a:pt x="4862" y="2319"/>
                  <a:pt x="4838" y="2319"/>
                </a:cubicBezTo>
                <a:cubicBezTo>
                  <a:pt x="4786" y="2319"/>
                  <a:pt x="4760" y="2287"/>
                  <a:pt x="4760" y="2239"/>
                </a:cubicBezTo>
                <a:cubicBezTo>
                  <a:pt x="4760" y="2182"/>
                  <a:pt x="4804" y="2119"/>
                  <a:pt x="4868" y="2119"/>
                </a:cubicBezTo>
                <a:cubicBezTo>
                  <a:pt x="4906" y="2119"/>
                  <a:pt x="4930" y="2141"/>
                  <a:pt x="4930" y="2173"/>
                </a:cubicBezTo>
                <a:close/>
                <a:moveTo>
                  <a:pt x="4886" y="2173"/>
                </a:moveTo>
                <a:cubicBezTo>
                  <a:pt x="4886" y="2161"/>
                  <a:pt x="4878" y="2153"/>
                  <a:pt x="4862" y="2153"/>
                </a:cubicBezTo>
                <a:cubicBezTo>
                  <a:pt x="4834" y="2153"/>
                  <a:pt x="4816" y="2179"/>
                  <a:pt x="4810" y="2202"/>
                </a:cubicBezTo>
                <a:cubicBezTo>
                  <a:pt x="4856" y="2202"/>
                  <a:pt x="4886" y="2196"/>
                  <a:pt x="4886" y="2173"/>
                </a:cubicBezTo>
                <a:close/>
                <a:moveTo>
                  <a:pt x="4684" y="2119"/>
                </a:moveTo>
                <a:cubicBezTo>
                  <a:pt x="4658" y="2120"/>
                  <a:pt x="4634" y="2132"/>
                  <a:pt x="4617" y="2158"/>
                </a:cubicBezTo>
                <a:cubicBezTo>
                  <a:pt x="4616" y="2138"/>
                  <a:pt x="4602" y="2119"/>
                  <a:pt x="4572" y="2119"/>
                </a:cubicBezTo>
                <a:cubicBezTo>
                  <a:pt x="4548" y="2119"/>
                  <a:pt x="4524" y="2131"/>
                  <a:pt x="4506" y="2157"/>
                </a:cubicBezTo>
                <a:cubicBezTo>
                  <a:pt x="4510" y="2123"/>
                  <a:pt x="4510" y="2123"/>
                  <a:pt x="4510" y="2123"/>
                </a:cubicBezTo>
                <a:cubicBezTo>
                  <a:pt x="4470" y="2123"/>
                  <a:pt x="4470" y="2123"/>
                  <a:pt x="4470" y="2123"/>
                </a:cubicBezTo>
                <a:cubicBezTo>
                  <a:pt x="4468" y="2140"/>
                  <a:pt x="4465" y="2160"/>
                  <a:pt x="4461" y="2182"/>
                </a:cubicBezTo>
                <a:cubicBezTo>
                  <a:pt x="4437" y="2315"/>
                  <a:pt x="4437" y="2315"/>
                  <a:pt x="4437" y="2315"/>
                </a:cubicBezTo>
                <a:cubicBezTo>
                  <a:pt x="4481" y="2315"/>
                  <a:pt x="4481" y="2315"/>
                  <a:pt x="4481" y="2315"/>
                </a:cubicBezTo>
                <a:cubicBezTo>
                  <a:pt x="4497" y="2223"/>
                  <a:pt x="4497" y="2223"/>
                  <a:pt x="4497" y="2223"/>
                </a:cubicBezTo>
                <a:cubicBezTo>
                  <a:pt x="4504" y="2185"/>
                  <a:pt x="4528" y="2156"/>
                  <a:pt x="4550" y="2156"/>
                </a:cubicBezTo>
                <a:cubicBezTo>
                  <a:pt x="4568" y="2156"/>
                  <a:pt x="4572" y="2169"/>
                  <a:pt x="4572" y="2184"/>
                </a:cubicBezTo>
                <a:cubicBezTo>
                  <a:pt x="4572" y="2191"/>
                  <a:pt x="4571" y="2198"/>
                  <a:pt x="4570" y="2206"/>
                </a:cubicBezTo>
                <a:cubicBezTo>
                  <a:pt x="4550" y="2315"/>
                  <a:pt x="4550" y="2315"/>
                  <a:pt x="4550" y="2315"/>
                </a:cubicBezTo>
                <a:cubicBezTo>
                  <a:pt x="4593" y="2315"/>
                  <a:pt x="4593" y="2315"/>
                  <a:pt x="4593" y="2315"/>
                </a:cubicBezTo>
                <a:cubicBezTo>
                  <a:pt x="4611" y="2223"/>
                  <a:pt x="4611" y="2223"/>
                  <a:pt x="4611" y="2223"/>
                </a:cubicBezTo>
                <a:cubicBezTo>
                  <a:pt x="4618" y="2182"/>
                  <a:pt x="4641" y="2156"/>
                  <a:pt x="4662" y="2156"/>
                </a:cubicBezTo>
                <a:cubicBezTo>
                  <a:pt x="4678" y="2156"/>
                  <a:pt x="4684" y="2167"/>
                  <a:pt x="4684" y="2183"/>
                </a:cubicBezTo>
                <a:cubicBezTo>
                  <a:pt x="4684" y="2191"/>
                  <a:pt x="4684" y="2200"/>
                  <a:pt x="4682" y="2207"/>
                </a:cubicBezTo>
                <a:cubicBezTo>
                  <a:pt x="4662" y="2315"/>
                  <a:pt x="4662" y="2315"/>
                  <a:pt x="4662" y="2315"/>
                </a:cubicBezTo>
                <a:cubicBezTo>
                  <a:pt x="4706" y="2315"/>
                  <a:pt x="4706" y="2315"/>
                  <a:pt x="4706" y="2315"/>
                </a:cubicBezTo>
                <a:cubicBezTo>
                  <a:pt x="4728" y="2202"/>
                  <a:pt x="4728" y="2202"/>
                  <a:pt x="4728" y="2202"/>
                </a:cubicBezTo>
                <a:cubicBezTo>
                  <a:pt x="4728" y="2192"/>
                  <a:pt x="4730" y="2178"/>
                  <a:pt x="4730" y="2170"/>
                </a:cubicBezTo>
                <a:cubicBezTo>
                  <a:pt x="4730" y="2136"/>
                  <a:pt x="4710" y="2119"/>
                  <a:pt x="4684" y="2119"/>
                </a:cubicBezTo>
                <a:close/>
                <a:moveTo>
                  <a:pt x="5083" y="2119"/>
                </a:moveTo>
                <a:cubicBezTo>
                  <a:pt x="5057" y="2119"/>
                  <a:pt x="5033" y="2132"/>
                  <a:pt x="5015" y="2158"/>
                </a:cubicBezTo>
                <a:cubicBezTo>
                  <a:pt x="5014" y="2158"/>
                  <a:pt x="5014" y="2158"/>
                  <a:pt x="5014" y="2158"/>
                </a:cubicBezTo>
                <a:cubicBezTo>
                  <a:pt x="5018" y="2123"/>
                  <a:pt x="5018" y="2123"/>
                  <a:pt x="5018" y="2123"/>
                </a:cubicBezTo>
                <a:cubicBezTo>
                  <a:pt x="4978" y="2123"/>
                  <a:pt x="4978" y="2123"/>
                  <a:pt x="4978" y="2123"/>
                </a:cubicBezTo>
                <a:cubicBezTo>
                  <a:pt x="4976" y="2140"/>
                  <a:pt x="4974" y="2160"/>
                  <a:pt x="4968" y="2182"/>
                </a:cubicBezTo>
                <a:cubicBezTo>
                  <a:pt x="4944" y="2315"/>
                  <a:pt x="4944" y="2315"/>
                  <a:pt x="4944" y="2315"/>
                </a:cubicBezTo>
                <a:cubicBezTo>
                  <a:pt x="4989" y="2315"/>
                  <a:pt x="4989" y="2315"/>
                  <a:pt x="4989" y="2315"/>
                </a:cubicBezTo>
                <a:cubicBezTo>
                  <a:pt x="5005" y="2226"/>
                  <a:pt x="5005" y="2226"/>
                  <a:pt x="5005" y="2226"/>
                </a:cubicBezTo>
                <a:cubicBezTo>
                  <a:pt x="5013" y="2181"/>
                  <a:pt x="5040" y="2156"/>
                  <a:pt x="5061" y="2156"/>
                </a:cubicBezTo>
                <a:cubicBezTo>
                  <a:pt x="5079" y="2156"/>
                  <a:pt x="5085" y="2168"/>
                  <a:pt x="5085" y="2184"/>
                </a:cubicBezTo>
                <a:cubicBezTo>
                  <a:pt x="5085" y="2191"/>
                  <a:pt x="5083" y="2199"/>
                  <a:pt x="5082" y="2206"/>
                </a:cubicBezTo>
                <a:cubicBezTo>
                  <a:pt x="5062" y="2315"/>
                  <a:pt x="5062" y="2315"/>
                  <a:pt x="5062" y="2315"/>
                </a:cubicBezTo>
                <a:cubicBezTo>
                  <a:pt x="5107" y="2315"/>
                  <a:pt x="5107" y="2315"/>
                  <a:pt x="5107" y="2315"/>
                </a:cubicBezTo>
                <a:cubicBezTo>
                  <a:pt x="5128" y="2203"/>
                  <a:pt x="5128" y="2203"/>
                  <a:pt x="5128" y="2203"/>
                </a:cubicBezTo>
                <a:cubicBezTo>
                  <a:pt x="5130" y="2193"/>
                  <a:pt x="5132" y="2180"/>
                  <a:pt x="5132" y="2171"/>
                </a:cubicBezTo>
                <a:cubicBezTo>
                  <a:pt x="5132" y="2136"/>
                  <a:pt x="5110" y="2119"/>
                  <a:pt x="5083" y="2119"/>
                </a:cubicBezTo>
                <a:close/>
                <a:moveTo>
                  <a:pt x="2754" y="2119"/>
                </a:moveTo>
                <a:cubicBezTo>
                  <a:pt x="2728" y="2119"/>
                  <a:pt x="2707" y="2132"/>
                  <a:pt x="2691" y="2152"/>
                </a:cubicBezTo>
                <a:cubicBezTo>
                  <a:pt x="2690" y="2152"/>
                  <a:pt x="2690" y="2152"/>
                  <a:pt x="2690" y="2152"/>
                </a:cubicBezTo>
                <a:cubicBezTo>
                  <a:pt x="2712" y="2036"/>
                  <a:pt x="2712" y="2036"/>
                  <a:pt x="2712" y="2036"/>
                </a:cubicBezTo>
                <a:cubicBezTo>
                  <a:pt x="2666" y="2036"/>
                  <a:pt x="2666" y="2036"/>
                  <a:pt x="2666" y="2036"/>
                </a:cubicBezTo>
                <a:cubicBezTo>
                  <a:pt x="2614" y="2315"/>
                  <a:pt x="2614" y="2315"/>
                  <a:pt x="2614" y="2315"/>
                </a:cubicBezTo>
                <a:cubicBezTo>
                  <a:pt x="2659" y="2315"/>
                  <a:pt x="2659" y="2315"/>
                  <a:pt x="2659" y="2315"/>
                </a:cubicBezTo>
                <a:cubicBezTo>
                  <a:pt x="2677" y="2223"/>
                  <a:pt x="2677" y="2223"/>
                  <a:pt x="2677" y="2223"/>
                </a:cubicBezTo>
                <a:cubicBezTo>
                  <a:pt x="2684" y="2183"/>
                  <a:pt x="2709" y="2156"/>
                  <a:pt x="2731" y="2156"/>
                </a:cubicBezTo>
                <a:cubicBezTo>
                  <a:pt x="2748" y="2156"/>
                  <a:pt x="2755" y="2168"/>
                  <a:pt x="2755" y="2182"/>
                </a:cubicBezTo>
                <a:cubicBezTo>
                  <a:pt x="2755" y="2191"/>
                  <a:pt x="2754" y="2200"/>
                  <a:pt x="2753" y="2207"/>
                </a:cubicBezTo>
                <a:cubicBezTo>
                  <a:pt x="2732" y="2315"/>
                  <a:pt x="2732" y="2315"/>
                  <a:pt x="2732" y="2315"/>
                </a:cubicBezTo>
                <a:cubicBezTo>
                  <a:pt x="2778" y="2315"/>
                  <a:pt x="2778" y="2315"/>
                  <a:pt x="2778" y="2315"/>
                </a:cubicBezTo>
                <a:cubicBezTo>
                  <a:pt x="2799" y="2204"/>
                  <a:pt x="2799" y="2204"/>
                  <a:pt x="2799" y="2204"/>
                </a:cubicBezTo>
                <a:cubicBezTo>
                  <a:pt x="2801" y="2193"/>
                  <a:pt x="2802" y="2180"/>
                  <a:pt x="2802" y="2170"/>
                </a:cubicBezTo>
                <a:cubicBezTo>
                  <a:pt x="2802" y="2136"/>
                  <a:pt x="2780" y="2119"/>
                  <a:pt x="2754" y="2119"/>
                </a:cubicBezTo>
                <a:close/>
                <a:moveTo>
                  <a:pt x="2565" y="2159"/>
                </a:moveTo>
                <a:cubicBezTo>
                  <a:pt x="2607" y="2159"/>
                  <a:pt x="2607" y="2159"/>
                  <a:pt x="2607" y="2159"/>
                </a:cubicBezTo>
                <a:cubicBezTo>
                  <a:pt x="2614" y="2123"/>
                  <a:pt x="2614" y="2123"/>
                  <a:pt x="2614" y="2123"/>
                </a:cubicBezTo>
                <a:cubicBezTo>
                  <a:pt x="2571" y="2123"/>
                  <a:pt x="2571" y="2123"/>
                  <a:pt x="2571" y="2123"/>
                </a:cubicBezTo>
                <a:cubicBezTo>
                  <a:pt x="2581" y="2071"/>
                  <a:pt x="2581" y="2071"/>
                  <a:pt x="2581" y="2071"/>
                </a:cubicBezTo>
                <a:cubicBezTo>
                  <a:pt x="2535" y="2082"/>
                  <a:pt x="2535" y="2082"/>
                  <a:pt x="2535" y="2082"/>
                </a:cubicBezTo>
                <a:cubicBezTo>
                  <a:pt x="2527" y="2123"/>
                  <a:pt x="2527" y="2123"/>
                  <a:pt x="2527" y="2123"/>
                </a:cubicBezTo>
                <a:cubicBezTo>
                  <a:pt x="2501" y="2123"/>
                  <a:pt x="2501" y="2123"/>
                  <a:pt x="2501" y="2123"/>
                </a:cubicBezTo>
                <a:cubicBezTo>
                  <a:pt x="2495" y="2159"/>
                  <a:pt x="2495" y="2159"/>
                  <a:pt x="2495" y="2159"/>
                </a:cubicBezTo>
                <a:cubicBezTo>
                  <a:pt x="2520" y="2159"/>
                  <a:pt x="2520" y="2159"/>
                  <a:pt x="2520" y="2159"/>
                </a:cubicBezTo>
                <a:cubicBezTo>
                  <a:pt x="2504" y="2243"/>
                  <a:pt x="2504" y="2243"/>
                  <a:pt x="2504" y="2243"/>
                </a:cubicBezTo>
                <a:cubicBezTo>
                  <a:pt x="2501" y="2257"/>
                  <a:pt x="2500" y="2269"/>
                  <a:pt x="2500" y="2280"/>
                </a:cubicBezTo>
                <a:cubicBezTo>
                  <a:pt x="2500" y="2302"/>
                  <a:pt x="2514" y="2319"/>
                  <a:pt x="2545" y="2319"/>
                </a:cubicBezTo>
                <a:cubicBezTo>
                  <a:pt x="2556" y="2319"/>
                  <a:pt x="2568" y="2317"/>
                  <a:pt x="2575" y="2315"/>
                </a:cubicBezTo>
                <a:cubicBezTo>
                  <a:pt x="2579" y="2280"/>
                  <a:pt x="2579" y="2280"/>
                  <a:pt x="2579" y="2280"/>
                </a:cubicBezTo>
                <a:cubicBezTo>
                  <a:pt x="2574" y="2280"/>
                  <a:pt x="2569" y="2280"/>
                  <a:pt x="2563" y="2280"/>
                </a:cubicBezTo>
                <a:cubicBezTo>
                  <a:pt x="2551" y="2280"/>
                  <a:pt x="2546" y="2274"/>
                  <a:pt x="2546" y="2263"/>
                </a:cubicBezTo>
                <a:cubicBezTo>
                  <a:pt x="2546" y="2254"/>
                  <a:pt x="2548" y="2245"/>
                  <a:pt x="2550" y="2236"/>
                </a:cubicBezTo>
                <a:cubicBezTo>
                  <a:pt x="2565" y="2159"/>
                  <a:pt x="2565" y="2159"/>
                  <a:pt x="2565" y="2159"/>
                </a:cubicBezTo>
                <a:close/>
                <a:moveTo>
                  <a:pt x="2301" y="2198"/>
                </a:moveTo>
                <a:cubicBezTo>
                  <a:pt x="2301" y="2263"/>
                  <a:pt x="2256" y="2319"/>
                  <a:pt x="2191" y="2319"/>
                </a:cubicBezTo>
                <a:cubicBezTo>
                  <a:pt x="2143" y="2319"/>
                  <a:pt x="2113" y="2286"/>
                  <a:pt x="2113" y="2239"/>
                </a:cubicBezTo>
                <a:cubicBezTo>
                  <a:pt x="2113" y="2175"/>
                  <a:pt x="2158" y="2119"/>
                  <a:pt x="2223" y="2119"/>
                </a:cubicBezTo>
                <a:cubicBezTo>
                  <a:pt x="2274" y="2119"/>
                  <a:pt x="2301" y="2156"/>
                  <a:pt x="2301" y="2198"/>
                </a:cubicBezTo>
                <a:close/>
                <a:moveTo>
                  <a:pt x="2254" y="2198"/>
                </a:moveTo>
                <a:cubicBezTo>
                  <a:pt x="2254" y="2179"/>
                  <a:pt x="2245" y="2154"/>
                  <a:pt x="2217" y="2154"/>
                </a:cubicBezTo>
                <a:cubicBezTo>
                  <a:pt x="2181" y="2154"/>
                  <a:pt x="2160" y="2203"/>
                  <a:pt x="2160" y="2238"/>
                </a:cubicBezTo>
                <a:cubicBezTo>
                  <a:pt x="2160" y="2265"/>
                  <a:pt x="2174" y="2284"/>
                  <a:pt x="2197" y="2284"/>
                </a:cubicBezTo>
                <a:cubicBezTo>
                  <a:pt x="2231" y="2284"/>
                  <a:pt x="2254" y="2236"/>
                  <a:pt x="2254" y="2198"/>
                </a:cubicBezTo>
                <a:close/>
                <a:moveTo>
                  <a:pt x="3002" y="2173"/>
                </a:moveTo>
                <a:cubicBezTo>
                  <a:pt x="3002" y="2221"/>
                  <a:pt x="2951" y="2237"/>
                  <a:pt x="2877" y="2236"/>
                </a:cubicBezTo>
                <a:cubicBezTo>
                  <a:pt x="2877" y="2242"/>
                  <a:pt x="2878" y="2255"/>
                  <a:pt x="2882" y="2263"/>
                </a:cubicBezTo>
                <a:cubicBezTo>
                  <a:pt x="2890" y="2276"/>
                  <a:pt x="2904" y="2283"/>
                  <a:pt x="2921" y="2283"/>
                </a:cubicBezTo>
                <a:cubicBezTo>
                  <a:pt x="2943" y="2283"/>
                  <a:pt x="2960" y="2278"/>
                  <a:pt x="2974" y="2271"/>
                </a:cubicBezTo>
                <a:cubicBezTo>
                  <a:pt x="2978" y="2304"/>
                  <a:pt x="2978" y="2304"/>
                  <a:pt x="2978" y="2304"/>
                </a:cubicBezTo>
                <a:cubicBezTo>
                  <a:pt x="2959" y="2313"/>
                  <a:pt x="2934" y="2319"/>
                  <a:pt x="2911" y="2319"/>
                </a:cubicBezTo>
                <a:cubicBezTo>
                  <a:pt x="2858" y="2319"/>
                  <a:pt x="2833" y="2287"/>
                  <a:pt x="2833" y="2239"/>
                </a:cubicBezTo>
                <a:cubicBezTo>
                  <a:pt x="2833" y="2182"/>
                  <a:pt x="2875" y="2119"/>
                  <a:pt x="2941" y="2119"/>
                </a:cubicBezTo>
                <a:cubicBezTo>
                  <a:pt x="2978" y="2119"/>
                  <a:pt x="3002" y="2141"/>
                  <a:pt x="3002" y="2173"/>
                </a:cubicBezTo>
                <a:close/>
                <a:moveTo>
                  <a:pt x="2959" y="2173"/>
                </a:moveTo>
                <a:cubicBezTo>
                  <a:pt x="2959" y="2161"/>
                  <a:pt x="2949" y="2153"/>
                  <a:pt x="2935" y="2153"/>
                </a:cubicBezTo>
                <a:cubicBezTo>
                  <a:pt x="2906" y="2153"/>
                  <a:pt x="2888" y="2179"/>
                  <a:pt x="2882" y="2202"/>
                </a:cubicBezTo>
                <a:cubicBezTo>
                  <a:pt x="2929" y="2202"/>
                  <a:pt x="2959" y="2196"/>
                  <a:pt x="2959" y="2173"/>
                </a:cubicBezTo>
                <a:close/>
                <a:moveTo>
                  <a:pt x="3732" y="2123"/>
                </a:moveTo>
                <a:cubicBezTo>
                  <a:pt x="3684" y="2219"/>
                  <a:pt x="3684" y="2219"/>
                  <a:pt x="3684" y="2219"/>
                </a:cubicBezTo>
                <a:cubicBezTo>
                  <a:pt x="3674" y="2242"/>
                  <a:pt x="3668" y="2255"/>
                  <a:pt x="3664" y="2269"/>
                </a:cubicBezTo>
                <a:cubicBezTo>
                  <a:pt x="3662" y="2269"/>
                  <a:pt x="3662" y="2269"/>
                  <a:pt x="3662" y="2269"/>
                </a:cubicBezTo>
                <a:cubicBezTo>
                  <a:pt x="3662" y="2255"/>
                  <a:pt x="3659" y="2241"/>
                  <a:pt x="3657" y="2218"/>
                </a:cubicBezTo>
                <a:cubicBezTo>
                  <a:pt x="3645" y="2123"/>
                  <a:pt x="3645" y="2123"/>
                  <a:pt x="3645" y="2123"/>
                </a:cubicBezTo>
                <a:cubicBezTo>
                  <a:pt x="3598" y="2123"/>
                  <a:pt x="3598" y="2123"/>
                  <a:pt x="3598" y="2123"/>
                </a:cubicBezTo>
                <a:cubicBezTo>
                  <a:pt x="3630" y="2315"/>
                  <a:pt x="3630" y="2315"/>
                  <a:pt x="3630" y="2315"/>
                </a:cubicBezTo>
                <a:cubicBezTo>
                  <a:pt x="3676" y="2315"/>
                  <a:pt x="3676" y="2315"/>
                  <a:pt x="3676" y="2315"/>
                </a:cubicBezTo>
                <a:cubicBezTo>
                  <a:pt x="3782" y="2123"/>
                  <a:pt x="3782" y="2123"/>
                  <a:pt x="3782" y="2123"/>
                </a:cubicBezTo>
                <a:cubicBezTo>
                  <a:pt x="3732" y="2123"/>
                  <a:pt x="3732" y="2123"/>
                  <a:pt x="3732" y="2123"/>
                </a:cubicBezTo>
                <a:close/>
                <a:moveTo>
                  <a:pt x="3512" y="2119"/>
                </a:moveTo>
                <a:cubicBezTo>
                  <a:pt x="3486" y="2119"/>
                  <a:pt x="3461" y="2132"/>
                  <a:pt x="3444" y="2158"/>
                </a:cubicBezTo>
                <a:cubicBezTo>
                  <a:pt x="3443" y="2158"/>
                  <a:pt x="3443" y="2158"/>
                  <a:pt x="3443" y="2158"/>
                </a:cubicBezTo>
                <a:cubicBezTo>
                  <a:pt x="3447" y="2123"/>
                  <a:pt x="3447" y="2123"/>
                  <a:pt x="3447" y="2123"/>
                </a:cubicBezTo>
                <a:cubicBezTo>
                  <a:pt x="3408" y="2123"/>
                  <a:pt x="3408" y="2123"/>
                  <a:pt x="3408" y="2123"/>
                </a:cubicBezTo>
                <a:cubicBezTo>
                  <a:pt x="3404" y="2140"/>
                  <a:pt x="3402" y="2160"/>
                  <a:pt x="3398" y="2182"/>
                </a:cubicBezTo>
                <a:cubicBezTo>
                  <a:pt x="3372" y="2315"/>
                  <a:pt x="3372" y="2315"/>
                  <a:pt x="3372" y="2315"/>
                </a:cubicBezTo>
                <a:cubicBezTo>
                  <a:pt x="3418" y="2315"/>
                  <a:pt x="3418" y="2315"/>
                  <a:pt x="3418" y="2315"/>
                </a:cubicBezTo>
                <a:cubicBezTo>
                  <a:pt x="3434" y="2226"/>
                  <a:pt x="3434" y="2226"/>
                  <a:pt x="3434" y="2226"/>
                </a:cubicBezTo>
                <a:cubicBezTo>
                  <a:pt x="3442" y="2181"/>
                  <a:pt x="3469" y="2156"/>
                  <a:pt x="3489" y="2156"/>
                </a:cubicBezTo>
                <a:cubicBezTo>
                  <a:pt x="3507" y="2156"/>
                  <a:pt x="3513" y="2168"/>
                  <a:pt x="3513" y="2184"/>
                </a:cubicBezTo>
                <a:cubicBezTo>
                  <a:pt x="3513" y="2191"/>
                  <a:pt x="3512" y="2199"/>
                  <a:pt x="3511" y="2206"/>
                </a:cubicBezTo>
                <a:cubicBezTo>
                  <a:pt x="3491" y="2315"/>
                  <a:pt x="3491" y="2315"/>
                  <a:pt x="3491" y="2315"/>
                </a:cubicBezTo>
                <a:cubicBezTo>
                  <a:pt x="3536" y="2315"/>
                  <a:pt x="3536" y="2315"/>
                  <a:pt x="3536" y="2315"/>
                </a:cubicBezTo>
                <a:cubicBezTo>
                  <a:pt x="3557" y="2203"/>
                  <a:pt x="3557" y="2203"/>
                  <a:pt x="3557" y="2203"/>
                </a:cubicBezTo>
                <a:cubicBezTo>
                  <a:pt x="3559" y="2193"/>
                  <a:pt x="3560" y="2180"/>
                  <a:pt x="3560" y="2171"/>
                </a:cubicBezTo>
                <a:cubicBezTo>
                  <a:pt x="3560" y="2136"/>
                  <a:pt x="3539" y="2119"/>
                  <a:pt x="3512" y="2119"/>
                </a:cubicBezTo>
                <a:close/>
                <a:moveTo>
                  <a:pt x="1795" y="1143"/>
                </a:moveTo>
                <a:cubicBezTo>
                  <a:pt x="2457" y="1143"/>
                  <a:pt x="2457" y="1143"/>
                  <a:pt x="2457" y="1143"/>
                </a:cubicBezTo>
                <a:cubicBezTo>
                  <a:pt x="2288" y="567"/>
                  <a:pt x="2288" y="567"/>
                  <a:pt x="2288" y="567"/>
                </a:cubicBezTo>
                <a:lnTo>
                  <a:pt x="1795" y="1143"/>
                </a:lnTo>
                <a:close/>
                <a:moveTo>
                  <a:pt x="1357" y="1762"/>
                </a:moveTo>
                <a:cubicBezTo>
                  <a:pt x="1289" y="1762"/>
                  <a:pt x="1224" y="1745"/>
                  <a:pt x="1163" y="1714"/>
                </a:cubicBezTo>
                <a:cubicBezTo>
                  <a:pt x="1106" y="1744"/>
                  <a:pt x="1049" y="1762"/>
                  <a:pt x="991" y="1762"/>
                </a:cubicBezTo>
                <a:cubicBezTo>
                  <a:pt x="992" y="1762"/>
                  <a:pt x="993" y="1762"/>
                  <a:pt x="993" y="1762"/>
                </a:cubicBezTo>
                <a:cubicBezTo>
                  <a:pt x="990" y="1762"/>
                  <a:pt x="990" y="1762"/>
                  <a:pt x="990" y="1762"/>
                </a:cubicBezTo>
                <a:cubicBezTo>
                  <a:pt x="624" y="1762"/>
                  <a:pt x="624" y="1762"/>
                  <a:pt x="624" y="1762"/>
                </a:cubicBezTo>
                <a:cubicBezTo>
                  <a:pt x="611" y="1762"/>
                  <a:pt x="611" y="1762"/>
                  <a:pt x="611" y="1762"/>
                </a:cubicBezTo>
                <a:cubicBezTo>
                  <a:pt x="278" y="1762"/>
                  <a:pt x="9" y="1368"/>
                  <a:pt x="9" y="881"/>
                </a:cubicBezTo>
                <a:cubicBezTo>
                  <a:pt x="9" y="395"/>
                  <a:pt x="278" y="0"/>
                  <a:pt x="611" y="0"/>
                </a:cubicBezTo>
                <a:cubicBezTo>
                  <a:pt x="993" y="0"/>
                  <a:pt x="993" y="0"/>
                  <a:pt x="993" y="0"/>
                </a:cubicBezTo>
                <a:cubicBezTo>
                  <a:pt x="661" y="0"/>
                  <a:pt x="392" y="395"/>
                  <a:pt x="392" y="881"/>
                </a:cubicBezTo>
                <a:cubicBezTo>
                  <a:pt x="392" y="1267"/>
                  <a:pt x="561" y="1595"/>
                  <a:pt x="797" y="1714"/>
                </a:cubicBezTo>
                <a:cubicBezTo>
                  <a:pt x="862" y="1680"/>
                  <a:pt x="924" y="1630"/>
                  <a:pt x="984" y="1570"/>
                </a:cubicBezTo>
                <a:cubicBezTo>
                  <a:pt x="846" y="1409"/>
                  <a:pt x="758" y="1160"/>
                  <a:pt x="758" y="881"/>
                </a:cubicBezTo>
                <a:cubicBezTo>
                  <a:pt x="758" y="395"/>
                  <a:pt x="1026" y="0"/>
                  <a:pt x="1357" y="0"/>
                </a:cubicBezTo>
                <a:cubicBezTo>
                  <a:pt x="1364" y="0"/>
                  <a:pt x="1369" y="0"/>
                  <a:pt x="1376" y="0"/>
                </a:cubicBezTo>
                <a:cubicBezTo>
                  <a:pt x="1376" y="0"/>
                  <a:pt x="1376" y="0"/>
                  <a:pt x="1737" y="0"/>
                </a:cubicBezTo>
                <a:cubicBezTo>
                  <a:pt x="1739" y="0"/>
                  <a:pt x="1740" y="0"/>
                  <a:pt x="1741" y="0"/>
                </a:cubicBezTo>
                <a:cubicBezTo>
                  <a:pt x="1982" y="61"/>
                  <a:pt x="1891" y="565"/>
                  <a:pt x="1775" y="881"/>
                </a:cubicBezTo>
                <a:cubicBezTo>
                  <a:pt x="1703" y="1077"/>
                  <a:pt x="1546" y="1368"/>
                  <a:pt x="1358" y="1562"/>
                </a:cubicBezTo>
                <a:cubicBezTo>
                  <a:pt x="1415" y="1630"/>
                  <a:pt x="1480" y="1683"/>
                  <a:pt x="1551" y="1718"/>
                </a:cubicBezTo>
                <a:cubicBezTo>
                  <a:pt x="1715" y="1640"/>
                  <a:pt x="1848" y="1462"/>
                  <a:pt x="1916" y="1234"/>
                </a:cubicBezTo>
                <a:cubicBezTo>
                  <a:pt x="2294" y="1234"/>
                  <a:pt x="2294" y="1234"/>
                  <a:pt x="2294" y="1234"/>
                </a:cubicBezTo>
                <a:cubicBezTo>
                  <a:pt x="2201" y="1545"/>
                  <a:pt x="1988" y="1762"/>
                  <a:pt x="1740" y="1762"/>
                </a:cubicBezTo>
                <a:cubicBezTo>
                  <a:pt x="1740" y="1762"/>
                  <a:pt x="1740" y="1762"/>
                  <a:pt x="1737" y="1762"/>
                </a:cubicBezTo>
                <a:cubicBezTo>
                  <a:pt x="1363" y="1762"/>
                  <a:pt x="1363" y="1762"/>
                  <a:pt x="1363" y="1762"/>
                </a:cubicBezTo>
                <a:lnTo>
                  <a:pt x="1357" y="1762"/>
                </a:lnTo>
                <a:close/>
                <a:moveTo>
                  <a:pt x="1206" y="1285"/>
                </a:moveTo>
                <a:cubicBezTo>
                  <a:pt x="1296" y="1144"/>
                  <a:pt x="1368" y="996"/>
                  <a:pt x="1410" y="881"/>
                </a:cubicBezTo>
                <a:cubicBezTo>
                  <a:pt x="1503" y="628"/>
                  <a:pt x="1579" y="255"/>
                  <a:pt x="1482" y="85"/>
                </a:cubicBezTo>
                <a:cubicBezTo>
                  <a:pt x="1280" y="226"/>
                  <a:pt x="1140" y="529"/>
                  <a:pt x="1140" y="881"/>
                </a:cubicBezTo>
                <a:cubicBezTo>
                  <a:pt x="1140" y="1027"/>
                  <a:pt x="1164" y="1164"/>
                  <a:pt x="1206" y="1285"/>
                </a:cubicBez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9EE0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9" name="Frame picture 6 (JU-Free)">
            <a:extLst>
              <a:ext uri="{FF2B5EF4-FFF2-40B4-BE49-F238E27FC236}">
                <a16:creationId xmlns:a16="http://schemas.microsoft.com/office/drawing/2014/main" id="{7112FF06-B59B-3442-0608-CD3E57F70C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615907" y="0"/>
            <a:ext cx="6539292" cy="2005200"/>
          </a:xfrm>
          <a:custGeom>
            <a:avLst/>
            <a:gdLst>
              <a:gd name="connsiteX0" fmla="*/ 449585 w 6539292"/>
              <a:gd name="connsiteY0" fmla="*/ 0 h 2005200"/>
              <a:gd name="connsiteX1" fmla="*/ 6539292 w 6539292"/>
              <a:gd name="connsiteY1" fmla="*/ 0 h 2005200"/>
              <a:gd name="connsiteX2" fmla="*/ 6139894 w 6539292"/>
              <a:gd name="connsiteY2" fmla="*/ 1646317 h 2005200"/>
              <a:gd name="connsiteX3" fmla="*/ 6089953 w 6539292"/>
              <a:gd name="connsiteY3" fmla="*/ 2005200 h 2005200"/>
              <a:gd name="connsiteX4" fmla="*/ 0 w 6539292"/>
              <a:gd name="connsiteY4" fmla="*/ 2005200 h 2005200"/>
              <a:gd name="connsiteX5" fmla="*/ 49969 w 6539292"/>
              <a:gd name="connsiteY5" fmla="*/ 1646317 h 2005200"/>
              <a:gd name="connsiteX6" fmla="*/ 449585 w 6539292"/>
              <a:gd name="connsiteY6" fmla="*/ 0 h 200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9292" h="2005200">
                <a:moveTo>
                  <a:pt x="449585" y="0"/>
                </a:moveTo>
                <a:lnTo>
                  <a:pt x="6539292" y="0"/>
                </a:lnTo>
                <a:cubicBezTo>
                  <a:pt x="6366258" y="521335"/>
                  <a:pt x="6231447" y="1072436"/>
                  <a:pt x="6139894" y="1646317"/>
                </a:cubicBezTo>
                <a:lnTo>
                  <a:pt x="6089953" y="2005200"/>
                </a:lnTo>
                <a:lnTo>
                  <a:pt x="0" y="2005200"/>
                </a:lnTo>
                <a:lnTo>
                  <a:pt x="49969" y="1646317"/>
                </a:lnTo>
                <a:cubicBezTo>
                  <a:pt x="141572" y="1072436"/>
                  <a:pt x="276457" y="521335"/>
                  <a:pt x="449585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0" name="Frame picture 7 (JU-Free)">
            <a:extLst>
              <a:ext uri="{FF2B5EF4-FFF2-40B4-BE49-F238E27FC236}">
                <a16:creationId xmlns:a16="http://schemas.microsoft.com/office/drawing/2014/main" id="{B0D493BA-1309-D82B-817F-943155B64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2532283" y="3750879"/>
            <a:ext cx="6331236" cy="2026800"/>
          </a:xfrm>
          <a:custGeom>
            <a:avLst/>
            <a:gdLst>
              <a:gd name="connsiteX0" fmla="*/ 0 w 6331236"/>
              <a:gd name="connsiteY0" fmla="*/ 0 h 2026800"/>
              <a:gd name="connsiteX1" fmla="*/ 6090000 w 6331236"/>
              <a:gd name="connsiteY1" fmla="*/ 0 h 2026800"/>
              <a:gd name="connsiteX2" fmla="*/ 6092648 w 6331236"/>
              <a:gd name="connsiteY2" fmla="*/ 134592 h 2026800"/>
              <a:gd name="connsiteX3" fmla="*/ 6300215 w 6331236"/>
              <a:gd name="connsiteY3" fmla="*/ 1886952 h 2026800"/>
              <a:gd name="connsiteX4" fmla="*/ 6331236 w 6331236"/>
              <a:gd name="connsiteY4" fmla="*/ 2026800 h 2026800"/>
              <a:gd name="connsiteX5" fmla="*/ 241272 w 6331236"/>
              <a:gd name="connsiteY5" fmla="*/ 2026800 h 2026800"/>
              <a:gd name="connsiteX6" fmla="*/ 210254 w 6331236"/>
              <a:gd name="connsiteY6" fmla="*/ 1886952 h 2026800"/>
              <a:gd name="connsiteX7" fmla="*/ 2650 w 6331236"/>
              <a:gd name="connsiteY7" fmla="*/ 134592 h 202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31236" h="2026800">
                <a:moveTo>
                  <a:pt x="0" y="0"/>
                </a:moveTo>
                <a:lnTo>
                  <a:pt x="6090000" y="0"/>
                </a:lnTo>
                <a:lnTo>
                  <a:pt x="6092648" y="134592"/>
                </a:lnTo>
                <a:cubicBezTo>
                  <a:pt x="6116481" y="738559"/>
                  <a:pt x="6187348" y="1324994"/>
                  <a:pt x="6300215" y="1886952"/>
                </a:cubicBezTo>
                <a:lnTo>
                  <a:pt x="6331236" y="2026800"/>
                </a:lnTo>
                <a:lnTo>
                  <a:pt x="241272" y="2026800"/>
                </a:lnTo>
                <a:lnTo>
                  <a:pt x="210254" y="1886952"/>
                </a:lnTo>
                <a:cubicBezTo>
                  <a:pt x="97387" y="1324994"/>
                  <a:pt x="26493" y="738559"/>
                  <a:pt x="2650" y="134592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2" name="Titel 8 (JU-Free)">
            <a:extLst>
              <a:ext uri="{FF2B5EF4-FFF2-40B4-BE49-F238E27FC236}">
                <a16:creationId xmlns:a16="http://schemas.microsoft.com/office/drawing/2014/main" id="{6260D750-4429-BEAF-42D5-02FFB8E0CE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06746" y="2049480"/>
            <a:ext cx="5281392" cy="69646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nl-NL"/>
            </a:lvl1pPr>
          </a:lstStyle>
          <a:p>
            <a:pPr marL="0" lvl="0"/>
            <a:r>
              <a:rPr lang="nl-NL"/>
              <a:t>[Titel]</a:t>
            </a:r>
          </a:p>
        </p:txBody>
      </p:sp>
      <p:sp>
        <p:nvSpPr>
          <p:cNvPr id="13" name="Ondertitel 9 (JU-Free)">
            <a:extLst>
              <a:ext uri="{FF2B5EF4-FFF2-40B4-BE49-F238E27FC236}">
                <a16:creationId xmlns:a16="http://schemas.microsoft.com/office/drawing/2014/main" id="{E982DD5E-B6F3-042C-7065-DFE1361F9E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2886424" y="2852898"/>
            <a:ext cx="5301714" cy="745368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08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5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3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1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6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[Subtitel]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 (JU-Free)">
            <a:extLst>
              <a:ext uri="{FF2B5EF4-FFF2-40B4-BE49-F238E27FC236}">
                <a16:creationId xmlns:a16="http://schemas.microsoft.com/office/drawing/2014/main" id="{1F0127CA-8A16-85EA-C9DD-AD13EDFCA9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9342" y="476250"/>
            <a:ext cx="7080922" cy="84326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nl-NL"/>
            </a:lvl1pPr>
          </a:lstStyle>
          <a:p>
            <a:pPr marL="0" lvl="0"/>
            <a:r>
              <a:rPr lang="nl-NL"/>
              <a:t>[Titel]</a:t>
            </a:r>
          </a:p>
        </p:txBody>
      </p:sp>
      <p:sp>
        <p:nvSpPr>
          <p:cNvPr id="5" name="Tijdelijke aanduiding voor dia 2 (JU-Free)">
            <a:extLst>
              <a:ext uri="{FF2B5EF4-FFF2-40B4-BE49-F238E27FC236}">
                <a16:creationId xmlns:a16="http://schemas.microsoft.com/office/drawing/2014/main" id="{DBC8A3C5-C92D-7FB0-4823-4FC38C598198}"/>
              </a:ext>
            </a:extLst>
          </p:cNvPr>
          <p:cNvSpPr>
            <a:spLocks noGrp="1"/>
          </p:cNvSpPr>
          <p:nvPr>
            <p:ph type="body" sz="quarter" idx="1003" hasCustomPrompt="1"/>
          </p:nvPr>
        </p:nvSpPr>
        <p:spPr>
          <a:xfrm>
            <a:off x="1174712" y="1565999"/>
            <a:ext cx="7080923" cy="197280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/>
              <a:t>[Tekst]</a:t>
            </a:r>
            <a:endParaRPr lang="nl-NL" dirty="0"/>
          </a:p>
        </p:txBody>
      </p:sp>
      <p:sp>
        <p:nvSpPr>
          <p:cNvPr id="34" name="Frame picture 3 (JU-Free)" descr="Afbeelding invoegen">
            <a:extLst>
              <a:ext uri="{FF2B5EF4-FFF2-40B4-BE49-F238E27FC236}">
                <a16:creationId xmlns:a16="http://schemas.microsoft.com/office/drawing/2014/main" id="{16E5569F-EB02-2191-E41A-2C89F698C8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407224" y="1013778"/>
            <a:ext cx="3024394" cy="26352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33" name="04_***Frame Text 4 (JU-Free)">
            <a:extLst>
              <a:ext uri="{FF2B5EF4-FFF2-40B4-BE49-F238E27FC236}">
                <a16:creationId xmlns:a16="http://schemas.microsoft.com/office/drawing/2014/main" id="{912CF52A-D492-F0DC-AEC7-9C6ED7D55F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1174733" y="3762809"/>
            <a:ext cx="1584206" cy="204355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30"/>
              </a:spcBef>
              <a:buFontTx/>
              <a:buNone/>
              <a:defRPr sz="1600" b="1">
                <a:solidFill>
                  <a:srgbClr val="009EE0"/>
                </a:solidFill>
              </a:defRPr>
            </a:lvl1pPr>
            <a:lvl2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2pPr>
            <a:lvl3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3pPr>
            <a:lvl4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4pPr>
            <a:lvl5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5pPr>
            <a:lvl6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6pPr>
            <a:lvl7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7pPr>
            <a:lvl8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8pPr>
            <a:lvl9pPr marL="0" marR="0" indent="0" algn="l" rtl="0" eaLnBrk="1" fontAlgn="auto">
              <a:lnSpc>
                <a:spcPct val="90000"/>
              </a:lnSpc>
              <a:spcBef>
                <a:spcPts val="30"/>
              </a:spcBef>
              <a:spcAft>
                <a:spcPts val="0"/>
              </a:spcAft>
              <a:buFontTx/>
              <a:buNone/>
              <a:defRPr kumimoji="0" sz="1600" b="1" i="0" u="none" baseline="0">
                <a:solidFill>
                  <a:srgbClr val="009EE0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nl-NL" dirty="0"/>
              <a:t>[Kopje]</a:t>
            </a:r>
          </a:p>
        </p:txBody>
      </p:sp>
      <p:sp>
        <p:nvSpPr>
          <p:cNvPr id="2" name="05_***Bedrijven {PHJU} 5 (JU-Free)">
            <a:extLst>
              <a:ext uri="{FF2B5EF4-FFF2-40B4-BE49-F238E27FC236}">
                <a16:creationId xmlns:a16="http://schemas.microsoft.com/office/drawing/2014/main" id="{2C2BE55D-7629-FC83-51FA-919D7BE8B7D2}"/>
              </a:ext>
            </a:extLst>
          </p:cNvPr>
          <p:cNvSpPr>
            <a:spLocks noGrp="1" noEditPoints="1"/>
          </p:cNvSpPr>
          <p:nvPr>
            <p:ph type="body" idx="1000" hasCustomPrompt="1"/>
            <p:custDataLst>
              <p:custData r:id="rId1"/>
            </p:custDataLst>
          </p:nvPr>
        </p:nvSpPr>
        <p:spPr bwMode="auto">
          <a:xfrm>
            <a:off x="2743200" y="3862390"/>
            <a:ext cx="936625" cy="925513"/>
          </a:xfrm>
          <a:custGeom>
            <a:avLst/>
            <a:gdLst>
              <a:gd name="T0" fmla="*/ 513 w 590"/>
              <a:gd name="T1" fmla="*/ 492 h 583"/>
              <a:gd name="T2" fmla="*/ 481 w 590"/>
              <a:gd name="T3" fmla="*/ 330 h 583"/>
              <a:gd name="T4" fmla="*/ 344 w 590"/>
              <a:gd name="T5" fmla="*/ 492 h 583"/>
              <a:gd name="T6" fmla="*/ 291 w 590"/>
              <a:gd name="T7" fmla="*/ 109 h 583"/>
              <a:gd name="T8" fmla="*/ 239 w 590"/>
              <a:gd name="T9" fmla="*/ 57 h 583"/>
              <a:gd name="T10" fmla="*/ 227 w 590"/>
              <a:gd name="T11" fmla="*/ 0 h 583"/>
              <a:gd name="T12" fmla="*/ 208 w 590"/>
              <a:gd name="T13" fmla="*/ 57 h 583"/>
              <a:gd name="T14" fmla="*/ 196 w 590"/>
              <a:gd name="T15" fmla="*/ 109 h 583"/>
              <a:gd name="T16" fmla="*/ 143 w 590"/>
              <a:gd name="T17" fmla="*/ 195 h 583"/>
              <a:gd name="T18" fmla="*/ 189 w 590"/>
              <a:gd name="T19" fmla="*/ 195 h 583"/>
              <a:gd name="T20" fmla="*/ 116 w 590"/>
              <a:gd name="T21" fmla="*/ 195 h 583"/>
              <a:gd name="T22" fmla="*/ 84 w 590"/>
              <a:gd name="T23" fmla="*/ 216 h 583"/>
              <a:gd name="T24" fmla="*/ 142 w 590"/>
              <a:gd name="T25" fmla="*/ 268 h 583"/>
              <a:gd name="T26" fmla="*/ 153 w 590"/>
              <a:gd name="T27" fmla="*/ 290 h 583"/>
              <a:gd name="T28" fmla="*/ 84 w 590"/>
              <a:gd name="T29" fmla="*/ 290 h 583"/>
              <a:gd name="T30" fmla="*/ 140 w 590"/>
              <a:gd name="T31" fmla="*/ 320 h 583"/>
              <a:gd name="T32" fmla="*/ 153 w 590"/>
              <a:gd name="T33" fmla="*/ 342 h 583"/>
              <a:gd name="T34" fmla="*/ 84 w 590"/>
              <a:gd name="T35" fmla="*/ 342 h 583"/>
              <a:gd name="T36" fmla="*/ 139 w 590"/>
              <a:gd name="T37" fmla="*/ 375 h 583"/>
              <a:gd name="T38" fmla="*/ 153 w 590"/>
              <a:gd name="T39" fmla="*/ 397 h 583"/>
              <a:gd name="T40" fmla="*/ 84 w 590"/>
              <a:gd name="T41" fmla="*/ 397 h 583"/>
              <a:gd name="T42" fmla="*/ 133 w 590"/>
              <a:gd name="T43" fmla="*/ 569 h 583"/>
              <a:gd name="T44" fmla="*/ 146 w 590"/>
              <a:gd name="T45" fmla="*/ 569 h 583"/>
              <a:gd name="T46" fmla="*/ 83 w 590"/>
              <a:gd name="T47" fmla="*/ 569 h 583"/>
              <a:gd name="T48" fmla="*/ 0 w 590"/>
              <a:gd name="T49" fmla="*/ 583 h 583"/>
              <a:gd name="T50" fmla="*/ 146 w 590"/>
              <a:gd name="T51" fmla="*/ 583 h 583"/>
              <a:gd name="T52" fmla="*/ 513 w 590"/>
              <a:gd name="T53" fmla="*/ 583 h 583"/>
              <a:gd name="T54" fmla="*/ 590 w 590"/>
              <a:gd name="T55" fmla="*/ 569 h 583"/>
              <a:gd name="T56" fmla="*/ 208 w 590"/>
              <a:gd name="T57" fmla="*/ 216 h 583"/>
              <a:gd name="T58" fmla="*/ 190 w 590"/>
              <a:gd name="T59" fmla="*/ 216 h 583"/>
              <a:gd name="T60" fmla="*/ 208 w 590"/>
              <a:gd name="T61" fmla="*/ 216 h 583"/>
              <a:gd name="T62" fmla="*/ 147 w 590"/>
              <a:gd name="T63" fmla="*/ 492 h 583"/>
              <a:gd name="T64" fmla="*/ 208 w 590"/>
              <a:gd name="T65" fmla="*/ 492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90" h="583">
                <a:moveTo>
                  <a:pt x="513" y="569"/>
                </a:moveTo>
                <a:lnTo>
                  <a:pt x="513" y="492"/>
                </a:lnTo>
                <a:lnTo>
                  <a:pt x="481" y="492"/>
                </a:lnTo>
                <a:lnTo>
                  <a:pt x="481" y="330"/>
                </a:lnTo>
                <a:lnTo>
                  <a:pt x="344" y="330"/>
                </a:lnTo>
                <a:lnTo>
                  <a:pt x="344" y="492"/>
                </a:lnTo>
                <a:lnTo>
                  <a:pt x="309" y="492"/>
                </a:lnTo>
                <a:lnTo>
                  <a:pt x="291" y="109"/>
                </a:lnTo>
                <a:lnTo>
                  <a:pt x="239" y="109"/>
                </a:lnTo>
                <a:lnTo>
                  <a:pt x="239" y="57"/>
                </a:lnTo>
                <a:lnTo>
                  <a:pt x="227" y="57"/>
                </a:lnTo>
                <a:lnTo>
                  <a:pt x="227" y="0"/>
                </a:lnTo>
                <a:lnTo>
                  <a:pt x="208" y="0"/>
                </a:lnTo>
                <a:lnTo>
                  <a:pt x="208" y="57"/>
                </a:lnTo>
                <a:lnTo>
                  <a:pt x="196" y="57"/>
                </a:lnTo>
                <a:lnTo>
                  <a:pt x="196" y="109"/>
                </a:lnTo>
                <a:lnTo>
                  <a:pt x="146" y="109"/>
                </a:lnTo>
                <a:lnTo>
                  <a:pt x="143" y="195"/>
                </a:lnTo>
                <a:lnTo>
                  <a:pt x="189" y="195"/>
                </a:lnTo>
                <a:lnTo>
                  <a:pt x="189" y="195"/>
                </a:lnTo>
                <a:lnTo>
                  <a:pt x="144" y="195"/>
                </a:lnTo>
                <a:lnTo>
                  <a:pt x="116" y="195"/>
                </a:lnTo>
                <a:lnTo>
                  <a:pt x="116" y="216"/>
                </a:lnTo>
                <a:lnTo>
                  <a:pt x="84" y="216"/>
                </a:lnTo>
                <a:lnTo>
                  <a:pt x="84" y="268"/>
                </a:lnTo>
                <a:lnTo>
                  <a:pt x="142" y="268"/>
                </a:lnTo>
                <a:lnTo>
                  <a:pt x="153" y="268"/>
                </a:lnTo>
                <a:lnTo>
                  <a:pt x="153" y="290"/>
                </a:lnTo>
                <a:lnTo>
                  <a:pt x="141" y="290"/>
                </a:lnTo>
                <a:lnTo>
                  <a:pt x="84" y="290"/>
                </a:lnTo>
                <a:lnTo>
                  <a:pt x="84" y="320"/>
                </a:lnTo>
                <a:lnTo>
                  <a:pt x="140" y="320"/>
                </a:lnTo>
                <a:lnTo>
                  <a:pt x="153" y="320"/>
                </a:lnTo>
                <a:lnTo>
                  <a:pt x="153" y="342"/>
                </a:lnTo>
                <a:lnTo>
                  <a:pt x="140" y="342"/>
                </a:lnTo>
                <a:lnTo>
                  <a:pt x="84" y="342"/>
                </a:lnTo>
                <a:lnTo>
                  <a:pt x="84" y="375"/>
                </a:lnTo>
                <a:lnTo>
                  <a:pt x="139" y="375"/>
                </a:lnTo>
                <a:lnTo>
                  <a:pt x="153" y="375"/>
                </a:lnTo>
                <a:lnTo>
                  <a:pt x="153" y="397"/>
                </a:lnTo>
                <a:lnTo>
                  <a:pt x="138" y="397"/>
                </a:lnTo>
                <a:lnTo>
                  <a:pt x="84" y="397"/>
                </a:lnTo>
                <a:lnTo>
                  <a:pt x="84" y="569"/>
                </a:lnTo>
                <a:lnTo>
                  <a:pt x="133" y="569"/>
                </a:lnTo>
                <a:lnTo>
                  <a:pt x="146" y="569"/>
                </a:lnTo>
                <a:lnTo>
                  <a:pt x="146" y="569"/>
                </a:lnTo>
                <a:lnTo>
                  <a:pt x="132" y="569"/>
                </a:lnTo>
                <a:lnTo>
                  <a:pt x="83" y="569"/>
                </a:lnTo>
                <a:lnTo>
                  <a:pt x="0" y="569"/>
                </a:lnTo>
                <a:lnTo>
                  <a:pt x="0" y="583"/>
                </a:lnTo>
                <a:lnTo>
                  <a:pt x="83" y="583"/>
                </a:lnTo>
                <a:lnTo>
                  <a:pt x="146" y="583"/>
                </a:lnTo>
                <a:lnTo>
                  <a:pt x="208" y="583"/>
                </a:lnTo>
                <a:lnTo>
                  <a:pt x="513" y="583"/>
                </a:lnTo>
                <a:lnTo>
                  <a:pt x="590" y="583"/>
                </a:lnTo>
                <a:lnTo>
                  <a:pt x="590" y="569"/>
                </a:lnTo>
                <a:lnTo>
                  <a:pt x="513" y="569"/>
                </a:lnTo>
                <a:close/>
                <a:moveTo>
                  <a:pt x="208" y="216"/>
                </a:moveTo>
                <a:lnTo>
                  <a:pt x="208" y="216"/>
                </a:lnTo>
                <a:lnTo>
                  <a:pt x="190" y="216"/>
                </a:lnTo>
                <a:lnTo>
                  <a:pt x="190" y="216"/>
                </a:lnTo>
                <a:lnTo>
                  <a:pt x="208" y="216"/>
                </a:lnTo>
                <a:close/>
                <a:moveTo>
                  <a:pt x="147" y="492"/>
                </a:moveTo>
                <a:lnTo>
                  <a:pt x="147" y="492"/>
                </a:lnTo>
                <a:lnTo>
                  <a:pt x="208" y="492"/>
                </a:lnTo>
                <a:lnTo>
                  <a:pt x="208" y="492"/>
                </a:lnTo>
                <a:lnTo>
                  <a:pt x="147" y="492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9EE0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35" name="06_***Frame Text 6 (JU-Free)">
            <a:extLst>
              <a:ext uri="{FF2B5EF4-FFF2-40B4-BE49-F238E27FC236}">
                <a16:creationId xmlns:a16="http://schemas.microsoft.com/office/drawing/2014/main" id="{B8D2D41F-4481-8BDA-5460-4177F152AA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645654" y="4925159"/>
            <a:ext cx="3130968" cy="834480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4" name="07-***Governments {PHJU} 7 (JU-Free)">
            <a:extLst>
              <a:ext uri="{FF2B5EF4-FFF2-40B4-BE49-F238E27FC236}">
                <a16:creationId xmlns:a16="http://schemas.microsoft.com/office/drawing/2014/main" id="{7F5DA38F-9728-C812-8636-C785F3E5C0AA}"/>
              </a:ext>
            </a:extLst>
          </p:cNvPr>
          <p:cNvSpPr>
            <a:spLocks noGrp="1"/>
          </p:cNvSpPr>
          <p:nvPr>
            <p:ph type="body" idx="1001" hasCustomPrompt="1"/>
            <p:custDataLst>
              <p:custData r:id="rId2"/>
            </p:custDataLst>
          </p:nvPr>
        </p:nvSpPr>
        <p:spPr bwMode="auto">
          <a:xfrm>
            <a:off x="5954713" y="4038603"/>
            <a:ext cx="1028700" cy="742950"/>
          </a:xfrm>
          <a:custGeom>
            <a:avLst/>
            <a:gdLst>
              <a:gd name="T0" fmla="*/ 3240 w 3240"/>
              <a:gd name="T1" fmla="*/ 1854 h 2342"/>
              <a:gd name="T2" fmla="*/ 3237 w 3240"/>
              <a:gd name="T3" fmla="*/ 1867 h 2342"/>
              <a:gd name="T4" fmla="*/ 3240 w 3240"/>
              <a:gd name="T5" fmla="*/ 1880 h 2342"/>
              <a:gd name="T6" fmla="*/ 3240 w 3240"/>
              <a:gd name="T7" fmla="*/ 2294 h 2342"/>
              <a:gd name="T8" fmla="*/ 3226 w 3240"/>
              <a:gd name="T9" fmla="*/ 2328 h 2342"/>
              <a:gd name="T10" fmla="*/ 3192 w 3240"/>
              <a:gd name="T11" fmla="*/ 2342 h 2342"/>
              <a:gd name="T12" fmla="*/ 2666 w 3240"/>
              <a:gd name="T13" fmla="*/ 2342 h 2342"/>
              <a:gd name="T14" fmla="*/ 2656 w 3240"/>
              <a:gd name="T15" fmla="*/ 2340 h 2342"/>
              <a:gd name="T16" fmla="*/ 2647 w 3240"/>
              <a:gd name="T17" fmla="*/ 2342 h 2342"/>
              <a:gd name="T18" fmla="*/ 2324 w 3240"/>
              <a:gd name="T19" fmla="*/ 2342 h 2342"/>
              <a:gd name="T20" fmla="*/ 2310 w 3240"/>
              <a:gd name="T21" fmla="*/ 2339 h 2342"/>
              <a:gd name="T22" fmla="*/ 2296 w 3240"/>
              <a:gd name="T23" fmla="*/ 2342 h 2342"/>
              <a:gd name="T24" fmla="*/ 1159 w 3240"/>
              <a:gd name="T25" fmla="*/ 2342 h 2342"/>
              <a:gd name="T26" fmla="*/ 903 w 3240"/>
              <a:gd name="T27" fmla="*/ 2342 h 2342"/>
              <a:gd name="T28" fmla="*/ 902 w 3240"/>
              <a:gd name="T29" fmla="*/ 2342 h 2342"/>
              <a:gd name="T30" fmla="*/ 580 w 3240"/>
              <a:gd name="T31" fmla="*/ 2342 h 2342"/>
              <a:gd name="T32" fmla="*/ 579 w 3240"/>
              <a:gd name="T33" fmla="*/ 2342 h 2342"/>
              <a:gd name="T34" fmla="*/ 48 w 3240"/>
              <a:gd name="T35" fmla="*/ 2342 h 2342"/>
              <a:gd name="T36" fmla="*/ 14 w 3240"/>
              <a:gd name="T37" fmla="*/ 2328 h 2342"/>
              <a:gd name="T38" fmla="*/ 0 w 3240"/>
              <a:gd name="T39" fmla="*/ 2294 h 2342"/>
              <a:gd name="T40" fmla="*/ 0 w 3240"/>
              <a:gd name="T41" fmla="*/ 1594 h 2342"/>
              <a:gd name="T42" fmla="*/ 0 w 3240"/>
              <a:gd name="T43" fmla="*/ 1355 h 2342"/>
              <a:gd name="T44" fmla="*/ 14 w 3240"/>
              <a:gd name="T45" fmla="*/ 1321 h 2342"/>
              <a:gd name="T46" fmla="*/ 48 w 3240"/>
              <a:gd name="T47" fmla="*/ 1306 h 2342"/>
              <a:gd name="T48" fmla="*/ 532 w 3240"/>
              <a:gd name="T49" fmla="*/ 1306 h 2342"/>
              <a:gd name="T50" fmla="*/ 532 w 3240"/>
              <a:gd name="T51" fmla="*/ 720 h 2342"/>
              <a:gd name="T52" fmla="*/ 513 w 3240"/>
              <a:gd name="T53" fmla="*/ 706 h 2342"/>
              <a:gd name="T54" fmla="*/ 506 w 3240"/>
              <a:gd name="T55" fmla="*/ 663 h 2342"/>
              <a:gd name="T56" fmla="*/ 695 w 3240"/>
              <a:gd name="T57" fmla="*/ 34 h 2342"/>
              <a:gd name="T58" fmla="*/ 741 w 3240"/>
              <a:gd name="T59" fmla="*/ 0 h 2342"/>
              <a:gd name="T60" fmla="*/ 787 w 3240"/>
              <a:gd name="T61" fmla="*/ 34 h 2342"/>
              <a:gd name="T62" fmla="*/ 976 w 3240"/>
              <a:gd name="T63" fmla="*/ 663 h 2342"/>
              <a:gd name="T64" fmla="*/ 969 w 3240"/>
              <a:gd name="T65" fmla="*/ 706 h 2342"/>
              <a:gd name="T66" fmla="*/ 950 w 3240"/>
              <a:gd name="T67" fmla="*/ 720 h 2342"/>
              <a:gd name="T68" fmla="*/ 950 w 3240"/>
              <a:gd name="T69" fmla="*/ 1108 h 2342"/>
              <a:gd name="T70" fmla="*/ 1555 w 3240"/>
              <a:gd name="T71" fmla="*/ 393 h 2342"/>
              <a:gd name="T72" fmla="*/ 1551 w 3240"/>
              <a:gd name="T73" fmla="*/ 373 h 2342"/>
              <a:gd name="T74" fmla="*/ 1551 w 3240"/>
              <a:gd name="T75" fmla="*/ 260 h 2342"/>
              <a:gd name="T76" fmla="*/ 1506 w 3240"/>
              <a:gd name="T77" fmla="*/ 212 h 2342"/>
              <a:gd name="T78" fmla="*/ 1551 w 3240"/>
              <a:gd name="T79" fmla="*/ 166 h 2342"/>
              <a:gd name="T80" fmla="*/ 1551 w 3240"/>
              <a:gd name="T81" fmla="*/ 150 h 2342"/>
              <a:gd name="T82" fmla="*/ 1599 w 3240"/>
              <a:gd name="T83" fmla="*/ 101 h 2342"/>
              <a:gd name="T84" fmla="*/ 1647 w 3240"/>
              <a:gd name="T85" fmla="*/ 150 h 2342"/>
              <a:gd name="T86" fmla="*/ 1647 w 3240"/>
              <a:gd name="T87" fmla="*/ 166 h 2342"/>
              <a:gd name="T88" fmla="*/ 1692 w 3240"/>
              <a:gd name="T89" fmla="*/ 212 h 2342"/>
              <a:gd name="T90" fmla="*/ 1647 w 3240"/>
              <a:gd name="T91" fmla="*/ 260 h 2342"/>
              <a:gd name="T92" fmla="*/ 1647 w 3240"/>
              <a:gd name="T93" fmla="*/ 373 h 2342"/>
              <a:gd name="T94" fmla="*/ 1643 w 3240"/>
              <a:gd name="T95" fmla="*/ 393 h 2342"/>
              <a:gd name="T96" fmla="*/ 2276 w 3240"/>
              <a:gd name="T97" fmla="*/ 1141 h 2342"/>
              <a:gd name="T98" fmla="*/ 2276 w 3240"/>
              <a:gd name="T99" fmla="*/ 720 h 2342"/>
              <a:gd name="T100" fmla="*/ 2257 w 3240"/>
              <a:gd name="T101" fmla="*/ 706 h 2342"/>
              <a:gd name="T102" fmla="*/ 2250 w 3240"/>
              <a:gd name="T103" fmla="*/ 663 h 2342"/>
              <a:gd name="T104" fmla="*/ 2439 w 3240"/>
              <a:gd name="T105" fmla="*/ 34 h 2342"/>
              <a:gd name="T106" fmla="*/ 2485 w 3240"/>
              <a:gd name="T107" fmla="*/ 0 h 2342"/>
              <a:gd name="T108" fmla="*/ 2531 w 3240"/>
              <a:gd name="T109" fmla="*/ 34 h 2342"/>
              <a:gd name="T110" fmla="*/ 2721 w 3240"/>
              <a:gd name="T111" fmla="*/ 663 h 2342"/>
              <a:gd name="T112" fmla="*/ 2713 w 3240"/>
              <a:gd name="T113" fmla="*/ 706 h 2342"/>
              <a:gd name="T114" fmla="*/ 2695 w 3240"/>
              <a:gd name="T115" fmla="*/ 720 h 2342"/>
              <a:gd name="T116" fmla="*/ 2695 w 3240"/>
              <a:gd name="T117" fmla="*/ 1614 h 2342"/>
              <a:gd name="T118" fmla="*/ 3192 w 3240"/>
              <a:gd name="T119" fmla="*/ 1614 h 2342"/>
              <a:gd name="T120" fmla="*/ 3226 w 3240"/>
              <a:gd name="T121" fmla="*/ 1628 h 2342"/>
              <a:gd name="T122" fmla="*/ 3240 w 3240"/>
              <a:gd name="T123" fmla="*/ 1662 h 2342"/>
              <a:gd name="T124" fmla="*/ 3240 w 3240"/>
              <a:gd name="T125" fmla="*/ 1854 h 2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240" h="2342">
                <a:moveTo>
                  <a:pt x="3240" y="1854"/>
                </a:moveTo>
                <a:cubicBezTo>
                  <a:pt x="3240" y="1859"/>
                  <a:pt x="3239" y="1863"/>
                  <a:pt x="3237" y="1867"/>
                </a:cubicBezTo>
                <a:cubicBezTo>
                  <a:pt x="3239" y="1871"/>
                  <a:pt x="3240" y="1875"/>
                  <a:pt x="3240" y="1880"/>
                </a:cubicBezTo>
                <a:cubicBezTo>
                  <a:pt x="3240" y="1880"/>
                  <a:pt x="3240" y="1880"/>
                  <a:pt x="3240" y="2294"/>
                </a:cubicBezTo>
                <a:cubicBezTo>
                  <a:pt x="3240" y="2306"/>
                  <a:pt x="3235" y="2319"/>
                  <a:pt x="3226" y="2328"/>
                </a:cubicBezTo>
                <a:cubicBezTo>
                  <a:pt x="3217" y="2337"/>
                  <a:pt x="3205" y="2342"/>
                  <a:pt x="3192" y="2342"/>
                </a:cubicBezTo>
                <a:cubicBezTo>
                  <a:pt x="3192" y="2342"/>
                  <a:pt x="3192" y="2342"/>
                  <a:pt x="2666" y="2342"/>
                </a:cubicBezTo>
                <a:cubicBezTo>
                  <a:pt x="2662" y="2342"/>
                  <a:pt x="2659" y="2340"/>
                  <a:pt x="2656" y="2340"/>
                </a:cubicBezTo>
                <a:cubicBezTo>
                  <a:pt x="2653" y="2340"/>
                  <a:pt x="2650" y="2342"/>
                  <a:pt x="2647" y="2342"/>
                </a:cubicBezTo>
                <a:cubicBezTo>
                  <a:pt x="2647" y="2342"/>
                  <a:pt x="2647" y="2342"/>
                  <a:pt x="2324" y="2342"/>
                </a:cubicBezTo>
                <a:cubicBezTo>
                  <a:pt x="2319" y="2342"/>
                  <a:pt x="2314" y="2340"/>
                  <a:pt x="2310" y="2339"/>
                </a:cubicBezTo>
                <a:cubicBezTo>
                  <a:pt x="2305" y="2340"/>
                  <a:pt x="2301" y="2342"/>
                  <a:pt x="2296" y="2342"/>
                </a:cubicBezTo>
                <a:cubicBezTo>
                  <a:pt x="2296" y="2342"/>
                  <a:pt x="2296" y="2342"/>
                  <a:pt x="1159" y="2342"/>
                </a:cubicBezTo>
                <a:cubicBezTo>
                  <a:pt x="1159" y="2342"/>
                  <a:pt x="1159" y="2342"/>
                  <a:pt x="903" y="2342"/>
                </a:cubicBezTo>
                <a:cubicBezTo>
                  <a:pt x="903" y="2342"/>
                  <a:pt x="903" y="2342"/>
                  <a:pt x="902" y="2342"/>
                </a:cubicBezTo>
                <a:cubicBezTo>
                  <a:pt x="902" y="2342"/>
                  <a:pt x="902" y="2342"/>
                  <a:pt x="580" y="2342"/>
                </a:cubicBezTo>
                <a:cubicBezTo>
                  <a:pt x="580" y="2342"/>
                  <a:pt x="580" y="2342"/>
                  <a:pt x="579" y="2342"/>
                </a:cubicBezTo>
                <a:cubicBezTo>
                  <a:pt x="579" y="2342"/>
                  <a:pt x="579" y="2342"/>
                  <a:pt x="48" y="2342"/>
                </a:cubicBezTo>
                <a:cubicBezTo>
                  <a:pt x="35" y="2342"/>
                  <a:pt x="23" y="2336"/>
                  <a:pt x="14" y="2328"/>
                </a:cubicBezTo>
                <a:cubicBezTo>
                  <a:pt x="5" y="2319"/>
                  <a:pt x="0" y="2306"/>
                  <a:pt x="0" y="2294"/>
                </a:cubicBezTo>
                <a:cubicBezTo>
                  <a:pt x="0" y="2294"/>
                  <a:pt x="0" y="2294"/>
                  <a:pt x="0" y="1594"/>
                </a:cubicBezTo>
                <a:cubicBezTo>
                  <a:pt x="0" y="1594"/>
                  <a:pt x="0" y="1594"/>
                  <a:pt x="0" y="1355"/>
                </a:cubicBezTo>
                <a:cubicBezTo>
                  <a:pt x="0" y="1342"/>
                  <a:pt x="5" y="1330"/>
                  <a:pt x="14" y="1321"/>
                </a:cubicBezTo>
                <a:cubicBezTo>
                  <a:pt x="23" y="1312"/>
                  <a:pt x="35" y="1306"/>
                  <a:pt x="48" y="1306"/>
                </a:cubicBezTo>
                <a:cubicBezTo>
                  <a:pt x="48" y="1306"/>
                  <a:pt x="48" y="1306"/>
                  <a:pt x="532" y="1306"/>
                </a:cubicBezTo>
                <a:cubicBezTo>
                  <a:pt x="532" y="1306"/>
                  <a:pt x="532" y="1306"/>
                  <a:pt x="532" y="720"/>
                </a:cubicBezTo>
                <a:cubicBezTo>
                  <a:pt x="524" y="717"/>
                  <a:pt x="518" y="712"/>
                  <a:pt x="513" y="706"/>
                </a:cubicBezTo>
                <a:cubicBezTo>
                  <a:pt x="504" y="693"/>
                  <a:pt x="501" y="678"/>
                  <a:pt x="506" y="663"/>
                </a:cubicBezTo>
                <a:cubicBezTo>
                  <a:pt x="506" y="663"/>
                  <a:pt x="506" y="663"/>
                  <a:pt x="695" y="34"/>
                </a:cubicBezTo>
                <a:cubicBezTo>
                  <a:pt x="701" y="14"/>
                  <a:pt x="720" y="0"/>
                  <a:pt x="741" y="0"/>
                </a:cubicBezTo>
                <a:cubicBezTo>
                  <a:pt x="762" y="0"/>
                  <a:pt x="781" y="14"/>
                  <a:pt x="787" y="34"/>
                </a:cubicBezTo>
                <a:cubicBezTo>
                  <a:pt x="787" y="34"/>
                  <a:pt x="787" y="34"/>
                  <a:pt x="976" y="663"/>
                </a:cubicBezTo>
                <a:cubicBezTo>
                  <a:pt x="981" y="678"/>
                  <a:pt x="978" y="693"/>
                  <a:pt x="969" y="706"/>
                </a:cubicBezTo>
                <a:cubicBezTo>
                  <a:pt x="964" y="712"/>
                  <a:pt x="958" y="717"/>
                  <a:pt x="950" y="720"/>
                </a:cubicBezTo>
                <a:cubicBezTo>
                  <a:pt x="950" y="720"/>
                  <a:pt x="950" y="720"/>
                  <a:pt x="950" y="1108"/>
                </a:cubicBezTo>
                <a:cubicBezTo>
                  <a:pt x="950" y="1108"/>
                  <a:pt x="950" y="1108"/>
                  <a:pt x="1555" y="393"/>
                </a:cubicBezTo>
                <a:cubicBezTo>
                  <a:pt x="1553" y="387"/>
                  <a:pt x="1551" y="380"/>
                  <a:pt x="1551" y="373"/>
                </a:cubicBezTo>
                <a:cubicBezTo>
                  <a:pt x="1551" y="373"/>
                  <a:pt x="1551" y="373"/>
                  <a:pt x="1551" y="260"/>
                </a:cubicBezTo>
                <a:cubicBezTo>
                  <a:pt x="1526" y="258"/>
                  <a:pt x="1506" y="238"/>
                  <a:pt x="1506" y="212"/>
                </a:cubicBezTo>
                <a:cubicBezTo>
                  <a:pt x="1506" y="188"/>
                  <a:pt x="1526" y="166"/>
                  <a:pt x="1551" y="166"/>
                </a:cubicBezTo>
                <a:cubicBezTo>
                  <a:pt x="1551" y="166"/>
                  <a:pt x="1551" y="166"/>
                  <a:pt x="1551" y="150"/>
                </a:cubicBezTo>
                <a:cubicBezTo>
                  <a:pt x="1551" y="123"/>
                  <a:pt x="1573" y="101"/>
                  <a:pt x="1599" y="101"/>
                </a:cubicBezTo>
                <a:cubicBezTo>
                  <a:pt x="1626" y="101"/>
                  <a:pt x="1647" y="123"/>
                  <a:pt x="1647" y="150"/>
                </a:cubicBezTo>
                <a:cubicBezTo>
                  <a:pt x="1647" y="150"/>
                  <a:pt x="1647" y="150"/>
                  <a:pt x="1647" y="166"/>
                </a:cubicBezTo>
                <a:cubicBezTo>
                  <a:pt x="1672" y="166"/>
                  <a:pt x="1692" y="188"/>
                  <a:pt x="1692" y="212"/>
                </a:cubicBezTo>
                <a:cubicBezTo>
                  <a:pt x="1692" y="238"/>
                  <a:pt x="1672" y="258"/>
                  <a:pt x="1647" y="260"/>
                </a:cubicBezTo>
                <a:cubicBezTo>
                  <a:pt x="1647" y="260"/>
                  <a:pt x="1647" y="260"/>
                  <a:pt x="1647" y="373"/>
                </a:cubicBezTo>
                <a:cubicBezTo>
                  <a:pt x="1647" y="380"/>
                  <a:pt x="1646" y="387"/>
                  <a:pt x="1643" y="393"/>
                </a:cubicBezTo>
                <a:cubicBezTo>
                  <a:pt x="1643" y="393"/>
                  <a:pt x="1643" y="393"/>
                  <a:pt x="2276" y="1141"/>
                </a:cubicBezTo>
                <a:cubicBezTo>
                  <a:pt x="2276" y="1141"/>
                  <a:pt x="2276" y="1141"/>
                  <a:pt x="2276" y="720"/>
                </a:cubicBezTo>
                <a:cubicBezTo>
                  <a:pt x="2269" y="717"/>
                  <a:pt x="2262" y="712"/>
                  <a:pt x="2257" y="706"/>
                </a:cubicBezTo>
                <a:cubicBezTo>
                  <a:pt x="2248" y="693"/>
                  <a:pt x="2246" y="678"/>
                  <a:pt x="2250" y="663"/>
                </a:cubicBezTo>
                <a:cubicBezTo>
                  <a:pt x="2250" y="663"/>
                  <a:pt x="2250" y="663"/>
                  <a:pt x="2439" y="34"/>
                </a:cubicBezTo>
                <a:cubicBezTo>
                  <a:pt x="2445" y="14"/>
                  <a:pt x="2464" y="0"/>
                  <a:pt x="2485" y="0"/>
                </a:cubicBezTo>
                <a:cubicBezTo>
                  <a:pt x="2506" y="0"/>
                  <a:pt x="2525" y="14"/>
                  <a:pt x="2531" y="34"/>
                </a:cubicBezTo>
                <a:cubicBezTo>
                  <a:pt x="2531" y="34"/>
                  <a:pt x="2531" y="34"/>
                  <a:pt x="2721" y="663"/>
                </a:cubicBezTo>
                <a:cubicBezTo>
                  <a:pt x="2725" y="678"/>
                  <a:pt x="2722" y="693"/>
                  <a:pt x="2713" y="706"/>
                </a:cubicBezTo>
                <a:cubicBezTo>
                  <a:pt x="2708" y="712"/>
                  <a:pt x="2702" y="717"/>
                  <a:pt x="2695" y="720"/>
                </a:cubicBezTo>
                <a:cubicBezTo>
                  <a:pt x="2695" y="720"/>
                  <a:pt x="2695" y="720"/>
                  <a:pt x="2695" y="1614"/>
                </a:cubicBezTo>
                <a:cubicBezTo>
                  <a:pt x="2695" y="1614"/>
                  <a:pt x="2695" y="1614"/>
                  <a:pt x="3192" y="1614"/>
                </a:cubicBezTo>
                <a:cubicBezTo>
                  <a:pt x="3205" y="1614"/>
                  <a:pt x="3217" y="1618"/>
                  <a:pt x="3226" y="1628"/>
                </a:cubicBezTo>
                <a:cubicBezTo>
                  <a:pt x="3235" y="1636"/>
                  <a:pt x="3240" y="1648"/>
                  <a:pt x="3240" y="1662"/>
                </a:cubicBezTo>
                <a:lnTo>
                  <a:pt x="3240" y="1854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9EE0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36" name="08_***Frame Text 8 (JU-Free)">
            <a:extLst>
              <a:ext uri="{FF2B5EF4-FFF2-40B4-BE49-F238E27FC236}">
                <a16:creationId xmlns:a16="http://schemas.microsoft.com/office/drawing/2014/main" id="{78E84A67-8137-68C4-0589-CCD178077CA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96638" y="4925159"/>
            <a:ext cx="3106965" cy="834480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3" name="09_***NGO {PHJU} 9 (JU-Free)">
            <a:extLst>
              <a:ext uri="{FF2B5EF4-FFF2-40B4-BE49-F238E27FC236}">
                <a16:creationId xmlns:a16="http://schemas.microsoft.com/office/drawing/2014/main" id="{826C1A29-5B32-C1E5-98A7-451BC026B5DD}"/>
              </a:ext>
            </a:extLst>
          </p:cNvPr>
          <p:cNvSpPr>
            <a:spLocks noGrp="1" noEditPoints="1"/>
          </p:cNvSpPr>
          <p:nvPr>
            <p:ph type="body" idx="1002" hasCustomPrompt="1"/>
            <p:custDataLst>
              <p:custData r:id="rId3"/>
            </p:custDataLst>
          </p:nvPr>
        </p:nvSpPr>
        <p:spPr bwMode="auto">
          <a:xfrm>
            <a:off x="9450388" y="3967165"/>
            <a:ext cx="773113" cy="820738"/>
          </a:xfrm>
          <a:custGeom>
            <a:avLst/>
            <a:gdLst>
              <a:gd name="T0" fmla="*/ 2252 w 2434"/>
              <a:gd name="T1" fmla="*/ 1569 h 2588"/>
              <a:gd name="T2" fmla="*/ 300 w 2434"/>
              <a:gd name="T3" fmla="*/ 1006 h 2588"/>
              <a:gd name="T4" fmla="*/ 2 w 2434"/>
              <a:gd name="T5" fmla="*/ 1680 h 2588"/>
              <a:gd name="T6" fmla="*/ 572 w 2434"/>
              <a:gd name="T7" fmla="*/ 1748 h 2588"/>
              <a:gd name="T8" fmla="*/ 641 w 2434"/>
              <a:gd name="T9" fmla="*/ 1694 h 2588"/>
              <a:gd name="T10" fmla="*/ 862 w 2434"/>
              <a:gd name="T11" fmla="*/ 1572 h 2588"/>
              <a:gd name="T12" fmla="*/ 1507 w 2434"/>
              <a:gd name="T13" fmla="*/ 1334 h 2588"/>
              <a:gd name="T14" fmla="*/ 1482 w 2434"/>
              <a:gd name="T15" fmla="*/ 1426 h 2588"/>
              <a:gd name="T16" fmla="*/ 1085 w 2434"/>
              <a:gd name="T17" fmla="*/ 1660 h 2588"/>
              <a:gd name="T18" fmla="*/ 1944 w 2434"/>
              <a:gd name="T19" fmla="*/ 1648 h 2588"/>
              <a:gd name="T20" fmla="*/ 2087 w 2434"/>
              <a:gd name="T21" fmla="*/ 1629 h 2588"/>
              <a:gd name="T22" fmla="*/ 2195 w 2434"/>
              <a:gd name="T23" fmla="*/ 1666 h 2588"/>
              <a:gd name="T24" fmla="*/ 1934 w 2434"/>
              <a:gd name="T25" fmla="*/ 1764 h 2588"/>
              <a:gd name="T26" fmla="*/ 1749 w 2434"/>
              <a:gd name="T27" fmla="*/ 1795 h 2588"/>
              <a:gd name="T28" fmla="*/ 1339 w 2434"/>
              <a:gd name="T29" fmla="*/ 1872 h 2588"/>
              <a:gd name="T30" fmla="*/ 1387 w 2434"/>
              <a:gd name="T31" fmla="*/ 1926 h 2588"/>
              <a:gd name="T32" fmla="*/ 1605 w 2434"/>
              <a:gd name="T33" fmla="*/ 1914 h 2588"/>
              <a:gd name="T34" fmla="*/ 1952 w 2434"/>
              <a:gd name="T35" fmla="*/ 1868 h 2588"/>
              <a:gd name="T36" fmla="*/ 2277 w 2434"/>
              <a:gd name="T37" fmla="*/ 1806 h 2588"/>
              <a:gd name="T38" fmla="*/ 2303 w 2434"/>
              <a:gd name="T39" fmla="*/ 1890 h 2588"/>
              <a:gd name="T40" fmla="*/ 1400 w 2434"/>
              <a:gd name="T41" fmla="*/ 2040 h 2588"/>
              <a:gd name="T42" fmla="*/ 1364 w 2434"/>
              <a:gd name="T43" fmla="*/ 2121 h 2588"/>
              <a:gd name="T44" fmla="*/ 1557 w 2434"/>
              <a:gd name="T45" fmla="*/ 2134 h 2588"/>
              <a:gd name="T46" fmla="*/ 2214 w 2434"/>
              <a:gd name="T47" fmla="*/ 2035 h 2588"/>
              <a:gd name="T48" fmla="*/ 2262 w 2434"/>
              <a:gd name="T49" fmla="*/ 2056 h 2588"/>
              <a:gd name="T50" fmla="*/ 2034 w 2434"/>
              <a:gd name="T51" fmla="*/ 2169 h 2588"/>
              <a:gd name="T52" fmla="*/ 1410 w 2434"/>
              <a:gd name="T53" fmla="*/ 2250 h 2588"/>
              <a:gd name="T54" fmla="*/ 1370 w 2434"/>
              <a:gd name="T55" fmla="*/ 2323 h 2588"/>
              <a:gd name="T56" fmla="*/ 1443 w 2434"/>
              <a:gd name="T57" fmla="*/ 2352 h 2588"/>
              <a:gd name="T58" fmla="*/ 2087 w 2434"/>
              <a:gd name="T59" fmla="*/ 2260 h 2588"/>
              <a:gd name="T60" fmla="*/ 1739 w 2434"/>
              <a:gd name="T61" fmla="*/ 2421 h 2588"/>
              <a:gd name="T62" fmla="*/ 480 w 2434"/>
              <a:gd name="T63" fmla="*/ 2353 h 2588"/>
              <a:gd name="T64" fmla="*/ 49 w 2434"/>
              <a:gd name="T65" fmla="*/ 2357 h 2588"/>
              <a:gd name="T66" fmla="*/ 1208 w 2434"/>
              <a:gd name="T67" fmla="*/ 2588 h 2588"/>
              <a:gd name="T68" fmla="*/ 2064 w 2434"/>
              <a:gd name="T69" fmla="*/ 2439 h 2588"/>
              <a:gd name="T70" fmla="*/ 2205 w 2434"/>
              <a:gd name="T71" fmla="*/ 2226 h 2588"/>
              <a:gd name="T72" fmla="*/ 2414 w 2434"/>
              <a:gd name="T73" fmla="*/ 1908 h 2588"/>
              <a:gd name="T74" fmla="*/ 1868 w 2434"/>
              <a:gd name="T75" fmla="*/ 1560 h 2588"/>
              <a:gd name="T76" fmla="*/ 1541 w 2434"/>
              <a:gd name="T77" fmla="*/ 1502 h 2588"/>
              <a:gd name="T78" fmla="*/ 1507 w 2434"/>
              <a:gd name="T79" fmla="*/ 1238 h 2588"/>
              <a:gd name="T80" fmla="*/ 1000 w 2434"/>
              <a:gd name="T81" fmla="*/ 1416 h 2588"/>
              <a:gd name="T82" fmla="*/ 395 w 2434"/>
              <a:gd name="T83" fmla="*/ 1006 h 2588"/>
              <a:gd name="T84" fmla="*/ 453 w 2434"/>
              <a:gd name="T85" fmla="*/ 1056 h 2588"/>
              <a:gd name="T86" fmla="*/ 584 w 2434"/>
              <a:gd name="T87" fmla="*/ 1448 h 2588"/>
              <a:gd name="T88" fmla="*/ 800 w 2434"/>
              <a:gd name="T89" fmla="*/ 1152 h 2588"/>
              <a:gd name="T90" fmla="*/ 568 w 2434"/>
              <a:gd name="T91" fmla="*/ 681 h 2588"/>
              <a:gd name="T92" fmla="*/ 819 w 2434"/>
              <a:gd name="T93" fmla="*/ 478 h 2588"/>
              <a:gd name="T94" fmla="*/ 867 w 2434"/>
              <a:gd name="T95" fmla="*/ 219 h 2588"/>
              <a:gd name="T96" fmla="*/ 1301 w 2434"/>
              <a:gd name="T97" fmla="*/ 101 h 2588"/>
              <a:gd name="T98" fmla="*/ 1302 w 2434"/>
              <a:gd name="T99" fmla="*/ 96 h 2588"/>
              <a:gd name="T100" fmla="*/ 2131 w 2434"/>
              <a:gd name="T101" fmla="*/ 640 h 2588"/>
              <a:gd name="T102" fmla="*/ 1533 w 2434"/>
              <a:gd name="T103" fmla="*/ 354 h 2588"/>
              <a:gd name="T104" fmla="*/ 1552 w 2434"/>
              <a:gd name="T105" fmla="*/ 1075 h 2588"/>
              <a:gd name="T106" fmla="*/ 2016 w 2434"/>
              <a:gd name="T107" fmla="*/ 1220 h 2588"/>
              <a:gd name="T108" fmla="*/ 2102 w 2434"/>
              <a:gd name="T109" fmla="*/ 950 h 2588"/>
              <a:gd name="T110" fmla="*/ 2172 w 2434"/>
              <a:gd name="T111" fmla="*/ 854 h 2588"/>
              <a:gd name="T112" fmla="*/ 1930 w 2434"/>
              <a:gd name="T113" fmla="*/ 642 h 2588"/>
              <a:gd name="T114" fmla="*/ 1687 w 2434"/>
              <a:gd name="T115" fmla="*/ 575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34" h="2588">
                <a:moveTo>
                  <a:pt x="2385" y="1744"/>
                </a:moveTo>
                <a:cubicBezTo>
                  <a:pt x="2358" y="1723"/>
                  <a:pt x="2323" y="1712"/>
                  <a:pt x="2284" y="1711"/>
                </a:cubicBezTo>
                <a:cubicBezTo>
                  <a:pt x="2288" y="1696"/>
                  <a:pt x="2291" y="1681"/>
                  <a:pt x="2291" y="1666"/>
                </a:cubicBezTo>
                <a:cubicBezTo>
                  <a:pt x="2291" y="1631"/>
                  <a:pt x="2278" y="1595"/>
                  <a:pt x="2252" y="1569"/>
                </a:cubicBezTo>
                <a:cubicBezTo>
                  <a:pt x="2229" y="1545"/>
                  <a:pt x="2195" y="1531"/>
                  <a:pt x="2158" y="1528"/>
                </a:cubicBezTo>
                <a:cubicBezTo>
                  <a:pt x="2251" y="1376"/>
                  <a:pt x="2304" y="1197"/>
                  <a:pt x="2304" y="1006"/>
                </a:cubicBezTo>
                <a:cubicBezTo>
                  <a:pt x="2304" y="451"/>
                  <a:pt x="1855" y="0"/>
                  <a:pt x="1302" y="0"/>
                </a:cubicBezTo>
                <a:cubicBezTo>
                  <a:pt x="748" y="0"/>
                  <a:pt x="300" y="451"/>
                  <a:pt x="300" y="1006"/>
                </a:cubicBezTo>
                <a:cubicBezTo>
                  <a:pt x="300" y="1254"/>
                  <a:pt x="389" y="1479"/>
                  <a:pt x="536" y="1654"/>
                </a:cubicBezTo>
                <a:cubicBezTo>
                  <a:pt x="532" y="1657"/>
                  <a:pt x="528" y="1660"/>
                  <a:pt x="525" y="1663"/>
                </a:cubicBezTo>
                <a:cubicBezTo>
                  <a:pt x="53" y="1635"/>
                  <a:pt x="53" y="1635"/>
                  <a:pt x="53" y="1635"/>
                </a:cubicBezTo>
                <a:cubicBezTo>
                  <a:pt x="26" y="1634"/>
                  <a:pt x="3" y="1654"/>
                  <a:pt x="2" y="1680"/>
                </a:cubicBezTo>
                <a:cubicBezTo>
                  <a:pt x="0" y="1707"/>
                  <a:pt x="20" y="1730"/>
                  <a:pt x="47" y="1731"/>
                </a:cubicBezTo>
                <a:cubicBezTo>
                  <a:pt x="50" y="1731"/>
                  <a:pt x="50" y="1731"/>
                  <a:pt x="50" y="1731"/>
                </a:cubicBezTo>
                <a:cubicBezTo>
                  <a:pt x="538" y="1760"/>
                  <a:pt x="538" y="1760"/>
                  <a:pt x="538" y="1760"/>
                </a:cubicBezTo>
                <a:cubicBezTo>
                  <a:pt x="550" y="1761"/>
                  <a:pt x="563" y="1757"/>
                  <a:pt x="572" y="1748"/>
                </a:cubicBezTo>
                <a:cubicBezTo>
                  <a:pt x="581" y="1740"/>
                  <a:pt x="591" y="1732"/>
                  <a:pt x="601" y="1724"/>
                </a:cubicBezTo>
                <a:cubicBezTo>
                  <a:pt x="605" y="1721"/>
                  <a:pt x="610" y="1717"/>
                  <a:pt x="614" y="1714"/>
                </a:cubicBezTo>
                <a:cubicBezTo>
                  <a:pt x="623" y="1707"/>
                  <a:pt x="631" y="1701"/>
                  <a:pt x="640" y="1695"/>
                </a:cubicBezTo>
                <a:cubicBezTo>
                  <a:pt x="640" y="1695"/>
                  <a:pt x="640" y="1694"/>
                  <a:pt x="641" y="1694"/>
                </a:cubicBezTo>
                <a:cubicBezTo>
                  <a:pt x="649" y="1688"/>
                  <a:pt x="657" y="1683"/>
                  <a:pt x="666" y="1677"/>
                </a:cubicBezTo>
                <a:cubicBezTo>
                  <a:pt x="671" y="1674"/>
                  <a:pt x="676" y="1671"/>
                  <a:pt x="681" y="1668"/>
                </a:cubicBezTo>
                <a:cubicBezTo>
                  <a:pt x="737" y="1632"/>
                  <a:pt x="798" y="1601"/>
                  <a:pt x="860" y="1574"/>
                </a:cubicBezTo>
                <a:cubicBezTo>
                  <a:pt x="862" y="1573"/>
                  <a:pt x="862" y="1573"/>
                  <a:pt x="862" y="1572"/>
                </a:cubicBezTo>
                <a:cubicBezTo>
                  <a:pt x="970" y="1525"/>
                  <a:pt x="1082" y="1489"/>
                  <a:pt x="1177" y="1458"/>
                </a:cubicBezTo>
                <a:cubicBezTo>
                  <a:pt x="1240" y="1438"/>
                  <a:pt x="1296" y="1420"/>
                  <a:pt x="1340" y="1404"/>
                </a:cubicBezTo>
                <a:cubicBezTo>
                  <a:pt x="1364" y="1394"/>
                  <a:pt x="1386" y="1385"/>
                  <a:pt x="1404" y="1374"/>
                </a:cubicBezTo>
                <a:cubicBezTo>
                  <a:pt x="1453" y="1342"/>
                  <a:pt x="1489" y="1332"/>
                  <a:pt x="1507" y="1334"/>
                </a:cubicBezTo>
                <a:cubicBezTo>
                  <a:pt x="1519" y="1334"/>
                  <a:pt x="1520" y="1336"/>
                  <a:pt x="1522" y="1338"/>
                </a:cubicBezTo>
                <a:cubicBezTo>
                  <a:pt x="1523" y="1338"/>
                  <a:pt x="1525" y="1342"/>
                  <a:pt x="1525" y="1352"/>
                </a:cubicBezTo>
                <a:cubicBezTo>
                  <a:pt x="1525" y="1361"/>
                  <a:pt x="1522" y="1374"/>
                  <a:pt x="1515" y="1387"/>
                </a:cubicBezTo>
                <a:cubicBezTo>
                  <a:pt x="1509" y="1401"/>
                  <a:pt x="1497" y="1414"/>
                  <a:pt x="1482" y="1426"/>
                </a:cubicBezTo>
                <a:cubicBezTo>
                  <a:pt x="1408" y="1484"/>
                  <a:pt x="1349" y="1513"/>
                  <a:pt x="1291" y="1531"/>
                </a:cubicBezTo>
                <a:cubicBezTo>
                  <a:pt x="1233" y="1550"/>
                  <a:pt x="1173" y="1557"/>
                  <a:pt x="1096" y="1567"/>
                </a:cubicBezTo>
                <a:cubicBezTo>
                  <a:pt x="1074" y="1570"/>
                  <a:pt x="1057" y="1587"/>
                  <a:pt x="1055" y="1609"/>
                </a:cubicBezTo>
                <a:cubicBezTo>
                  <a:pt x="1052" y="1631"/>
                  <a:pt x="1065" y="1652"/>
                  <a:pt x="1085" y="1660"/>
                </a:cubicBezTo>
                <a:cubicBezTo>
                  <a:pt x="1119" y="1673"/>
                  <a:pt x="1160" y="1680"/>
                  <a:pt x="1206" y="1685"/>
                </a:cubicBezTo>
                <a:cubicBezTo>
                  <a:pt x="1252" y="1690"/>
                  <a:pt x="1303" y="1692"/>
                  <a:pt x="1358" y="1692"/>
                </a:cubicBezTo>
                <a:cubicBezTo>
                  <a:pt x="1500" y="1692"/>
                  <a:pt x="1667" y="1678"/>
                  <a:pt x="1811" y="1663"/>
                </a:cubicBezTo>
                <a:cubicBezTo>
                  <a:pt x="1859" y="1658"/>
                  <a:pt x="1902" y="1653"/>
                  <a:pt x="1944" y="1648"/>
                </a:cubicBezTo>
                <a:cubicBezTo>
                  <a:pt x="1952" y="1647"/>
                  <a:pt x="1962" y="1646"/>
                  <a:pt x="1970" y="1644"/>
                </a:cubicBezTo>
                <a:cubicBezTo>
                  <a:pt x="1988" y="1642"/>
                  <a:pt x="2002" y="1640"/>
                  <a:pt x="2017" y="1638"/>
                </a:cubicBezTo>
                <a:cubicBezTo>
                  <a:pt x="2034" y="1636"/>
                  <a:pt x="2049" y="1634"/>
                  <a:pt x="2063" y="1632"/>
                </a:cubicBezTo>
                <a:cubicBezTo>
                  <a:pt x="2072" y="1631"/>
                  <a:pt x="2080" y="1630"/>
                  <a:pt x="2087" y="1629"/>
                </a:cubicBezTo>
                <a:cubicBezTo>
                  <a:pt x="2104" y="1627"/>
                  <a:pt x="2119" y="1625"/>
                  <a:pt x="2130" y="1624"/>
                </a:cubicBezTo>
                <a:cubicBezTo>
                  <a:pt x="2135" y="1623"/>
                  <a:pt x="2140" y="1623"/>
                  <a:pt x="2144" y="1623"/>
                </a:cubicBezTo>
                <a:cubicBezTo>
                  <a:pt x="2165" y="1623"/>
                  <a:pt x="2176" y="1629"/>
                  <a:pt x="2183" y="1636"/>
                </a:cubicBezTo>
                <a:cubicBezTo>
                  <a:pt x="2190" y="1643"/>
                  <a:pt x="2195" y="1654"/>
                  <a:pt x="2195" y="1666"/>
                </a:cubicBezTo>
                <a:cubicBezTo>
                  <a:pt x="2195" y="1678"/>
                  <a:pt x="2191" y="1691"/>
                  <a:pt x="2182" y="1703"/>
                </a:cubicBezTo>
                <a:cubicBezTo>
                  <a:pt x="2175" y="1712"/>
                  <a:pt x="2165" y="1720"/>
                  <a:pt x="2150" y="1727"/>
                </a:cubicBezTo>
                <a:cubicBezTo>
                  <a:pt x="2095" y="1736"/>
                  <a:pt x="2032" y="1747"/>
                  <a:pt x="1966" y="1759"/>
                </a:cubicBezTo>
                <a:cubicBezTo>
                  <a:pt x="1954" y="1760"/>
                  <a:pt x="1944" y="1762"/>
                  <a:pt x="1934" y="1764"/>
                </a:cubicBezTo>
                <a:cubicBezTo>
                  <a:pt x="1912" y="1768"/>
                  <a:pt x="1890" y="1771"/>
                  <a:pt x="1870" y="1775"/>
                </a:cubicBezTo>
                <a:cubicBezTo>
                  <a:pt x="1846" y="1779"/>
                  <a:pt x="1822" y="1783"/>
                  <a:pt x="1798" y="1787"/>
                </a:cubicBezTo>
                <a:cubicBezTo>
                  <a:pt x="1783" y="1789"/>
                  <a:pt x="1768" y="1792"/>
                  <a:pt x="1753" y="1794"/>
                </a:cubicBezTo>
                <a:cubicBezTo>
                  <a:pt x="1752" y="1794"/>
                  <a:pt x="1750" y="1794"/>
                  <a:pt x="1749" y="1795"/>
                </a:cubicBezTo>
                <a:cubicBezTo>
                  <a:pt x="1601" y="1809"/>
                  <a:pt x="1462" y="1818"/>
                  <a:pt x="1409" y="1821"/>
                </a:cubicBezTo>
                <a:cubicBezTo>
                  <a:pt x="1392" y="1822"/>
                  <a:pt x="1384" y="1823"/>
                  <a:pt x="1384" y="1823"/>
                </a:cubicBezTo>
                <a:cubicBezTo>
                  <a:pt x="1362" y="1824"/>
                  <a:pt x="1342" y="1841"/>
                  <a:pt x="1340" y="1864"/>
                </a:cubicBezTo>
                <a:cubicBezTo>
                  <a:pt x="1339" y="1872"/>
                  <a:pt x="1339" y="1872"/>
                  <a:pt x="1339" y="1872"/>
                </a:cubicBezTo>
                <a:cubicBezTo>
                  <a:pt x="1339" y="1880"/>
                  <a:pt x="1342" y="1892"/>
                  <a:pt x="1347" y="1898"/>
                </a:cubicBezTo>
                <a:cubicBezTo>
                  <a:pt x="1350" y="1906"/>
                  <a:pt x="1354" y="1910"/>
                  <a:pt x="1360" y="1914"/>
                </a:cubicBezTo>
                <a:cubicBezTo>
                  <a:pt x="1360" y="1914"/>
                  <a:pt x="1360" y="1914"/>
                  <a:pt x="1362" y="1916"/>
                </a:cubicBezTo>
                <a:cubicBezTo>
                  <a:pt x="1372" y="1922"/>
                  <a:pt x="1380" y="1924"/>
                  <a:pt x="1387" y="1926"/>
                </a:cubicBezTo>
                <a:cubicBezTo>
                  <a:pt x="1390" y="1928"/>
                  <a:pt x="1392" y="1928"/>
                  <a:pt x="1396" y="1928"/>
                </a:cubicBezTo>
                <a:cubicBezTo>
                  <a:pt x="1407" y="1930"/>
                  <a:pt x="1418" y="1930"/>
                  <a:pt x="1430" y="1930"/>
                </a:cubicBezTo>
                <a:cubicBezTo>
                  <a:pt x="1469" y="1930"/>
                  <a:pt x="1527" y="1924"/>
                  <a:pt x="1596" y="1914"/>
                </a:cubicBezTo>
                <a:cubicBezTo>
                  <a:pt x="1599" y="1914"/>
                  <a:pt x="1602" y="1914"/>
                  <a:pt x="1605" y="1914"/>
                </a:cubicBezTo>
                <a:cubicBezTo>
                  <a:pt x="1644" y="1908"/>
                  <a:pt x="1688" y="1902"/>
                  <a:pt x="1733" y="1894"/>
                </a:cubicBezTo>
                <a:cubicBezTo>
                  <a:pt x="1742" y="1894"/>
                  <a:pt x="1751" y="1892"/>
                  <a:pt x="1761" y="1890"/>
                </a:cubicBezTo>
                <a:cubicBezTo>
                  <a:pt x="1768" y="1890"/>
                  <a:pt x="1775" y="1888"/>
                  <a:pt x="1783" y="1888"/>
                </a:cubicBezTo>
                <a:cubicBezTo>
                  <a:pt x="1840" y="1882"/>
                  <a:pt x="1898" y="1876"/>
                  <a:pt x="1952" y="1868"/>
                </a:cubicBezTo>
                <a:cubicBezTo>
                  <a:pt x="2034" y="1856"/>
                  <a:pt x="2108" y="1842"/>
                  <a:pt x="2164" y="1825"/>
                </a:cubicBezTo>
                <a:cubicBezTo>
                  <a:pt x="2167" y="1824"/>
                  <a:pt x="2171" y="1822"/>
                  <a:pt x="2174" y="1821"/>
                </a:cubicBezTo>
                <a:cubicBezTo>
                  <a:pt x="2204" y="1816"/>
                  <a:pt x="2232" y="1811"/>
                  <a:pt x="2255" y="1808"/>
                </a:cubicBezTo>
                <a:cubicBezTo>
                  <a:pt x="2263" y="1807"/>
                  <a:pt x="2270" y="1806"/>
                  <a:pt x="2277" y="1806"/>
                </a:cubicBezTo>
                <a:cubicBezTo>
                  <a:pt x="2301" y="1806"/>
                  <a:pt x="2318" y="1813"/>
                  <a:pt x="2326" y="1820"/>
                </a:cubicBezTo>
                <a:cubicBezTo>
                  <a:pt x="2335" y="1827"/>
                  <a:pt x="2337" y="1833"/>
                  <a:pt x="2337" y="1840"/>
                </a:cubicBezTo>
                <a:cubicBezTo>
                  <a:pt x="2337" y="1845"/>
                  <a:pt x="2336" y="1852"/>
                  <a:pt x="2331" y="1860"/>
                </a:cubicBezTo>
                <a:cubicBezTo>
                  <a:pt x="2326" y="1868"/>
                  <a:pt x="2317" y="1880"/>
                  <a:pt x="2303" y="1890"/>
                </a:cubicBezTo>
                <a:cubicBezTo>
                  <a:pt x="2280" y="1908"/>
                  <a:pt x="2244" y="1926"/>
                  <a:pt x="2193" y="1940"/>
                </a:cubicBezTo>
                <a:cubicBezTo>
                  <a:pt x="2090" y="1958"/>
                  <a:pt x="1974" y="1977"/>
                  <a:pt x="1864" y="1994"/>
                </a:cubicBezTo>
                <a:cubicBezTo>
                  <a:pt x="1719" y="2011"/>
                  <a:pt x="1570" y="2026"/>
                  <a:pt x="1481" y="2033"/>
                </a:cubicBezTo>
                <a:cubicBezTo>
                  <a:pt x="1432" y="2038"/>
                  <a:pt x="1400" y="2040"/>
                  <a:pt x="1400" y="2040"/>
                </a:cubicBezTo>
                <a:cubicBezTo>
                  <a:pt x="1390" y="2041"/>
                  <a:pt x="1380" y="2045"/>
                  <a:pt x="1372" y="2052"/>
                </a:cubicBezTo>
                <a:cubicBezTo>
                  <a:pt x="1370" y="2054"/>
                  <a:pt x="1367" y="2058"/>
                  <a:pt x="1362" y="2064"/>
                </a:cubicBezTo>
                <a:cubicBezTo>
                  <a:pt x="1359" y="2069"/>
                  <a:pt x="1354" y="2079"/>
                  <a:pt x="1354" y="2092"/>
                </a:cubicBezTo>
                <a:cubicBezTo>
                  <a:pt x="1354" y="2103"/>
                  <a:pt x="1359" y="2114"/>
                  <a:pt x="1364" y="2121"/>
                </a:cubicBezTo>
                <a:cubicBezTo>
                  <a:pt x="1370" y="2129"/>
                  <a:pt x="1376" y="2133"/>
                  <a:pt x="1380" y="2135"/>
                </a:cubicBezTo>
                <a:cubicBezTo>
                  <a:pt x="1389" y="2140"/>
                  <a:pt x="1394" y="2141"/>
                  <a:pt x="1400" y="2143"/>
                </a:cubicBezTo>
                <a:cubicBezTo>
                  <a:pt x="1410" y="2144"/>
                  <a:pt x="1418" y="2145"/>
                  <a:pt x="1427" y="2145"/>
                </a:cubicBezTo>
                <a:cubicBezTo>
                  <a:pt x="1457" y="2145"/>
                  <a:pt x="1501" y="2140"/>
                  <a:pt x="1557" y="2134"/>
                </a:cubicBezTo>
                <a:cubicBezTo>
                  <a:pt x="1614" y="2127"/>
                  <a:pt x="1682" y="2118"/>
                  <a:pt x="1756" y="2107"/>
                </a:cubicBezTo>
                <a:cubicBezTo>
                  <a:pt x="1795" y="2101"/>
                  <a:pt x="1835" y="2095"/>
                  <a:pt x="1876" y="2089"/>
                </a:cubicBezTo>
                <a:cubicBezTo>
                  <a:pt x="1980" y="2076"/>
                  <a:pt x="2083" y="2062"/>
                  <a:pt x="2164" y="2046"/>
                </a:cubicBezTo>
                <a:cubicBezTo>
                  <a:pt x="2181" y="2043"/>
                  <a:pt x="2198" y="2039"/>
                  <a:pt x="2214" y="2035"/>
                </a:cubicBezTo>
                <a:cubicBezTo>
                  <a:pt x="2214" y="2035"/>
                  <a:pt x="2215" y="2034"/>
                  <a:pt x="2216" y="2034"/>
                </a:cubicBezTo>
                <a:cubicBezTo>
                  <a:pt x="2222" y="2033"/>
                  <a:pt x="2227" y="2033"/>
                  <a:pt x="2231" y="2033"/>
                </a:cubicBezTo>
                <a:cubicBezTo>
                  <a:pt x="2247" y="2033"/>
                  <a:pt x="2253" y="2037"/>
                  <a:pt x="2257" y="2040"/>
                </a:cubicBezTo>
                <a:cubicBezTo>
                  <a:pt x="2260" y="2044"/>
                  <a:pt x="2262" y="2048"/>
                  <a:pt x="2262" y="2056"/>
                </a:cubicBezTo>
                <a:cubicBezTo>
                  <a:pt x="2262" y="2065"/>
                  <a:pt x="2258" y="2079"/>
                  <a:pt x="2245" y="2094"/>
                </a:cubicBezTo>
                <a:cubicBezTo>
                  <a:pt x="2232" y="2108"/>
                  <a:pt x="2210" y="2124"/>
                  <a:pt x="2176" y="2135"/>
                </a:cubicBezTo>
                <a:cubicBezTo>
                  <a:pt x="2144" y="2145"/>
                  <a:pt x="2106" y="2154"/>
                  <a:pt x="2065" y="2163"/>
                </a:cubicBezTo>
                <a:cubicBezTo>
                  <a:pt x="2055" y="2164"/>
                  <a:pt x="2044" y="2166"/>
                  <a:pt x="2034" y="2169"/>
                </a:cubicBezTo>
                <a:cubicBezTo>
                  <a:pt x="2032" y="2169"/>
                  <a:pt x="2030" y="2170"/>
                  <a:pt x="2029" y="2170"/>
                </a:cubicBezTo>
                <a:cubicBezTo>
                  <a:pt x="1947" y="2187"/>
                  <a:pt x="1855" y="2201"/>
                  <a:pt x="1767" y="2212"/>
                </a:cubicBezTo>
                <a:cubicBezTo>
                  <a:pt x="1619" y="2232"/>
                  <a:pt x="1485" y="2244"/>
                  <a:pt x="1432" y="2248"/>
                </a:cubicBezTo>
                <a:cubicBezTo>
                  <a:pt x="1418" y="2249"/>
                  <a:pt x="1410" y="2250"/>
                  <a:pt x="1410" y="2250"/>
                </a:cubicBezTo>
                <a:cubicBezTo>
                  <a:pt x="1400" y="2251"/>
                  <a:pt x="1392" y="2254"/>
                  <a:pt x="1384" y="2259"/>
                </a:cubicBezTo>
                <a:cubicBezTo>
                  <a:pt x="1382" y="2262"/>
                  <a:pt x="1378" y="2265"/>
                  <a:pt x="1374" y="2271"/>
                </a:cubicBezTo>
                <a:cubicBezTo>
                  <a:pt x="1370" y="2276"/>
                  <a:pt x="1364" y="2287"/>
                  <a:pt x="1364" y="2300"/>
                </a:cubicBezTo>
                <a:cubicBezTo>
                  <a:pt x="1364" y="2308"/>
                  <a:pt x="1367" y="2317"/>
                  <a:pt x="1370" y="2323"/>
                </a:cubicBezTo>
                <a:cubicBezTo>
                  <a:pt x="1374" y="2329"/>
                  <a:pt x="1378" y="2334"/>
                  <a:pt x="1380" y="2337"/>
                </a:cubicBezTo>
                <a:cubicBezTo>
                  <a:pt x="1388" y="2343"/>
                  <a:pt x="1392" y="2345"/>
                  <a:pt x="1397" y="2347"/>
                </a:cubicBezTo>
                <a:cubicBezTo>
                  <a:pt x="1404" y="2349"/>
                  <a:pt x="1410" y="2350"/>
                  <a:pt x="1414" y="2351"/>
                </a:cubicBezTo>
                <a:cubicBezTo>
                  <a:pt x="1424" y="2352"/>
                  <a:pt x="1432" y="2352"/>
                  <a:pt x="1443" y="2352"/>
                </a:cubicBezTo>
                <a:cubicBezTo>
                  <a:pt x="1499" y="2352"/>
                  <a:pt x="1606" y="2343"/>
                  <a:pt x="1725" y="2327"/>
                </a:cubicBezTo>
                <a:cubicBezTo>
                  <a:pt x="1838" y="2312"/>
                  <a:pt x="1960" y="2291"/>
                  <a:pt x="2051" y="2264"/>
                </a:cubicBezTo>
                <a:cubicBezTo>
                  <a:pt x="2061" y="2262"/>
                  <a:pt x="2070" y="2260"/>
                  <a:pt x="2079" y="2258"/>
                </a:cubicBezTo>
                <a:cubicBezTo>
                  <a:pt x="2087" y="2258"/>
                  <a:pt x="2085" y="2259"/>
                  <a:pt x="2087" y="2260"/>
                </a:cubicBezTo>
                <a:cubicBezTo>
                  <a:pt x="2089" y="2261"/>
                  <a:pt x="2090" y="2267"/>
                  <a:pt x="2090" y="2276"/>
                </a:cubicBezTo>
                <a:cubicBezTo>
                  <a:pt x="2091" y="2288"/>
                  <a:pt x="2087" y="2303"/>
                  <a:pt x="2077" y="2317"/>
                </a:cubicBezTo>
                <a:cubicBezTo>
                  <a:pt x="2067" y="2330"/>
                  <a:pt x="2054" y="2341"/>
                  <a:pt x="2034" y="2348"/>
                </a:cubicBezTo>
                <a:cubicBezTo>
                  <a:pt x="1954" y="2374"/>
                  <a:pt x="1846" y="2399"/>
                  <a:pt x="1739" y="2421"/>
                </a:cubicBezTo>
                <a:cubicBezTo>
                  <a:pt x="1632" y="2442"/>
                  <a:pt x="1527" y="2461"/>
                  <a:pt x="1450" y="2472"/>
                </a:cubicBezTo>
                <a:cubicBezTo>
                  <a:pt x="1400" y="2480"/>
                  <a:pt x="1362" y="2486"/>
                  <a:pt x="1349" y="2486"/>
                </a:cubicBezTo>
                <a:cubicBezTo>
                  <a:pt x="1301" y="2490"/>
                  <a:pt x="1254" y="2492"/>
                  <a:pt x="1208" y="2492"/>
                </a:cubicBezTo>
                <a:cubicBezTo>
                  <a:pt x="809" y="2492"/>
                  <a:pt x="495" y="2360"/>
                  <a:pt x="480" y="2353"/>
                </a:cubicBezTo>
                <a:cubicBezTo>
                  <a:pt x="479" y="2353"/>
                  <a:pt x="479" y="2353"/>
                  <a:pt x="479" y="2353"/>
                </a:cubicBezTo>
                <a:cubicBezTo>
                  <a:pt x="472" y="2350"/>
                  <a:pt x="466" y="2349"/>
                  <a:pt x="459" y="2349"/>
                </a:cubicBezTo>
                <a:cubicBezTo>
                  <a:pt x="50" y="2357"/>
                  <a:pt x="50" y="2357"/>
                  <a:pt x="50" y="2357"/>
                </a:cubicBezTo>
                <a:cubicBezTo>
                  <a:pt x="49" y="2357"/>
                  <a:pt x="49" y="2357"/>
                  <a:pt x="49" y="2357"/>
                </a:cubicBezTo>
                <a:cubicBezTo>
                  <a:pt x="22" y="2357"/>
                  <a:pt x="1" y="2379"/>
                  <a:pt x="2" y="2406"/>
                </a:cubicBezTo>
                <a:cubicBezTo>
                  <a:pt x="2" y="2432"/>
                  <a:pt x="24" y="2453"/>
                  <a:pt x="51" y="2453"/>
                </a:cubicBezTo>
                <a:cubicBezTo>
                  <a:pt x="451" y="2445"/>
                  <a:pt x="451" y="2445"/>
                  <a:pt x="451" y="2445"/>
                </a:cubicBezTo>
                <a:cubicBezTo>
                  <a:pt x="507" y="2468"/>
                  <a:pt x="814" y="2588"/>
                  <a:pt x="1208" y="2588"/>
                </a:cubicBezTo>
                <a:cubicBezTo>
                  <a:pt x="1256" y="2588"/>
                  <a:pt x="1306" y="2586"/>
                  <a:pt x="1357" y="2582"/>
                </a:cubicBezTo>
                <a:cubicBezTo>
                  <a:pt x="1376" y="2580"/>
                  <a:pt x="1412" y="2576"/>
                  <a:pt x="1464" y="2568"/>
                </a:cubicBezTo>
                <a:cubicBezTo>
                  <a:pt x="1517" y="2560"/>
                  <a:pt x="1581" y="2548"/>
                  <a:pt x="1651" y="2536"/>
                </a:cubicBezTo>
                <a:cubicBezTo>
                  <a:pt x="1791" y="2510"/>
                  <a:pt x="1950" y="2476"/>
                  <a:pt x="2064" y="2439"/>
                </a:cubicBezTo>
                <a:cubicBezTo>
                  <a:pt x="2104" y="2426"/>
                  <a:pt x="2135" y="2401"/>
                  <a:pt x="2155" y="2372"/>
                </a:cubicBezTo>
                <a:cubicBezTo>
                  <a:pt x="2176" y="2342"/>
                  <a:pt x="2186" y="2309"/>
                  <a:pt x="2186" y="2276"/>
                </a:cubicBezTo>
                <a:cubicBezTo>
                  <a:pt x="2186" y="2262"/>
                  <a:pt x="2184" y="2248"/>
                  <a:pt x="2179" y="2234"/>
                </a:cubicBezTo>
                <a:cubicBezTo>
                  <a:pt x="2188" y="2231"/>
                  <a:pt x="2197" y="2229"/>
                  <a:pt x="2205" y="2226"/>
                </a:cubicBezTo>
                <a:cubicBezTo>
                  <a:pt x="2253" y="2211"/>
                  <a:pt x="2291" y="2187"/>
                  <a:pt x="2317" y="2157"/>
                </a:cubicBezTo>
                <a:cubicBezTo>
                  <a:pt x="2344" y="2127"/>
                  <a:pt x="2358" y="2092"/>
                  <a:pt x="2358" y="2056"/>
                </a:cubicBezTo>
                <a:cubicBezTo>
                  <a:pt x="2358" y="2031"/>
                  <a:pt x="2350" y="2006"/>
                  <a:pt x="2335" y="1985"/>
                </a:cubicBezTo>
                <a:cubicBezTo>
                  <a:pt x="2370" y="1962"/>
                  <a:pt x="2397" y="1938"/>
                  <a:pt x="2414" y="1908"/>
                </a:cubicBezTo>
                <a:cubicBezTo>
                  <a:pt x="2427" y="1888"/>
                  <a:pt x="2433" y="1864"/>
                  <a:pt x="2433" y="1840"/>
                </a:cubicBezTo>
                <a:cubicBezTo>
                  <a:pt x="2434" y="1802"/>
                  <a:pt x="2414" y="1766"/>
                  <a:pt x="2385" y="1744"/>
                </a:cubicBezTo>
                <a:close/>
                <a:moveTo>
                  <a:pt x="2035" y="1539"/>
                </a:moveTo>
                <a:cubicBezTo>
                  <a:pt x="1989" y="1545"/>
                  <a:pt x="1932" y="1553"/>
                  <a:pt x="1868" y="1560"/>
                </a:cubicBezTo>
                <a:cubicBezTo>
                  <a:pt x="1846" y="1563"/>
                  <a:pt x="1824" y="1565"/>
                  <a:pt x="1801" y="1568"/>
                </a:cubicBezTo>
                <a:cubicBezTo>
                  <a:pt x="1761" y="1572"/>
                  <a:pt x="1718" y="1576"/>
                  <a:pt x="1676" y="1580"/>
                </a:cubicBezTo>
                <a:cubicBezTo>
                  <a:pt x="1578" y="1588"/>
                  <a:pt x="1479" y="1595"/>
                  <a:pt x="1389" y="1596"/>
                </a:cubicBezTo>
                <a:cubicBezTo>
                  <a:pt x="1437" y="1574"/>
                  <a:pt x="1487" y="1544"/>
                  <a:pt x="1541" y="1502"/>
                </a:cubicBezTo>
                <a:cubicBezTo>
                  <a:pt x="1566" y="1482"/>
                  <a:pt x="1586" y="1458"/>
                  <a:pt x="1600" y="1432"/>
                </a:cubicBezTo>
                <a:cubicBezTo>
                  <a:pt x="1614" y="1407"/>
                  <a:pt x="1621" y="1379"/>
                  <a:pt x="1621" y="1352"/>
                </a:cubicBezTo>
                <a:cubicBezTo>
                  <a:pt x="1621" y="1324"/>
                  <a:pt x="1613" y="1294"/>
                  <a:pt x="1592" y="1272"/>
                </a:cubicBezTo>
                <a:cubicBezTo>
                  <a:pt x="1570" y="1248"/>
                  <a:pt x="1539" y="1236"/>
                  <a:pt x="1507" y="1238"/>
                </a:cubicBezTo>
                <a:cubicBezTo>
                  <a:pt x="1460" y="1238"/>
                  <a:pt x="1412" y="1256"/>
                  <a:pt x="1352" y="1292"/>
                </a:cubicBezTo>
                <a:cubicBezTo>
                  <a:pt x="1344" y="1298"/>
                  <a:pt x="1328" y="1306"/>
                  <a:pt x="1305" y="1314"/>
                </a:cubicBezTo>
                <a:cubicBezTo>
                  <a:pt x="1283" y="1322"/>
                  <a:pt x="1255" y="1332"/>
                  <a:pt x="1224" y="1342"/>
                </a:cubicBezTo>
                <a:cubicBezTo>
                  <a:pt x="1161" y="1363"/>
                  <a:pt x="1083" y="1387"/>
                  <a:pt x="1000" y="1416"/>
                </a:cubicBezTo>
                <a:cubicBezTo>
                  <a:pt x="983" y="1422"/>
                  <a:pt x="967" y="1428"/>
                  <a:pt x="949" y="1435"/>
                </a:cubicBezTo>
                <a:cubicBezTo>
                  <a:pt x="840" y="1475"/>
                  <a:pt x="726" y="1525"/>
                  <a:pt x="625" y="1590"/>
                </a:cubicBezTo>
                <a:cubicBezTo>
                  <a:pt x="621" y="1592"/>
                  <a:pt x="617" y="1595"/>
                  <a:pt x="613" y="1597"/>
                </a:cubicBezTo>
                <a:cubicBezTo>
                  <a:pt x="477" y="1438"/>
                  <a:pt x="395" y="1232"/>
                  <a:pt x="395" y="1006"/>
                </a:cubicBezTo>
                <a:cubicBezTo>
                  <a:pt x="395" y="998"/>
                  <a:pt x="396" y="990"/>
                  <a:pt x="396" y="981"/>
                </a:cubicBezTo>
                <a:cubicBezTo>
                  <a:pt x="398" y="985"/>
                  <a:pt x="400" y="989"/>
                  <a:pt x="405" y="998"/>
                </a:cubicBezTo>
                <a:cubicBezTo>
                  <a:pt x="405" y="998"/>
                  <a:pt x="405" y="998"/>
                  <a:pt x="404" y="988"/>
                </a:cubicBezTo>
                <a:cubicBezTo>
                  <a:pt x="427" y="1004"/>
                  <a:pt x="432" y="1038"/>
                  <a:pt x="453" y="1056"/>
                </a:cubicBezTo>
                <a:cubicBezTo>
                  <a:pt x="421" y="1198"/>
                  <a:pt x="489" y="1272"/>
                  <a:pt x="543" y="1360"/>
                </a:cubicBezTo>
                <a:cubicBezTo>
                  <a:pt x="548" y="1367"/>
                  <a:pt x="553" y="1374"/>
                  <a:pt x="556" y="1382"/>
                </a:cubicBezTo>
                <a:cubicBezTo>
                  <a:pt x="559" y="1386"/>
                  <a:pt x="560" y="1390"/>
                  <a:pt x="563" y="1396"/>
                </a:cubicBezTo>
                <a:cubicBezTo>
                  <a:pt x="571" y="1412"/>
                  <a:pt x="578" y="1430"/>
                  <a:pt x="584" y="1448"/>
                </a:cubicBezTo>
                <a:cubicBezTo>
                  <a:pt x="601" y="1494"/>
                  <a:pt x="613" y="1541"/>
                  <a:pt x="623" y="1589"/>
                </a:cubicBezTo>
                <a:cubicBezTo>
                  <a:pt x="724" y="1524"/>
                  <a:pt x="838" y="1474"/>
                  <a:pt x="947" y="1434"/>
                </a:cubicBezTo>
                <a:cubicBezTo>
                  <a:pt x="948" y="1362"/>
                  <a:pt x="1007" y="1313"/>
                  <a:pt x="993" y="1259"/>
                </a:cubicBezTo>
                <a:cubicBezTo>
                  <a:pt x="975" y="1188"/>
                  <a:pt x="871" y="1195"/>
                  <a:pt x="800" y="1152"/>
                </a:cubicBezTo>
                <a:cubicBezTo>
                  <a:pt x="760" y="1051"/>
                  <a:pt x="649" y="1020"/>
                  <a:pt x="578" y="950"/>
                </a:cubicBezTo>
                <a:cubicBezTo>
                  <a:pt x="537" y="944"/>
                  <a:pt x="514" y="958"/>
                  <a:pt x="482" y="960"/>
                </a:cubicBezTo>
                <a:cubicBezTo>
                  <a:pt x="461" y="906"/>
                  <a:pt x="420" y="866"/>
                  <a:pt x="433" y="806"/>
                </a:cubicBezTo>
                <a:cubicBezTo>
                  <a:pt x="444" y="758"/>
                  <a:pt x="527" y="744"/>
                  <a:pt x="568" y="681"/>
                </a:cubicBezTo>
                <a:cubicBezTo>
                  <a:pt x="587" y="653"/>
                  <a:pt x="582" y="623"/>
                  <a:pt x="597" y="604"/>
                </a:cubicBezTo>
                <a:cubicBezTo>
                  <a:pt x="640" y="551"/>
                  <a:pt x="708" y="534"/>
                  <a:pt x="742" y="517"/>
                </a:cubicBezTo>
                <a:cubicBezTo>
                  <a:pt x="759" y="505"/>
                  <a:pt x="750" y="466"/>
                  <a:pt x="761" y="450"/>
                </a:cubicBezTo>
                <a:cubicBezTo>
                  <a:pt x="795" y="444"/>
                  <a:pt x="785" y="484"/>
                  <a:pt x="819" y="478"/>
                </a:cubicBezTo>
                <a:cubicBezTo>
                  <a:pt x="851" y="476"/>
                  <a:pt x="861" y="450"/>
                  <a:pt x="877" y="430"/>
                </a:cubicBezTo>
                <a:cubicBezTo>
                  <a:pt x="878" y="385"/>
                  <a:pt x="859" y="359"/>
                  <a:pt x="848" y="325"/>
                </a:cubicBezTo>
                <a:cubicBezTo>
                  <a:pt x="851" y="280"/>
                  <a:pt x="906" y="286"/>
                  <a:pt x="916" y="248"/>
                </a:cubicBezTo>
                <a:cubicBezTo>
                  <a:pt x="909" y="229"/>
                  <a:pt x="890" y="222"/>
                  <a:pt x="867" y="219"/>
                </a:cubicBezTo>
                <a:cubicBezTo>
                  <a:pt x="892" y="185"/>
                  <a:pt x="950" y="186"/>
                  <a:pt x="1002" y="180"/>
                </a:cubicBezTo>
                <a:cubicBezTo>
                  <a:pt x="990" y="218"/>
                  <a:pt x="954" y="283"/>
                  <a:pt x="993" y="315"/>
                </a:cubicBezTo>
                <a:cubicBezTo>
                  <a:pt x="1108" y="224"/>
                  <a:pt x="1337" y="248"/>
                  <a:pt x="1401" y="107"/>
                </a:cubicBezTo>
                <a:cubicBezTo>
                  <a:pt x="1368" y="103"/>
                  <a:pt x="1335" y="101"/>
                  <a:pt x="1301" y="101"/>
                </a:cubicBezTo>
                <a:cubicBezTo>
                  <a:pt x="1050" y="101"/>
                  <a:pt x="823" y="203"/>
                  <a:pt x="659" y="367"/>
                </a:cubicBezTo>
                <a:cubicBezTo>
                  <a:pt x="620" y="406"/>
                  <a:pt x="584" y="448"/>
                  <a:pt x="553" y="494"/>
                </a:cubicBezTo>
                <a:cubicBezTo>
                  <a:pt x="585" y="447"/>
                  <a:pt x="621" y="403"/>
                  <a:pt x="661" y="363"/>
                </a:cubicBezTo>
                <a:cubicBezTo>
                  <a:pt x="824" y="199"/>
                  <a:pt x="1051" y="96"/>
                  <a:pt x="1302" y="96"/>
                </a:cubicBezTo>
                <a:cubicBezTo>
                  <a:pt x="1336" y="96"/>
                  <a:pt x="1369" y="98"/>
                  <a:pt x="1402" y="102"/>
                </a:cubicBezTo>
                <a:cubicBezTo>
                  <a:pt x="1497" y="112"/>
                  <a:pt x="1586" y="138"/>
                  <a:pt x="1670" y="176"/>
                </a:cubicBezTo>
                <a:cubicBezTo>
                  <a:pt x="1772" y="221"/>
                  <a:pt x="1865" y="285"/>
                  <a:pt x="1942" y="363"/>
                </a:cubicBezTo>
                <a:cubicBezTo>
                  <a:pt x="2021" y="442"/>
                  <a:pt x="2086" y="536"/>
                  <a:pt x="2131" y="640"/>
                </a:cubicBezTo>
                <a:cubicBezTo>
                  <a:pt x="2086" y="538"/>
                  <a:pt x="2022" y="445"/>
                  <a:pt x="1944" y="367"/>
                </a:cubicBezTo>
                <a:cubicBezTo>
                  <a:pt x="1866" y="289"/>
                  <a:pt x="1772" y="225"/>
                  <a:pt x="1670" y="180"/>
                </a:cubicBezTo>
                <a:cubicBezTo>
                  <a:pt x="1633" y="224"/>
                  <a:pt x="1555" y="227"/>
                  <a:pt x="1523" y="277"/>
                </a:cubicBezTo>
                <a:cubicBezTo>
                  <a:pt x="1512" y="318"/>
                  <a:pt x="1555" y="331"/>
                  <a:pt x="1533" y="354"/>
                </a:cubicBezTo>
                <a:cubicBezTo>
                  <a:pt x="1444" y="394"/>
                  <a:pt x="1306" y="395"/>
                  <a:pt x="1330" y="526"/>
                </a:cubicBezTo>
                <a:cubicBezTo>
                  <a:pt x="1336" y="554"/>
                  <a:pt x="1339" y="576"/>
                  <a:pt x="1379" y="584"/>
                </a:cubicBezTo>
                <a:cubicBezTo>
                  <a:pt x="1314" y="671"/>
                  <a:pt x="1199" y="771"/>
                  <a:pt x="1215" y="922"/>
                </a:cubicBezTo>
                <a:cubicBezTo>
                  <a:pt x="1229" y="1061"/>
                  <a:pt x="1404" y="1174"/>
                  <a:pt x="1552" y="1075"/>
                </a:cubicBezTo>
                <a:cubicBezTo>
                  <a:pt x="1687" y="1207"/>
                  <a:pt x="1615" y="1410"/>
                  <a:pt x="1677" y="1579"/>
                </a:cubicBezTo>
                <a:cubicBezTo>
                  <a:pt x="1719" y="1575"/>
                  <a:pt x="1761" y="1571"/>
                  <a:pt x="1801" y="1567"/>
                </a:cubicBezTo>
                <a:cubicBezTo>
                  <a:pt x="1824" y="1564"/>
                  <a:pt x="1847" y="1562"/>
                  <a:pt x="1869" y="1559"/>
                </a:cubicBezTo>
                <a:cubicBezTo>
                  <a:pt x="1960" y="1470"/>
                  <a:pt x="2030" y="1328"/>
                  <a:pt x="2016" y="1220"/>
                </a:cubicBezTo>
                <a:cubicBezTo>
                  <a:pt x="2046" y="1147"/>
                  <a:pt x="2098" y="1096"/>
                  <a:pt x="2132" y="1027"/>
                </a:cubicBezTo>
                <a:cubicBezTo>
                  <a:pt x="2130" y="1022"/>
                  <a:pt x="2129" y="1017"/>
                  <a:pt x="2128" y="1012"/>
                </a:cubicBezTo>
                <a:cubicBezTo>
                  <a:pt x="2126" y="1006"/>
                  <a:pt x="2124" y="1000"/>
                  <a:pt x="2122" y="994"/>
                </a:cubicBezTo>
                <a:cubicBezTo>
                  <a:pt x="2117" y="980"/>
                  <a:pt x="2110" y="964"/>
                  <a:pt x="2102" y="950"/>
                </a:cubicBezTo>
                <a:cubicBezTo>
                  <a:pt x="2109" y="940"/>
                  <a:pt x="2117" y="932"/>
                  <a:pt x="2126" y="924"/>
                </a:cubicBezTo>
                <a:cubicBezTo>
                  <a:pt x="2134" y="898"/>
                  <a:pt x="2149" y="874"/>
                  <a:pt x="2170" y="856"/>
                </a:cubicBezTo>
                <a:cubicBezTo>
                  <a:pt x="2170" y="852"/>
                  <a:pt x="2170" y="849"/>
                  <a:pt x="2170" y="845"/>
                </a:cubicBezTo>
                <a:cubicBezTo>
                  <a:pt x="2170" y="845"/>
                  <a:pt x="2170" y="845"/>
                  <a:pt x="2172" y="854"/>
                </a:cubicBezTo>
                <a:cubicBezTo>
                  <a:pt x="2178" y="849"/>
                  <a:pt x="2185" y="844"/>
                  <a:pt x="2192" y="840"/>
                </a:cubicBezTo>
                <a:cubicBezTo>
                  <a:pt x="2202" y="894"/>
                  <a:pt x="2208" y="949"/>
                  <a:pt x="2208" y="1006"/>
                </a:cubicBezTo>
                <a:cubicBezTo>
                  <a:pt x="2208" y="1205"/>
                  <a:pt x="2144" y="1390"/>
                  <a:pt x="2035" y="1539"/>
                </a:cubicBezTo>
                <a:close/>
                <a:moveTo>
                  <a:pt x="1930" y="642"/>
                </a:moveTo>
                <a:cubicBezTo>
                  <a:pt x="1902" y="717"/>
                  <a:pt x="1813" y="640"/>
                  <a:pt x="1727" y="661"/>
                </a:cubicBezTo>
                <a:cubicBezTo>
                  <a:pt x="1715" y="647"/>
                  <a:pt x="1714" y="622"/>
                  <a:pt x="1697" y="613"/>
                </a:cubicBezTo>
                <a:cubicBezTo>
                  <a:pt x="1751" y="571"/>
                  <a:pt x="1866" y="611"/>
                  <a:pt x="1930" y="642"/>
                </a:cubicBezTo>
                <a:close/>
                <a:moveTo>
                  <a:pt x="1687" y="575"/>
                </a:moveTo>
                <a:cubicBezTo>
                  <a:pt x="1649" y="544"/>
                  <a:pt x="1562" y="535"/>
                  <a:pt x="1514" y="565"/>
                </a:cubicBezTo>
                <a:cubicBezTo>
                  <a:pt x="1501" y="552"/>
                  <a:pt x="1545" y="513"/>
                  <a:pt x="1562" y="497"/>
                </a:cubicBezTo>
                <a:cubicBezTo>
                  <a:pt x="1605" y="522"/>
                  <a:pt x="1655" y="539"/>
                  <a:pt x="1687" y="575"/>
                </a:cubicBez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 cap="flat" cmpd="sng" algn="ctr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816512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009EE0"/>
              </a:buClr>
              <a:buFontTx/>
              <a:buNone/>
              <a:defRPr sz="330">
                <a:latin typeface="Arial" panose="020B0604020202020204" pitchFamily="34" charset="0"/>
              </a:defRPr>
            </a:lvl1pPr>
          </a:lstStyle>
          <a:p>
            <a:r>
              <a:rPr lang="nl-NL"/>
              <a:t> </a:t>
            </a:r>
            <a:endParaRPr lang="nl-NL" dirty="0"/>
          </a:p>
        </p:txBody>
      </p:sp>
      <p:sp>
        <p:nvSpPr>
          <p:cNvPr id="37" name="10_***Frame Text 10 (JU-Free)" descr="Tekst NGO's">
            <a:extLst>
              <a:ext uri="{FF2B5EF4-FFF2-40B4-BE49-F238E27FC236}">
                <a16:creationId xmlns:a16="http://schemas.microsoft.com/office/drawing/2014/main" id="{81E54492-B62D-8DDB-6E05-AD0769A50DE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8271208" y="4925124"/>
            <a:ext cx="3106978" cy="834371"/>
          </a:xfrm>
        </p:spPr>
        <p:txBody>
          <a:bodyPr/>
          <a:lstStyle>
            <a:lvl1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  <a:lvl2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2pPr>
            <a:lvl3pPr marL="36000" indent="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3pPr>
            <a:lvl4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4pPr>
            <a:lvl5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5pPr>
            <a:lvl6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6pPr>
            <a:lvl7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7pPr>
            <a:lvl8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8pPr>
            <a:lvl9pPr marL="36000" algn="ctr">
              <a:lnSpc>
                <a:spcPct val="90000"/>
              </a:lnSpc>
              <a:spcBef>
                <a:spcPts val="30"/>
              </a:spcBef>
              <a:buFontTx/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38" name="Slide Number Placeholder 11 (JU-Free)">
            <a:extLst>
              <a:ext uri="{FF2B5EF4-FFF2-40B4-BE49-F238E27FC236}">
                <a16:creationId xmlns:a16="http://schemas.microsoft.com/office/drawing/2014/main" id="{A44F1B19-092F-4F00-B8E7-3FCAA8CEC2DA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71671" y="6239138"/>
            <a:ext cx="408300" cy="216000"/>
          </a:xfrm>
        </p:spPr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39" name="Frame footer 12 (JU-Free)">
            <a:extLst>
              <a:ext uri="{FF2B5EF4-FFF2-40B4-BE49-F238E27FC236}">
                <a16:creationId xmlns:a16="http://schemas.microsoft.com/office/drawing/2014/main" id="{13FE531A-D9B4-028C-CB0F-D5E73153928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87495" y="6237533"/>
            <a:ext cx="5080175" cy="216000"/>
          </a:xfrm>
        </p:spPr>
        <p:txBody>
          <a:bodyPr/>
          <a:lstStyle/>
          <a:p>
            <a:r>
              <a:rPr lang="nl-NL" noProof="1"/>
              <a:t>[Naam] - [maand] [jaar]</a:t>
            </a:r>
          </a:p>
        </p:txBody>
      </p:sp>
    </p:spTree>
    <p:extLst>
      <p:ext uri="{BB962C8B-B14F-4D97-AF65-F5344CB8AC3E}">
        <p14:creationId xmlns:p14="http://schemas.microsoft.com/office/powerpoint/2010/main" val="28001520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 (JU-Free)">
            <a:extLst>
              <a:ext uri="{FF2B5EF4-FFF2-40B4-BE49-F238E27FC236}">
                <a16:creationId xmlns:a16="http://schemas.microsoft.com/office/drawing/2014/main" id="{8236DCDC-0BF0-D433-3968-CD64076141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9342" y="476250"/>
            <a:ext cx="10273338" cy="84326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nl-NL"/>
            </a:lvl1pPr>
          </a:lstStyle>
          <a:p>
            <a:pPr marL="0" lvl="0"/>
            <a:r>
              <a:rPr lang="nl-NL"/>
              <a:t>[Titel]</a:t>
            </a:r>
          </a:p>
        </p:txBody>
      </p:sp>
      <p:sp>
        <p:nvSpPr>
          <p:cNvPr id="13" name="Frame content 2 (JU-Free)">
            <a:extLst>
              <a:ext uri="{FF2B5EF4-FFF2-40B4-BE49-F238E27FC236}">
                <a16:creationId xmlns:a16="http://schemas.microsoft.com/office/drawing/2014/main" id="{3587E558-84FC-017E-9F01-5F5EA65705E8}"/>
              </a:ext>
            </a:extLst>
          </p:cNvPr>
          <p:cNvSpPr>
            <a:spLocks noGrp="1"/>
          </p:cNvSpPr>
          <p:nvPr>
            <p:ph idx="1" hasCustomPrompt="1"/>
          </p:nvPr>
        </p:nvSpPr>
        <p:spPr bwMode="gray">
          <a:xfrm>
            <a:off x="1174904" y="1567190"/>
            <a:ext cx="10273338" cy="43200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4" name="Slide Number Placeholder 3 (JU-Free)">
            <a:extLst>
              <a:ext uri="{FF2B5EF4-FFF2-40B4-BE49-F238E27FC236}">
                <a16:creationId xmlns:a16="http://schemas.microsoft.com/office/drawing/2014/main" id="{5BB7C03F-3690-1858-2A00-13B130D0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671" y="6239138"/>
            <a:ext cx="408300" cy="216000"/>
          </a:xfrm>
        </p:spPr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5" name="Frame footer 4 (JU-Free)">
            <a:extLst>
              <a:ext uri="{FF2B5EF4-FFF2-40B4-BE49-F238E27FC236}">
                <a16:creationId xmlns:a16="http://schemas.microsoft.com/office/drawing/2014/main" id="{3B0AFA9F-5B57-A73F-F10C-74D997FF4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495" y="6237533"/>
            <a:ext cx="5080175" cy="216000"/>
          </a:xfrm>
        </p:spPr>
        <p:txBody>
          <a:bodyPr/>
          <a:lstStyle/>
          <a:p>
            <a:r>
              <a:rPr lang="nl-NL" noProof="1"/>
              <a:t>[Naam] - [maand] [jaar]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 (JU-Free)">
            <a:extLst>
              <a:ext uri="{FF2B5EF4-FFF2-40B4-BE49-F238E27FC236}">
                <a16:creationId xmlns:a16="http://schemas.microsoft.com/office/drawing/2014/main" id="{9E9CB515-98C1-71FF-DE7C-90E11668E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9342" y="476250"/>
            <a:ext cx="10273338" cy="84326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nl-NL"/>
            </a:lvl1pPr>
          </a:lstStyle>
          <a:p>
            <a:pPr marL="0" lvl="0"/>
            <a:r>
              <a:rPr lang="nl-NL"/>
              <a:t>[Titel]</a:t>
            </a:r>
          </a:p>
        </p:txBody>
      </p:sp>
      <p:sp>
        <p:nvSpPr>
          <p:cNvPr id="15" name="Frame content 2 (JU-Free)">
            <a:extLst>
              <a:ext uri="{FF2B5EF4-FFF2-40B4-BE49-F238E27FC236}">
                <a16:creationId xmlns:a16="http://schemas.microsoft.com/office/drawing/2014/main" id="{F8F09E75-3F8F-40E9-AD1D-BBC66850E81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1176153" y="1566000"/>
            <a:ext cx="499265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6" name="Frame content 3 (JU-Free)">
            <a:extLst>
              <a:ext uri="{FF2B5EF4-FFF2-40B4-BE49-F238E27FC236}">
                <a16:creationId xmlns:a16="http://schemas.microsoft.com/office/drawing/2014/main" id="{4DC695CE-E181-100E-B4D0-D104F0E2E5B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6470029" y="1566000"/>
            <a:ext cx="4992650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noProof="1"/>
              <a:t>[Typ tekst of klik op een pictogram om een object in te voegen]</a:t>
            </a:r>
          </a:p>
        </p:txBody>
      </p:sp>
      <p:sp>
        <p:nvSpPr>
          <p:cNvPr id="17" name="Slide Number Placeholder 4 (JU-Free)">
            <a:extLst>
              <a:ext uri="{FF2B5EF4-FFF2-40B4-BE49-F238E27FC236}">
                <a16:creationId xmlns:a16="http://schemas.microsoft.com/office/drawing/2014/main" id="{3D16A95D-3053-F76F-C378-C465833993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71671" y="6239138"/>
            <a:ext cx="408300" cy="216000"/>
          </a:xfrm>
        </p:spPr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8" name="Frame footer 5 (JU-Free)">
            <a:extLst>
              <a:ext uri="{FF2B5EF4-FFF2-40B4-BE49-F238E27FC236}">
                <a16:creationId xmlns:a16="http://schemas.microsoft.com/office/drawing/2014/main" id="{B31F4D33-B72F-3A62-7318-D7B8C16D7EE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787495" y="6237533"/>
            <a:ext cx="5080175" cy="216000"/>
          </a:xfrm>
        </p:spPr>
        <p:txBody>
          <a:bodyPr/>
          <a:lstStyle/>
          <a:p>
            <a:r>
              <a:rPr lang="nl-NL" noProof="1"/>
              <a:t>[Naam] - [maand] [jaar]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Bee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 (JU-Free)">
            <a:extLst>
              <a:ext uri="{FF2B5EF4-FFF2-40B4-BE49-F238E27FC236}">
                <a16:creationId xmlns:a16="http://schemas.microsoft.com/office/drawing/2014/main" id="{923BF143-EFA4-2037-5CE1-C99927FD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9342" y="476250"/>
            <a:ext cx="10273338" cy="84326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nl-NL"/>
            </a:lvl1pPr>
          </a:lstStyle>
          <a:p>
            <a:pPr marL="0" lvl="0"/>
            <a:r>
              <a:rPr lang="nl-NL"/>
              <a:t>[Titel]</a:t>
            </a:r>
          </a:p>
        </p:txBody>
      </p:sp>
      <p:sp>
        <p:nvSpPr>
          <p:cNvPr id="14" name="02_***Frame Text 2 (JU-Free)">
            <a:extLst>
              <a:ext uri="{FF2B5EF4-FFF2-40B4-BE49-F238E27FC236}">
                <a16:creationId xmlns:a16="http://schemas.microsoft.com/office/drawing/2014/main" id="{DD8567D6-5F52-9F29-B165-3C3E6F92B7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76153" y="1566000"/>
            <a:ext cx="5640735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6" name="Frame picture 3 (JU-Free)">
            <a:extLst>
              <a:ext uri="{FF2B5EF4-FFF2-40B4-BE49-F238E27FC236}">
                <a16:creationId xmlns:a16="http://schemas.microsoft.com/office/drawing/2014/main" id="{CE4A9C9E-F2A1-F38E-1234-055BAD963B0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6985918" y="1636395"/>
            <a:ext cx="4536591" cy="381600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[afbeelding]</a:t>
            </a:r>
          </a:p>
        </p:txBody>
      </p:sp>
      <p:sp>
        <p:nvSpPr>
          <p:cNvPr id="17" name="Slide Number Placeholder 4 (JU-Free)">
            <a:extLst>
              <a:ext uri="{FF2B5EF4-FFF2-40B4-BE49-F238E27FC236}">
                <a16:creationId xmlns:a16="http://schemas.microsoft.com/office/drawing/2014/main" id="{9F743D04-5869-5789-C922-840775B4AFD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71671" y="6239138"/>
            <a:ext cx="408300" cy="216000"/>
          </a:xfrm>
        </p:spPr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8" name="Frame footer 5 (JU-Free)">
            <a:extLst>
              <a:ext uri="{FF2B5EF4-FFF2-40B4-BE49-F238E27FC236}">
                <a16:creationId xmlns:a16="http://schemas.microsoft.com/office/drawing/2014/main" id="{F695EA13-3403-26E1-2C85-9BC5CA0DBA65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787495" y="6237533"/>
            <a:ext cx="5080175" cy="216000"/>
          </a:xfrm>
        </p:spPr>
        <p:txBody>
          <a:bodyPr/>
          <a:lstStyle/>
          <a:p>
            <a:r>
              <a:rPr lang="nl-NL" noProof="1"/>
              <a:t>[Naam] - [maand] [jaar]</a:t>
            </a:r>
          </a:p>
        </p:txBody>
      </p:sp>
    </p:spTree>
    <p:extLst>
      <p:ext uri="{BB962C8B-B14F-4D97-AF65-F5344CB8AC3E}">
        <p14:creationId xmlns:p14="http://schemas.microsoft.com/office/powerpoint/2010/main" val="14212847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kader links, grafie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 (JU-Free)">
            <a:extLst>
              <a:ext uri="{FF2B5EF4-FFF2-40B4-BE49-F238E27FC236}">
                <a16:creationId xmlns:a16="http://schemas.microsoft.com/office/drawing/2014/main" id="{7DCA40D5-663C-DD81-6E8F-439515CC7C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9342" y="476250"/>
            <a:ext cx="10273338" cy="84326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nl-NL"/>
            </a:lvl1pPr>
          </a:lstStyle>
          <a:p>
            <a:pPr marL="0" lvl="0"/>
            <a:r>
              <a:rPr lang="nl-NL"/>
              <a:t>[Titel]</a:t>
            </a:r>
          </a:p>
        </p:txBody>
      </p:sp>
      <p:sp>
        <p:nvSpPr>
          <p:cNvPr id="15" name="02_***Frame Text 2 (JU-Free)">
            <a:extLst>
              <a:ext uri="{FF2B5EF4-FFF2-40B4-BE49-F238E27FC236}">
                <a16:creationId xmlns:a16="http://schemas.microsoft.com/office/drawing/2014/main" id="{3D35A865-102B-1888-8266-753777DE45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176153" y="1566000"/>
            <a:ext cx="5640735" cy="432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[Tekst]</a:t>
            </a:r>
          </a:p>
        </p:txBody>
      </p:sp>
      <p:sp>
        <p:nvSpPr>
          <p:cNvPr id="16" name="Frame 3 (JU-Free)">
            <a:extLst>
              <a:ext uri="{FF2B5EF4-FFF2-40B4-BE49-F238E27FC236}">
                <a16:creationId xmlns:a16="http://schemas.microsoft.com/office/drawing/2014/main" id="{348C7213-8056-6B2A-CE2A-D09F5D4F7C33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 bwMode="gray">
          <a:xfrm>
            <a:off x="6985910" y="1636396"/>
            <a:ext cx="4532374" cy="2422688"/>
          </a:xfrm>
          <a:noFill/>
          <a:ln w="6350">
            <a:solidFill>
              <a:schemeClr val="accent1"/>
            </a:solidFill>
          </a:ln>
        </p:spPr>
        <p:txBody>
          <a:bodyPr/>
          <a:lstStyle>
            <a:lvl1pPr marL="0" indent="0">
              <a:buFontTx/>
              <a:buNone/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 dirty="0"/>
              <a:t>[grafiek]</a:t>
            </a:r>
          </a:p>
        </p:txBody>
      </p:sp>
      <p:sp>
        <p:nvSpPr>
          <p:cNvPr id="17" name="Slide Number Placeholder 4 (JU-Free)">
            <a:extLst>
              <a:ext uri="{FF2B5EF4-FFF2-40B4-BE49-F238E27FC236}">
                <a16:creationId xmlns:a16="http://schemas.microsoft.com/office/drawing/2014/main" id="{845829E4-3860-B0B5-8AE3-4A7C1C0B709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971671" y="6239138"/>
            <a:ext cx="408300" cy="216000"/>
          </a:xfrm>
        </p:spPr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8" name="Frame footer 5 (JU-Free)">
            <a:extLst>
              <a:ext uri="{FF2B5EF4-FFF2-40B4-BE49-F238E27FC236}">
                <a16:creationId xmlns:a16="http://schemas.microsoft.com/office/drawing/2014/main" id="{06F1DFF3-07C5-EB56-34F9-7465E291E7C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787495" y="6237533"/>
            <a:ext cx="5080175" cy="216000"/>
          </a:xfrm>
        </p:spPr>
        <p:txBody>
          <a:bodyPr/>
          <a:lstStyle/>
          <a:p>
            <a:r>
              <a:rPr lang="nl-NL" noProof="1"/>
              <a:t>[Naam] - [maand] [jaar]</a:t>
            </a:r>
          </a:p>
        </p:txBody>
      </p:sp>
    </p:spTree>
    <p:extLst>
      <p:ext uri="{BB962C8B-B14F-4D97-AF65-F5344CB8AC3E}">
        <p14:creationId xmlns:p14="http://schemas.microsoft.com/office/powerpoint/2010/main" val="29542294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 (JU-Free)">
            <a:extLst>
              <a:ext uri="{FF2B5EF4-FFF2-40B4-BE49-F238E27FC236}">
                <a16:creationId xmlns:a16="http://schemas.microsoft.com/office/drawing/2014/main" id="{46AAACA5-94F2-AEC5-1711-F03BFF3B3E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89342" y="476250"/>
            <a:ext cx="10273338" cy="843268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nl-NL"/>
            </a:lvl1pPr>
          </a:lstStyle>
          <a:p>
            <a:pPr marL="0" lvl="0"/>
            <a:r>
              <a:rPr lang="nl-NL"/>
              <a:t>[Titel]</a:t>
            </a:r>
          </a:p>
        </p:txBody>
      </p:sp>
      <p:sp>
        <p:nvSpPr>
          <p:cNvPr id="11" name="Slide Number Placeholder 2 (JU-Free)">
            <a:extLst>
              <a:ext uri="{FF2B5EF4-FFF2-40B4-BE49-F238E27FC236}">
                <a16:creationId xmlns:a16="http://schemas.microsoft.com/office/drawing/2014/main" id="{AE6DD5B7-F829-7592-3C29-308C661B8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671" y="6239138"/>
            <a:ext cx="408300" cy="216000"/>
          </a:xfrm>
        </p:spPr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12" name="Frame footer 3 (JU-Free)">
            <a:extLst>
              <a:ext uri="{FF2B5EF4-FFF2-40B4-BE49-F238E27FC236}">
                <a16:creationId xmlns:a16="http://schemas.microsoft.com/office/drawing/2014/main" id="{5FECE257-4628-D22D-297C-1B591056E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495" y="6237533"/>
            <a:ext cx="5080175" cy="216000"/>
          </a:xfrm>
        </p:spPr>
        <p:txBody>
          <a:bodyPr/>
          <a:lstStyle/>
          <a:p>
            <a:r>
              <a:rPr lang="nl-NL" noProof="1"/>
              <a:t>[Naam] - [maand] [jaar]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 (JU-Free)">
            <a:extLst>
              <a:ext uri="{FF2B5EF4-FFF2-40B4-BE49-F238E27FC236}">
                <a16:creationId xmlns:a16="http://schemas.microsoft.com/office/drawing/2014/main" id="{24C3F98F-6857-2D0A-E527-9F7E7950D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671" y="6239138"/>
            <a:ext cx="408300" cy="216000"/>
          </a:xfrm>
        </p:spPr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7" name="Frame footer 2 (JU-Free)">
            <a:extLst>
              <a:ext uri="{FF2B5EF4-FFF2-40B4-BE49-F238E27FC236}">
                <a16:creationId xmlns:a16="http://schemas.microsoft.com/office/drawing/2014/main" id="{E8D5BF3E-B369-86FD-14EC-A61FBD568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87495" y="6237533"/>
            <a:ext cx="5080175" cy="216000"/>
          </a:xfrm>
        </p:spPr>
        <p:txBody>
          <a:bodyPr/>
          <a:lstStyle/>
          <a:p>
            <a:r>
              <a:rPr lang="nl-NL" noProof="1"/>
              <a:t>[Naam] - [maand] [jaar]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Logo 1">
            <a:extLst>
              <a:ext uri="{FF2B5EF4-FFF2-40B4-BE49-F238E27FC236}">
                <a16:creationId xmlns:a16="http://schemas.microsoft.com/office/drawing/2014/main" id="{ECBA6882-FCB2-4D0F-A5CA-3573F5155117}"/>
              </a:ext>
            </a:extLst>
          </p:cNvPr>
          <p:cNvGrpSpPr>
            <a:grpSpLocks noSelect="1" noChangeAspect="1"/>
          </p:cNvGrpSpPr>
          <p:nvPr userDrawn="1"/>
        </p:nvGrpSpPr>
        <p:grpSpPr bwMode="gray">
          <a:xfrm>
            <a:off x="11002573" y="6157921"/>
            <a:ext cx="501650" cy="360363"/>
            <a:chOff x="5125" y="3879"/>
            <a:chExt cx="316" cy="227"/>
          </a:xfrm>
        </p:grpSpPr>
        <p:sp>
          <p:nvSpPr>
            <p:cNvPr id="26" name="Freeform 1">
              <a:extLst>
                <a:ext uri="{FF2B5EF4-FFF2-40B4-BE49-F238E27FC236}">
                  <a16:creationId xmlns:a16="http://schemas.microsoft.com/office/drawing/2014/main" id="{D36AB5ED-1EE1-42E1-B27E-791B488CE431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355" y="3951"/>
              <a:ext cx="86" cy="75"/>
            </a:xfrm>
            <a:custGeom>
              <a:avLst/>
              <a:gdLst>
                <a:gd name="T0" fmla="*/ 64 w 86"/>
                <a:gd name="T1" fmla="*/ 0 h 75"/>
                <a:gd name="T2" fmla="*/ 0 w 86"/>
                <a:gd name="T3" fmla="*/ 75 h 75"/>
                <a:gd name="T4" fmla="*/ 86 w 86"/>
                <a:gd name="T5" fmla="*/ 75 h 75"/>
                <a:gd name="T6" fmla="*/ 64 w 86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75">
                  <a:moveTo>
                    <a:pt x="64" y="0"/>
                  </a:moveTo>
                  <a:lnTo>
                    <a:pt x="0" y="75"/>
                  </a:lnTo>
                  <a:lnTo>
                    <a:pt x="86" y="7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9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7" name="Freeform 1">
              <a:extLst>
                <a:ext uri="{FF2B5EF4-FFF2-40B4-BE49-F238E27FC236}">
                  <a16:creationId xmlns:a16="http://schemas.microsoft.com/office/drawing/2014/main" id="{474A30AA-32E6-48EF-B4EB-F8D08F8E5212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04" y="3879"/>
              <a:ext cx="175" cy="227"/>
            </a:xfrm>
            <a:custGeom>
              <a:avLst/>
              <a:gdLst>
                <a:gd name="T0" fmla="*/ 236 w 876"/>
                <a:gd name="T1" fmla="*/ 1134 h 1134"/>
                <a:gd name="T2" fmla="*/ 743 w 876"/>
                <a:gd name="T3" fmla="*/ 567 h 1134"/>
                <a:gd name="T4" fmla="*/ 720 w 876"/>
                <a:gd name="T5" fmla="*/ 0 h 1134"/>
                <a:gd name="T6" fmla="*/ 484 w 876"/>
                <a:gd name="T7" fmla="*/ 0 h 1134"/>
                <a:gd name="T8" fmla="*/ 507 w 876"/>
                <a:gd name="T9" fmla="*/ 567 h 1134"/>
                <a:gd name="T10" fmla="*/ 0 w 876"/>
                <a:gd name="T11" fmla="*/ 1134 h 1134"/>
                <a:gd name="T12" fmla="*/ 236 w 876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76" h="1134">
                  <a:moveTo>
                    <a:pt x="236" y="1134"/>
                  </a:moveTo>
                  <a:cubicBezTo>
                    <a:pt x="450" y="1134"/>
                    <a:pt x="668" y="770"/>
                    <a:pt x="743" y="567"/>
                  </a:cubicBezTo>
                  <a:cubicBezTo>
                    <a:pt x="817" y="363"/>
                    <a:pt x="876" y="39"/>
                    <a:pt x="720" y="0"/>
                  </a:cubicBezTo>
                  <a:cubicBezTo>
                    <a:pt x="484" y="0"/>
                    <a:pt x="484" y="0"/>
                    <a:pt x="484" y="0"/>
                  </a:cubicBezTo>
                  <a:cubicBezTo>
                    <a:pt x="640" y="39"/>
                    <a:pt x="581" y="363"/>
                    <a:pt x="507" y="567"/>
                  </a:cubicBezTo>
                  <a:cubicBezTo>
                    <a:pt x="432" y="770"/>
                    <a:pt x="213" y="1134"/>
                    <a:pt x="0" y="1134"/>
                  </a:cubicBezTo>
                  <a:lnTo>
                    <a:pt x="236" y="1134"/>
                  </a:lnTo>
                  <a:close/>
                </a:path>
              </a:pathLst>
            </a:custGeom>
            <a:blipFill>
              <a:blip r:embed="rId10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8" name="Freeform 1">
              <a:extLst>
                <a:ext uri="{FF2B5EF4-FFF2-40B4-BE49-F238E27FC236}">
                  <a16:creationId xmlns:a16="http://schemas.microsoft.com/office/drawing/2014/main" id="{E0E06EAF-8EF5-416B-98DB-E5E1489BA18D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125" y="3879"/>
              <a:ext cx="126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1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29" name="Freeform 1">
              <a:extLst>
                <a:ext uri="{FF2B5EF4-FFF2-40B4-BE49-F238E27FC236}">
                  <a16:creationId xmlns:a16="http://schemas.microsoft.com/office/drawing/2014/main" id="{2024839B-EE2F-4D49-B853-FDF8D95FC923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21" y="3879"/>
              <a:ext cx="127" cy="227"/>
            </a:xfrm>
            <a:custGeom>
              <a:avLst/>
              <a:gdLst>
                <a:gd name="T0" fmla="*/ 387 w 633"/>
                <a:gd name="T1" fmla="*/ 1134 h 1134"/>
                <a:gd name="T2" fmla="*/ 0 w 633"/>
                <a:gd name="T3" fmla="*/ 567 h 1134"/>
                <a:gd name="T4" fmla="*/ 387 w 633"/>
                <a:gd name="T5" fmla="*/ 0 h 1134"/>
                <a:gd name="T6" fmla="*/ 633 w 633"/>
                <a:gd name="T7" fmla="*/ 0 h 1134"/>
                <a:gd name="T8" fmla="*/ 246 w 633"/>
                <a:gd name="T9" fmla="*/ 567 h 1134"/>
                <a:gd name="T10" fmla="*/ 633 w 633"/>
                <a:gd name="T11" fmla="*/ 1134 h 1134"/>
                <a:gd name="T12" fmla="*/ 387 w 633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3" h="1134">
                  <a:moveTo>
                    <a:pt x="387" y="1134"/>
                  </a:moveTo>
                  <a:cubicBezTo>
                    <a:pt x="173" y="1134"/>
                    <a:pt x="0" y="880"/>
                    <a:pt x="0" y="567"/>
                  </a:cubicBezTo>
                  <a:cubicBezTo>
                    <a:pt x="0" y="253"/>
                    <a:pt x="173" y="0"/>
                    <a:pt x="387" y="0"/>
                  </a:cubicBezTo>
                  <a:cubicBezTo>
                    <a:pt x="633" y="0"/>
                    <a:pt x="633" y="0"/>
                    <a:pt x="633" y="0"/>
                  </a:cubicBezTo>
                  <a:cubicBezTo>
                    <a:pt x="420" y="0"/>
                    <a:pt x="246" y="253"/>
                    <a:pt x="246" y="567"/>
                  </a:cubicBezTo>
                  <a:cubicBezTo>
                    <a:pt x="246" y="880"/>
                    <a:pt x="420" y="1134"/>
                    <a:pt x="633" y="1134"/>
                  </a:cubicBezTo>
                  <a:lnTo>
                    <a:pt x="387" y="1134"/>
                  </a:lnTo>
                  <a:close/>
                </a:path>
              </a:pathLst>
            </a:custGeom>
            <a:blipFill>
              <a:blip r:embed="rId12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30" name="Freeform 1">
              <a:extLst>
                <a:ext uri="{FF2B5EF4-FFF2-40B4-BE49-F238E27FC236}">
                  <a16:creationId xmlns:a16="http://schemas.microsoft.com/office/drawing/2014/main" id="{F3A113FB-FC9A-456E-A1F3-77A27DA669F8}"/>
                </a:ext>
              </a:extLst>
            </p:cNvPr>
            <p:cNvSpPr>
              <a:spLocks noSelect="1"/>
            </p:cNvSpPr>
            <p:nvPr userDrawn="1"/>
          </p:nvSpPr>
          <p:spPr bwMode="gray">
            <a:xfrm>
              <a:off x="5299" y="4037"/>
              <a:ext cx="120" cy="69"/>
            </a:xfrm>
            <a:custGeom>
              <a:avLst/>
              <a:gdLst>
                <a:gd name="T0" fmla="*/ 355 w 598"/>
                <a:gd name="T1" fmla="*/ 0 h 342"/>
                <a:gd name="T2" fmla="*/ 0 w 598"/>
                <a:gd name="T3" fmla="*/ 342 h 342"/>
                <a:gd name="T4" fmla="*/ 242 w 598"/>
                <a:gd name="T5" fmla="*/ 342 h 342"/>
                <a:gd name="T6" fmla="*/ 598 w 598"/>
                <a:gd name="T7" fmla="*/ 0 h 342"/>
                <a:gd name="T8" fmla="*/ 355 w 598"/>
                <a:gd name="T9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8" h="342">
                  <a:moveTo>
                    <a:pt x="355" y="0"/>
                  </a:moveTo>
                  <a:cubicBezTo>
                    <a:pt x="295" y="201"/>
                    <a:pt x="159" y="342"/>
                    <a:pt x="0" y="342"/>
                  </a:cubicBezTo>
                  <a:cubicBezTo>
                    <a:pt x="242" y="342"/>
                    <a:pt x="242" y="342"/>
                    <a:pt x="242" y="342"/>
                  </a:cubicBezTo>
                  <a:cubicBezTo>
                    <a:pt x="402" y="342"/>
                    <a:pt x="538" y="201"/>
                    <a:pt x="598" y="0"/>
                  </a:cubicBezTo>
                  <a:lnTo>
                    <a:pt x="355" y="0"/>
                  </a:lnTo>
                  <a:close/>
                </a:path>
              </a:pathLst>
            </a:custGeom>
            <a:blipFill>
              <a:blip r:embed="rId13"/>
              <a:stretch>
                <a:fillRect l="-1000" t="-1000" r="-1000" b="-1000"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222339CF-66E1-44C6-9FF9-C2926C70472F}"/>
              </a:ext>
            </a:extLst>
          </p:cNvPr>
          <p:cNvSpPr>
            <a:spLocks noSelect="1" noChangeArrowheads="1"/>
          </p:cNvSpPr>
          <p:nvPr userDrawn="1"/>
        </p:nvSpPr>
        <p:spPr bwMode="gray">
          <a:xfrm>
            <a:off x="1179137" y="6043619"/>
            <a:ext cx="10339147" cy="9525"/>
          </a:xfrm>
          <a:prstGeom prst="rect">
            <a:avLst/>
          </a:prstGeom>
          <a:solidFill>
            <a:srgbClr val="009D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764" dirty="0"/>
          </a:p>
        </p:txBody>
      </p:sp>
      <p:sp>
        <p:nvSpPr>
          <p:cNvPr id="19" name="Frame 3">
            <a:extLst>
              <a:ext uri="{FF2B5EF4-FFF2-40B4-BE49-F238E27FC236}">
                <a16:creationId xmlns:a16="http://schemas.microsoft.com/office/drawing/2014/main" id="{2BEB66F9-C846-472E-8314-B58EB88A4146}"/>
              </a:ext>
            </a:extLst>
          </p:cNvPr>
          <p:cNvSpPr>
            <a:spLocks noSelect="1"/>
          </p:cNvSpPr>
          <p:nvPr userDrawn="1"/>
        </p:nvSpPr>
        <p:spPr bwMode="gray">
          <a:xfrm>
            <a:off x="1179137" y="6043619"/>
            <a:ext cx="10339147" cy="9525"/>
          </a:xfrm>
          <a:custGeom>
            <a:avLst/>
            <a:gdLst>
              <a:gd name="T0" fmla="*/ 0 w 4884"/>
              <a:gd name="T1" fmla="*/ 0 h 6"/>
              <a:gd name="T2" fmla="*/ 4884 w 4884"/>
              <a:gd name="T3" fmla="*/ 0 h 6"/>
              <a:gd name="T4" fmla="*/ 4884 w 4884"/>
              <a:gd name="T5" fmla="*/ 6 h 6"/>
              <a:gd name="T6" fmla="*/ 0 w 4884"/>
              <a:gd name="T7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84" h="6">
                <a:moveTo>
                  <a:pt x="0" y="0"/>
                </a:moveTo>
                <a:lnTo>
                  <a:pt x="4884" y="0"/>
                </a:lnTo>
                <a:lnTo>
                  <a:pt x="4884" y="6"/>
                </a:lnTo>
                <a:lnTo>
                  <a:pt x="0" y="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sz="1764" dirty="0"/>
          </a:p>
        </p:txBody>
      </p:sp>
      <p:sp>
        <p:nvSpPr>
          <p:cNvPr id="23" name="Frame 4">
            <a:extLst>
              <a:ext uri="{FF2B5EF4-FFF2-40B4-BE49-F238E27FC236}">
                <a16:creationId xmlns:a16="http://schemas.microsoft.com/office/drawing/2014/main" id="{15A552BE-A002-4667-BB54-5639F31E2ACD}"/>
              </a:ext>
            </a:extLst>
          </p:cNvPr>
          <p:cNvSpPr>
            <a:spLocks noSelect="1"/>
          </p:cNvSpPr>
          <p:nvPr userDrawn="1"/>
        </p:nvSpPr>
        <p:spPr bwMode="auto">
          <a:xfrm>
            <a:off x="-18612" y="0"/>
            <a:ext cx="881063" cy="6858000"/>
          </a:xfrm>
          <a:custGeom>
            <a:avLst/>
            <a:gdLst>
              <a:gd name="T0" fmla="*/ 2791 w 2791"/>
              <a:gd name="T1" fmla="*/ 0 h 21738"/>
              <a:gd name="T2" fmla="*/ 0 w 2791"/>
              <a:gd name="T3" fmla="*/ 0 h 21738"/>
              <a:gd name="T4" fmla="*/ 0 w 2791"/>
              <a:gd name="T5" fmla="*/ 21738 h 21738"/>
              <a:gd name="T6" fmla="*/ 2764 w 2791"/>
              <a:gd name="T7" fmla="*/ 21738 h 21738"/>
              <a:gd name="T8" fmla="*/ 911 w 2791"/>
              <a:gd name="T9" fmla="*/ 10907 h 21738"/>
              <a:gd name="T10" fmla="*/ 2791 w 2791"/>
              <a:gd name="T11" fmla="*/ 0 h 21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91" h="21738">
                <a:moveTo>
                  <a:pt x="279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1738"/>
                  <a:pt x="0" y="21738"/>
                  <a:pt x="0" y="21738"/>
                </a:cubicBezTo>
                <a:cubicBezTo>
                  <a:pt x="2764" y="21738"/>
                  <a:pt x="2764" y="21738"/>
                  <a:pt x="2764" y="21738"/>
                </a:cubicBezTo>
                <a:cubicBezTo>
                  <a:pt x="1579" y="18481"/>
                  <a:pt x="911" y="14802"/>
                  <a:pt x="911" y="10907"/>
                </a:cubicBezTo>
                <a:cubicBezTo>
                  <a:pt x="911" y="6981"/>
                  <a:pt x="1590" y="3276"/>
                  <a:pt x="27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  <p:sp>
        <p:nvSpPr>
          <p:cNvPr id="2" name="Titel 5 (JU-Free)"/>
          <p:cNvSpPr>
            <a:spLocks noGrp="1"/>
          </p:cNvSpPr>
          <p:nvPr userDrawn="1">
            <p:ph type="title"/>
          </p:nvPr>
        </p:nvSpPr>
        <p:spPr bwMode="gray">
          <a:xfrm>
            <a:off x="1189342" y="476250"/>
            <a:ext cx="10273338" cy="84326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6 (JU-Free)"/>
          <p:cNvSpPr>
            <a:spLocks noGrp="1"/>
          </p:cNvSpPr>
          <p:nvPr userDrawn="1">
            <p:ph type="body" idx="1"/>
          </p:nvPr>
        </p:nvSpPr>
        <p:spPr bwMode="gray">
          <a:xfrm>
            <a:off x="1174904" y="1567190"/>
            <a:ext cx="10273338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JU-LEVEL1=Opsomming 1e niveau</a:t>
            </a:r>
          </a:p>
          <a:p>
            <a:pPr lvl="1"/>
            <a:r>
              <a:rPr lang="nl-NL" noProof="1"/>
              <a:t>JU-LEVEL2=Opsomming 2e niveau</a:t>
            </a:r>
          </a:p>
          <a:p>
            <a:pPr lvl="2"/>
            <a:r>
              <a:rPr lang="nl-NL" noProof="1"/>
              <a:t>JU-LEVEL3=Opsomming 3e niveau</a:t>
            </a:r>
          </a:p>
          <a:p>
            <a:pPr lvl="3"/>
            <a:r>
              <a:rPr lang="nl-NL" noProof="1"/>
              <a:t>JU-LEVEL4=Opsomming 4e niveau</a:t>
            </a:r>
          </a:p>
          <a:p>
            <a:pPr lvl="4"/>
            <a:r>
              <a:rPr lang="nl-NL" noProof="1"/>
              <a:t>JU-LEVEL5=Kop</a:t>
            </a:r>
          </a:p>
          <a:p>
            <a:pPr lvl="5"/>
            <a:r>
              <a:rPr lang="nl-NL" noProof="1"/>
              <a:t>JU-LEVEL6=Basistekst</a:t>
            </a:r>
          </a:p>
          <a:p>
            <a:pPr lvl="6"/>
            <a:r>
              <a:rPr lang="nl-NL" noProof="1"/>
              <a:t>JU-LEVEL7=Bijschrift</a:t>
            </a:r>
          </a:p>
          <a:p>
            <a:pPr lvl="7"/>
            <a:r>
              <a:rPr lang="nl-NL" noProof="1"/>
              <a:t>JU-LEVEL8=Verwijzing</a:t>
            </a:r>
          </a:p>
          <a:p>
            <a:pPr lvl="8"/>
            <a:r>
              <a:rPr lang="nl-NL" noProof="1"/>
              <a:t>JU-LEVEL9=Nummering</a:t>
            </a:r>
          </a:p>
        </p:txBody>
      </p:sp>
      <p:sp>
        <p:nvSpPr>
          <p:cNvPr id="6" name="Slide Number Placeholder 7 (JU-Free)"/>
          <p:cNvSpPr>
            <a:spLocks noGrp="1"/>
          </p:cNvSpPr>
          <p:nvPr userDrawn="1">
            <p:ph type="sldNum" sz="quarter" idx="4"/>
          </p:nvPr>
        </p:nvSpPr>
        <p:spPr bwMode="gray">
          <a:xfrm>
            <a:off x="971671" y="6239138"/>
            <a:ext cx="408300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Frame footer 8 (JU-Free)"/>
          <p:cNvSpPr>
            <a:spLocks noGrp="1"/>
          </p:cNvSpPr>
          <p:nvPr userDrawn="1">
            <p:ph type="ftr" sz="quarter" idx="3"/>
          </p:nvPr>
        </p:nvSpPr>
        <p:spPr bwMode="gray">
          <a:xfrm>
            <a:off x="1787495" y="6237533"/>
            <a:ext cx="508017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noProof="1"/>
              <a:t>[Naam] - [maand] [jaar]</a:t>
            </a:r>
          </a:p>
        </p:txBody>
      </p:sp>
      <p:sp>
        <p:nvSpPr>
          <p:cNvPr id="4" name="Date Placeholder 9 (JU-Free)"/>
          <p:cNvSpPr>
            <a:spLocks noGrp="1"/>
          </p:cNvSpPr>
          <p:nvPr userDrawn="1">
            <p:ph type="dt" sz="half" idx="2"/>
          </p:nvPr>
        </p:nvSpPr>
        <p:spPr bwMode="gray">
          <a:xfrm>
            <a:off x="8991563" y="6237533"/>
            <a:ext cx="1786465" cy="21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endParaRPr lang="nl-NL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7" r:id="rId2"/>
    <p:sldLayoutId id="2147483710" r:id="rId3"/>
    <p:sldLayoutId id="2147483711" r:id="rId4"/>
    <p:sldLayoutId id="2147483715" r:id="rId5"/>
    <p:sldLayoutId id="2147483716" r:id="rId6"/>
    <p:sldLayoutId id="2147483713" r:id="rId7"/>
    <p:sldLayoutId id="2147483714" r:id="rId8"/>
  </p:sldLayoutIdLst>
  <p:hf hdr="0" ftr="0" dt="0"/>
  <p:txStyles>
    <p:titleStyle>
      <a:lvl1pPr algn="l" defTabSz="816512" rtl="0" eaLnBrk="1" latinLnBrk="0" hangingPunct="1">
        <a:spcBef>
          <a:spcPct val="0"/>
        </a:spcBef>
        <a:buNone/>
        <a:defRPr sz="2800" b="1" kern="1200">
          <a:solidFill>
            <a:srgbClr val="009EE0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816512" rtl="0" eaLnBrk="1" latinLnBrk="0" hangingPunct="1">
        <a:lnSpc>
          <a:spcPct val="100000"/>
        </a:lnSpc>
        <a:spcBef>
          <a:spcPts val="800"/>
        </a:spcBef>
        <a:buClr>
          <a:srgbClr val="009EE0"/>
        </a:buClr>
        <a:buFont typeface="Calibri" panose="020F0502020204030204" pitchFamily="34" charset="0"/>
        <a:buChar char="•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60800" indent="-230400" algn="l" defTabSz="816512" rtl="0" eaLnBrk="1" latinLnBrk="0" hangingPunct="1">
        <a:lnSpc>
          <a:spcPct val="100000"/>
        </a:lnSpc>
        <a:spcBef>
          <a:spcPts val="800"/>
        </a:spcBef>
        <a:buClr>
          <a:srgbClr val="009EE0"/>
        </a:buClr>
        <a:buFont typeface="Calibri" panose="020F050202020403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91200" indent="-230400" algn="l" defTabSz="816512" rtl="0" eaLnBrk="1" latinLnBrk="0" hangingPunct="1">
        <a:lnSpc>
          <a:spcPct val="100000"/>
        </a:lnSpc>
        <a:spcBef>
          <a:spcPts val="800"/>
        </a:spcBef>
        <a:buClr>
          <a:schemeClr val="accent1"/>
        </a:buClr>
        <a:buSzPct val="100000"/>
        <a:buFont typeface="Calibri" panose="020F0502020204030204" pitchFamily="34" charset="0"/>
        <a:buChar char="◦"/>
        <a:defRPr lang="nl-NL" sz="1800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3pPr>
      <a:lvl4pPr marL="921600" marR="0" indent="-230400" algn="l" defTabSz="816512" rtl="0" eaLnBrk="1" fontAlgn="auto" latinLnBrk="0" hangingPunct="1">
        <a:lnSpc>
          <a:spcPct val="100000"/>
        </a:lnSpc>
        <a:spcBef>
          <a:spcPts val="800"/>
        </a:spcBef>
        <a:spcAft>
          <a:spcPts val="0"/>
        </a:spcAft>
        <a:buClr>
          <a:schemeClr val="accent1"/>
        </a:buClr>
        <a:buSzTx/>
        <a:buFont typeface="Wingdings" panose="05000000000000000000" pitchFamily="2" charset="2"/>
        <a:buChar char="§"/>
        <a:tabLst/>
        <a:defRPr lang="nl-NL" sz="1800" b="0" u="none" kern="1200" baseline="0" noProof="1">
          <a:solidFill>
            <a:schemeClr val="tx1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4pPr>
      <a:lvl5pPr marL="0" indent="0" algn="l" defTabSz="816512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lang="nl-NL" sz="1800" b="1" u="none" kern="1200" baseline="0" noProof="1" smtClean="0">
          <a:solidFill>
            <a:srgbClr val="009EE0"/>
          </a:solidFill>
          <a:uFill>
            <a:solidFill>
              <a:schemeClr val="accent1"/>
            </a:solidFill>
          </a:uFill>
          <a:latin typeface="+mn-lt"/>
          <a:ea typeface="+mn-ea"/>
          <a:cs typeface="+mn-cs"/>
        </a:defRPr>
      </a:lvl5pPr>
      <a:lvl6pPr marL="0" indent="0" algn="l" defTabSz="816512" rtl="0" eaLnBrk="1" latinLnBrk="0" hangingPunct="1">
        <a:lnSpc>
          <a:spcPct val="100000"/>
        </a:lnSpc>
        <a:spcBef>
          <a:spcPts val="0"/>
        </a:spcBef>
        <a:buClr>
          <a:srgbClr val="009EE0"/>
        </a:buClr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816512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816512" rtl="0" eaLnBrk="1" latinLnBrk="0" hangingPunct="1">
        <a:lnSpc>
          <a:spcPct val="100000"/>
        </a:lnSpc>
        <a:spcBef>
          <a:spcPts val="0"/>
        </a:spcBef>
        <a:buFont typeface="Arial" pitchFamily="34" charset="0"/>
        <a:buNone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460800" indent="-460800" algn="l" defTabSz="816512" rtl="0" eaLnBrk="1" latinLnBrk="0" hangingPunct="1">
        <a:lnSpc>
          <a:spcPct val="100000"/>
        </a:lnSpc>
        <a:spcBef>
          <a:spcPts val="0"/>
        </a:spcBef>
        <a:buClr>
          <a:srgbClr val="009EE0"/>
        </a:buClr>
        <a:buFont typeface="+mj-lt"/>
        <a:buAutoNum type="arabicPeriod"/>
        <a:defRPr lang="nl-NL" sz="1800" kern="1200" noProof="1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8257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16512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24769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33025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41281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49536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57793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66050" algn="l" defTabSz="816512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ce.nl/publicaties/inspiratiegids-nieuwe-ruimte-voor-de-zon/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jpeg"/><Relationship Id="rId5" Type="http://schemas.openxmlformats.org/officeDocument/2006/relationships/hyperlink" Target="https://ce.nl/publicaties/oplossingen-voor-de-ruimtelijke-inpassing-van-zon-pv/" TargetMode="External"/><Relationship Id="rId4" Type="http://schemas.openxmlformats.org/officeDocument/2006/relationships/hyperlink" Target="mailto:poll@ce.nl" TargetMode="External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ame text 1" descr="Logo C E Delft&#10;Committed to the Environment">
            <a:extLst>
              <a:ext uri="{FF2B5EF4-FFF2-40B4-BE49-F238E27FC236}">
                <a16:creationId xmlns:a16="http://schemas.microsoft.com/office/drawing/2014/main" id="{955B7444-AE48-CD32-ACEE-32501B3E450F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5" name="Frame picture 2">
            <a:extLst>
              <a:ext uri="{FF2B5EF4-FFF2-40B4-BE49-F238E27FC236}">
                <a16:creationId xmlns:a16="http://schemas.microsoft.com/office/drawing/2014/main" id="{AC5C3225-04C6-429B-9AA8-E2DA85FE6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6983" b="26983"/>
          <a:stretch/>
        </p:blipFill>
        <p:spPr>
          <a:xfrm>
            <a:off x="2615907" y="0"/>
            <a:ext cx="6539292" cy="2005200"/>
          </a:xfrm>
        </p:spPr>
      </p:pic>
      <p:pic>
        <p:nvPicPr>
          <p:cNvPr id="9" name="Frame picture 3">
            <a:extLst>
              <a:ext uri="{FF2B5EF4-FFF2-40B4-BE49-F238E27FC236}">
                <a16:creationId xmlns:a16="http://schemas.microsoft.com/office/drawing/2014/main" id="{E3EA7DE7-A2A9-495A-987B-C3CA20CB3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15853" b="15853"/>
          <a:stretch/>
        </p:blipFill>
        <p:spPr>
          <a:xfrm>
            <a:off x="2532283" y="3750879"/>
            <a:ext cx="6331236" cy="2026800"/>
          </a:xfrm>
        </p:spPr>
      </p:pic>
      <p:sp>
        <p:nvSpPr>
          <p:cNvPr id="6" name="Title 4">
            <a:extLst>
              <a:ext uri="{FF2B5EF4-FFF2-40B4-BE49-F238E27FC236}">
                <a16:creationId xmlns:a16="http://schemas.microsoft.com/office/drawing/2014/main" id="{DB25F0B9-E958-471C-8921-8CF6C141B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6746" y="2049480"/>
            <a:ext cx="5281392" cy="696464"/>
          </a:xfrm>
        </p:spPr>
        <p:txBody>
          <a:bodyPr/>
          <a:lstStyle/>
          <a:p>
            <a:r>
              <a:rPr lang="nl-NL" dirty="0"/>
              <a:t>Multifunctioneel ruimtegebruik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1729138C-4616-4502-8B59-1BE99E513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424" y="2852898"/>
            <a:ext cx="5301714" cy="745368"/>
          </a:xfrm>
        </p:spPr>
        <p:txBody>
          <a:bodyPr/>
          <a:lstStyle/>
          <a:p>
            <a:r>
              <a:rPr lang="nl-NL" dirty="0"/>
              <a:t>Fenneke van de Poll</a:t>
            </a:r>
          </a:p>
          <a:p>
            <a:r>
              <a:rPr lang="nl-NL" dirty="0" err="1"/>
              <a:t>Sunchain</a:t>
            </a:r>
            <a:r>
              <a:rPr lang="nl-NL" dirty="0"/>
              <a:t> – 2 oktober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9B61CD-B8ED-2087-9E20-F3CE2C703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Terugkoppeling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ABCB95F-9C96-7AB4-DA73-FAA22A8EB6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Benoem de 2 belangrijkste/interessantste punten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89BCF1-53F1-500F-5B1D-6BB17685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10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210541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B3B03-875B-6F5F-E1CF-7A6DEC18E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Recent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AB490-A41E-A7AA-F50C-72D48F6B1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Oplossingen voor de ruimtelijke inpassing van zon-pv (2024)</a:t>
            </a:r>
            <a:br>
              <a:rPr lang="nl-NL" dirty="0"/>
            </a:br>
            <a:r>
              <a:rPr lang="nl-NL" dirty="0"/>
              <a:t>Wat is er nodig om meer zon-pv te ontwikkelen op maatschappelijk vastgoed, bedrijventerreinen, parkeerplaatsen en water?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5658EE9-A873-2053-683B-2E77EC02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11</a:t>
            </a:fld>
            <a:endParaRPr lang="nl-NL" noProof="1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F587904-4758-50ED-4F14-ACF86F4B1A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322" y="2630811"/>
            <a:ext cx="5888038" cy="3504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6DD5B4-B553-6818-1326-80935C0EC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Kennissessies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CCD2D4-7C8E-19BA-52FB-DC46A2CC9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Kansen en knelpunten uit de praktijk</a:t>
            </a:r>
          </a:p>
          <a:p>
            <a:r>
              <a:rPr lang="nl-NL" dirty="0"/>
              <a:t>Oplossingsrichtingen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EDFEDE2-423C-0A96-F3F3-57419FA07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12</a:t>
            </a:fld>
            <a:endParaRPr lang="nl-NL" noProof="1"/>
          </a:p>
        </p:txBody>
      </p:sp>
      <p:pic>
        <p:nvPicPr>
          <p:cNvPr id="8" name="Afbeelding 7" descr="Afbeelding met tekst, Post-it-briefje, kaart, schermopname&#10;&#10;Automatisch gegenereerde beschrijving">
            <a:extLst>
              <a:ext uri="{FF2B5EF4-FFF2-40B4-BE49-F238E27FC236}">
                <a16:creationId xmlns:a16="http://schemas.microsoft.com/office/drawing/2014/main" id="{712B75E1-B639-87C1-8E10-3FF64B7E1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791205" y="2600926"/>
            <a:ext cx="2833362" cy="3777816"/>
          </a:xfrm>
          <a:prstGeom prst="rect">
            <a:avLst/>
          </a:prstGeom>
        </p:spPr>
      </p:pic>
      <p:pic>
        <p:nvPicPr>
          <p:cNvPr id="10" name="Afbeelding 9" descr="Afbeelding met tekst, handschrift, Post-it-briefje, Rechthoek&#10;&#10;Automatisch gegenereerde beschrijving">
            <a:extLst>
              <a:ext uri="{FF2B5EF4-FFF2-40B4-BE49-F238E27FC236}">
                <a16:creationId xmlns:a16="http://schemas.microsoft.com/office/drawing/2014/main" id="{D75DC798-5404-3089-3EEC-B1B60B527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938507" y="2596035"/>
            <a:ext cx="2837554" cy="378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61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4CCB3-B8DD-CD4C-50DF-BA01FD6BC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843268"/>
          </a:xfrm>
        </p:spPr>
        <p:txBody>
          <a:bodyPr anchor="b">
            <a:normAutofit/>
          </a:bodyPr>
          <a:lstStyle/>
          <a:p>
            <a:r>
              <a:rPr lang="nl-NL" dirty="0"/>
              <a:t>1. Kies en faciliteer een sterke projectleider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47C2ED9-9F07-D4B4-57C0-2F42DACC82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6153" y="1566000"/>
            <a:ext cx="5640735" cy="4320000"/>
          </a:xfrm>
        </p:spPr>
        <p:txBody>
          <a:bodyPr/>
          <a:lstStyle/>
          <a:p>
            <a:r>
              <a:rPr lang="en-US" dirty="0" err="1"/>
              <a:t>Projectleider</a:t>
            </a:r>
            <a:r>
              <a:rPr lang="en-US" dirty="0"/>
              <a:t> – </a:t>
            </a:r>
            <a:r>
              <a:rPr lang="en-US" dirty="0" err="1"/>
              <a:t>privaat</a:t>
            </a:r>
            <a:r>
              <a:rPr lang="en-US" dirty="0"/>
              <a:t> of </a:t>
            </a:r>
            <a:r>
              <a:rPr lang="en-US" dirty="0" err="1"/>
              <a:t>publiek</a:t>
            </a:r>
            <a:r>
              <a:rPr lang="en-US" dirty="0"/>
              <a:t>?</a:t>
            </a:r>
          </a:p>
          <a:p>
            <a:r>
              <a:rPr lang="en-US" dirty="0" err="1"/>
              <a:t>Verbinden</a:t>
            </a:r>
            <a:r>
              <a:rPr lang="en-US" dirty="0"/>
              <a:t> van </a:t>
            </a:r>
            <a:r>
              <a:rPr lang="en-US" dirty="0" err="1"/>
              <a:t>juiste</a:t>
            </a:r>
            <a:r>
              <a:rPr lang="en-US" dirty="0"/>
              <a:t> stakeholders</a:t>
            </a:r>
          </a:p>
          <a:p>
            <a:r>
              <a:rPr lang="en-US" dirty="0"/>
              <a:t>Checklist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initiatiefnemer</a:t>
            </a:r>
            <a:endParaRPr lang="en-US" dirty="0"/>
          </a:p>
          <a:p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motivatie</a:t>
            </a:r>
            <a:r>
              <a:rPr lang="en-US" dirty="0"/>
              <a:t> en </a:t>
            </a:r>
            <a:r>
              <a:rPr lang="en-US" dirty="0" err="1"/>
              <a:t>lange</a:t>
            </a:r>
            <a:r>
              <a:rPr lang="en-US" dirty="0"/>
              <a:t> </a:t>
            </a:r>
            <a:r>
              <a:rPr lang="en-US" dirty="0" err="1"/>
              <a:t>adem</a:t>
            </a:r>
            <a:endParaRPr lang="en-US" dirty="0"/>
          </a:p>
        </p:txBody>
      </p:sp>
      <p:pic>
        <p:nvPicPr>
          <p:cNvPr id="5" name="Afbeelding 4" descr="Afbeelding met tekenfilm, kleding, schoeisel, staan&#10;&#10;Automatisch gegenereerde beschrijving">
            <a:extLst>
              <a:ext uri="{FF2B5EF4-FFF2-40B4-BE49-F238E27FC236}">
                <a16:creationId xmlns:a16="http://schemas.microsoft.com/office/drawing/2014/main" id="{6E1F1A65-802B-02DA-01D4-C6EDD63E2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13" y="1636395"/>
            <a:ext cx="3816000" cy="3816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69F6B5F-7225-2BC8-BBC0-9B79F430FA84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71671" y="6239138"/>
            <a:ext cx="4083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13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507713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7A8853-DF25-5406-5F67-68835481E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8432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2. Stel de ruimtelijke functie centraal en betrek de juiste stakeholders op tijd 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62EDA32-1CAA-C6AE-4D9B-B8CC9C1A3EF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6153" y="1566000"/>
            <a:ext cx="5640735" cy="4320000"/>
          </a:xfrm>
        </p:spPr>
        <p:txBody>
          <a:bodyPr/>
          <a:lstStyle/>
          <a:p>
            <a:r>
              <a:rPr lang="en-US" dirty="0"/>
              <a:t>Stakeholders </a:t>
            </a:r>
            <a:r>
              <a:rPr lang="en-US" dirty="0" err="1"/>
              <a:t>als</a:t>
            </a:r>
            <a:r>
              <a:rPr lang="en-US" dirty="0"/>
              <a:t> partners</a:t>
            </a:r>
          </a:p>
          <a:p>
            <a:r>
              <a:rPr lang="en-US" dirty="0" err="1"/>
              <a:t>Identificeer</a:t>
            </a:r>
            <a:r>
              <a:rPr lang="en-US" dirty="0"/>
              <a:t> </a:t>
            </a:r>
            <a:r>
              <a:rPr lang="en-US" dirty="0" err="1"/>
              <a:t>relevante</a:t>
            </a:r>
            <a:r>
              <a:rPr lang="en-US" dirty="0"/>
              <a:t> stakeholders per </a:t>
            </a:r>
            <a:r>
              <a:rPr lang="en-US" dirty="0" err="1"/>
              <a:t>ontwikkelstap</a:t>
            </a:r>
            <a:r>
              <a:rPr lang="en-US" dirty="0"/>
              <a:t> en </a:t>
            </a:r>
            <a:r>
              <a:rPr lang="en-US" dirty="0" err="1"/>
              <a:t>betrek</a:t>
            </a:r>
            <a:r>
              <a:rPr lang="en-US" dirty="0"/>
              <a:t> ze op </a:t>
            </a:r>
            <a:r>
              <a:rPr lang="en-US" dirty="0" err="1"/>
              <a:t>tijd</a:t>
            </a:r>
            <a:endParaRPr lang="en-US" dirty="0"/>
          </a:p>
          <a:p>
            <a:r>
              <a:rPr lang="en-US" dirty="0" err="1"/>
              <a:t>Multifunctioneel</a:t>
            </a:r>
            <a:r>
              <a:rPr lang="en-US" dirty="0"/>
              <a:t> </a:t>
            </a:r>
            <a:r>
              <a:rPr lang="en-US" dirty="0" err="1"/>
              <a:t>ruimtegebruik</a:t>
            </a:r>
            <a:r>
              <a:rPr lang="en-US" dirty="0"/>
              <a:t> is </a:t>
            </a:r>
            <a:r>
              <a:rPr lang="en-US" dirty="0" err="1"/>
              <a:t>maatwerk</a:t>
            </a:r>
            <a:endParaRPr lang="en-US" dirty="0"/>
          </a:p>
        </p:txBody>
      </p:sp>
      <p:pic>
        <p:nvPicPr>
          <p:cNvPr id="5" name="Afbeelding 4" descr="Afbeelding met Graphics, grafische vormgeving, clipart, ontwerp&#10;&#10;Automatisch gegenereerde beschrijving">
            <a:extLst>
              <a:ext uri="{FF2B5EF4-FFF2-40B4-BE49-F238E27FC236}">
                <a16:creationId xmlns:a16="http://schemas.microsoft.com/office/drawing/2014/main" id="{9A7EC06C-A9E2-351D-0CCC-C0C14C408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13" y="1636395"/>
            <a:ext cx="3816000" cy="3816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73D362-1740-89E8-3D74-74AC3377FD0D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71671" y="6239138"/>
            <a:ext cx="4083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14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799097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88746-0615-8B97-6A95-35FA0B8C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8432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3. Pas werkwijze en regelgeving aan voor multifunctioneel ruimtegebruik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610B9ED-F7EB-D08D-22D9-7C08A131BD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153" y="1566000"/>
            <a:ext cx="4992650" cy="4320000"/>
          </a:xfrm>
        </p:spPr>
        <p:txBody>
          <a:bodyPr/>
          <a:lstStyle/>
          <a:p>
            <a:r>
              <a:rPr lang="en-US" dirty="0"/>
              <a:t>Start met begrip</a:t>
            </a:r>
          </a:p>
          <a:p>
            <a:r>
              <a:rPr lang="en-US" dirty="0" err="1"/>
              <a:t>Landelijke</a:t>
            </a:r>
            <a:r>
              <a:rPr lang="en-US" dirty="0"/>
              <a:t> </a:t>
            </a:r>
            <a:r>
              <a:rPr lang="en-US" dirty="0" err="1"/>
              <a:t>afstemming</a:t>
            </a:r>
            <a:r>
              <a:rPr lang="en-US" dirty="0"/>
              <a:t> over </a:t>
            </a:r>
            <a:r>
              <a:rPr lang="en-US" dirty="0" err="1"/>
              <a:t>lokale</a:t>
            </a:r>
            <a:r>
              <a:rPr lang="en-US" dirty="0"/>
              <a:t>/provincial </a:t>
            </a:r>
            <a:r>
              <a:rPr lang="en-US" dirty="0" err="1"/>
              <a:t>regelgeving</a:t>
            </a:r>
            <a:endParaRPr lang="en-US" dirty="0"/>
          </a:p>
          <a:p>
            <a:r>
              <a:rPr lang="en-US" dirty="0"/>
              <a:t>Sta open om </a:t>
            </a:r>
            <a:r>
              <a:rPr lang="en-US" dirty="0" err="1"/>
              <a:t>flexibeler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 met </a:t>
            </a:r>
            <a:r>
              <a:rPr lang="en-US" dirty="0" err="1"/>
              <a:t>aanvullende</a:t>
            </a:r>
            <a:r>
              <a:rPr lang="en-US" dirty="0"/>
              <a:t> </a:t>
            </a:r>
            <a:r>
              <a:rPr lang="en-US" dirty="0" err="1"/>
              <a:t>eisen</a:t>
            </a:r>
            <a:endParaRPr lang="en-US" dirty="0"/>
          </a:p>
          <a:p>
            <a:r>
              <a:rPr lang="en-US" dirty="0" err="1"/>
              <a:t>Landelijke</a:t>
            </a:r>
            <a:r>
              <a:rPr lang="en-US" dirty="0"/>
              <a:t> subsidies </a:t>
            </a:r>
            <a:r>
              <a:rPr lang="en-US" dirty="0" err="1"/>
              <a:t>multifunctioneel</a:t>
            </a:r>
            <a:r>
              <a:rPr lang="en-US" dirty="0"/>
              <a:t> </a:t>
            </a:r>
            <a:r>
              <a:rPr lang="en-US" dirty="0" err="1"/>
              <a:t>ruimtegebruik</a:t>
            </a:r>
            <a:endParaRPr lang="en-US" dirty="0"/>
          </a:p>
        </p:txBody>
      </p:sp>
      <p:pic>
        <p:nvPicPr>
          <p:cNvPr id="5" name="Afbeelding 4" descr="Afbeelding met logo, Graphics, schermopname, symbool&#10;&#10;Automatisch gegenereerde beschrijving">
            <a:extLst>
              <a:ext uri="{FF2B5EF4-FFF2-40B4-BE49-F238E27FC236}">
                <a16:creationId xmlns:a16="http://schemas.microsoft.com/office/drawing/2014/main" id="{81CB14B0-D05B-2FA4-C1F2-7F0AD3E19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6354" y="1566000"/>
            <a:ext cx="4320000" cy="4320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5695947-9DAF-3612-2AC3-A224799B82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71671" y="6239138"/>
            <a:ext cx="4083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15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385054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F8BE3-DE63-10BB-E026-B11927BD0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843268"/>
          </a:xfrm>
        </p:spPr>
        <p:txBody>
          <a:bodyPr anchor="b">
            <a:normAutofit/>
          </a:bodyPr>
          <a:lstStyle/>
          <a:p>
            <a:r>
              <a:rPr lang="nl-NL" dirty="0"/>
              <a:t>4. Kennis en eenvoud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3AB9B4-8F8A-FF6D-10DF-91E4F2F7277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76153" y="1566000"/>
            <a:ext cx="5640735" cy="4320000"/>
          </a:xfrm>
        </p:spPr>
        <p:txBody>
          <a:bodyPr/>
          <a:lstStyle/>
          <a:p>
            <a:r>
              <a:rPr lang="en-US" dirty="0" err="1"/>
              <a:t>Probeer</a:t>
            </a:r>
            <a:r>
              <a:rPr lang="en-US" dirty="0"/>
              <a:t> de </a:t>
            </a:r>
            <a:r>
              <a:rPr lang="en-US" dirty="0" err="1"/>
              <a:t>afbakening</a:t>
            </a:r>
            <a:r>
              <a:rPr lang="en-US" dirty="0"/>
              <a:t> van </a:t>
            </a:r>
            <a:r>
              <a:rPr lang="en-US" dirty="0" err="1"/>
              <a:t>projecten</a:t>
            </a:r>
            <a:r>
              <a:rPr lang="en-US" dirty="0"/>
              <a:t> zo </a:t>
            </a:r>
            <a:r>
              <a:rPr lang="en-US" dirty="0" err="1"/>
              <a:t>eenvoudig</a:t>
            </a:r>
            <a:r>
              <a:rPr lang="en-US" dirty="0"/>
              <a:t> </a:t>
            </a:r>
            <a:r>
              <a:rPr lang="en-US" dirty="0" err="1"/>
              <a:t>mogelijk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houden</a:t>
            </a:r>
            <a:r>
              <a:rPr lang="en-US" dirty="0"/>
              <a:t> (‘keep it simple, stupid’)</a:t>
            </a:r>
          </a:p>
          <a:p>
            <a:r>
              <a:rPr lang="en-US" dirty="0" err="1"/>
              <a:t>Faciliteer</a:t>
            </a:r>
            <a:r>
              <a:rPr lang="en-US" dirty="0"/>
              <a:t> </a:t>
            </a:r>
            <a:r>
              <a:rPr lang="en-US" dirty="0" err="1"/>
              <a:t>onderzoek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bepalende</a:t>
            </a:r>
            <a:r>
              <a:rPr lang="en-US" dirty="0"/>
              <a:t> </a:t>
            </a:r>
            <a:r>
              <a:rPr lang="en-US" dirty="0" err="1"/>
              <a:t>factoren</a:t>
            </a:r>
            <a:r>
              <a:rPr lang="en-US" dirty="0"/>
              <a:t> </a:t>
            </a:r>
            <a:r>
              <a:rPr lang="en-US" dirty="0" err="1"/>
              <a:t>specifieke</a:t>
            </a:r>
            <a:r>
              <a:rPr lang="en-US" dirty="0"/>
              <a:t> </a:t>
            </a:r>
            <a:r>
              <a:rPr lang="en-US" dirty="0" err="1"/>
              <a:t>vormen</a:t>
            </a:r>
            <a:r>
              <a:rPr lang="en-US" dirty="0"/>
              <a:t> van </a:t>
            </a:r>
            <a:r>
              <a:rPr lang="en-US" dirty="0" err="1"/>
              <a:t>multifunctioneel</a:t>
            </a:r>
            <a:r>
              <a:rPr lang="en-US" dirty="0"/>
              <a:t> </a:t>
            </a:r>
            <a:r>
              <a:rPr lang="en-US" dirty="0" err="1"/>
              <a:t>ruimtegebrik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Afbeelding 4" descr="Afbeelding met cirkel, Graphics, kunst, ontwerp&#10;&#10;Automatisch gegenereerde beschrijving">
            <a:extLst>
              <a:ext uri="{FF2B5EF4-FFF2-40B4-BE49-F238E27FC236}">
                <a16:creationId xmlns:a16="http://schemas.microsoft.com/office/drawing/2014/main" id="{6775E6FA-5F95-0875-A6AC-788E8421C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213" y="1636395"/>
            <a:ext cx="3816000" cy="3816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19D5DC1-698B-031B-AD65-FA92018E8C71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71671" y="6239138"/>
            <a:ext cx="4083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16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79572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2CBBD-16DF-7F9E-1196-BE3C882CB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84326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nl-NL" dirty="0"/>
              <a:t>5. Verbeter de interne en externe samenwerking bij een gemeente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B01569C-B574-0850-F245-591DCAB7697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153" y="1566000"/>
            <a:ext cx="4992650" cy="4320000"/>
          </a:xfrm>
        </p:spPr>
        <p:txBody>
          <a:bodyPr/>
          <a:lstStyle/>
          <a:p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rollen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gemeente</a:t>
            </a:r>
            <a:r>
              <a:rPr lang="en-US" dirty="0"/>
              <a:t>:</a:t>
            </a:r>
          </a:p>
          <a:p>
            <a:pPr lvl="1"/>
            <a:r>
              <a:rPr lang="en-US" dirty="0" err="1"/>
              <a:t>Initiatiefnemer</a:t>
            </a:r>
            <a:endParaRPr lang="en-US" dirty="0"/>
          </a:p>
          <a:p>
            <a:pPr lvl="1"/>
            <a:r>
              <a:rPr lang="en-US" dirty="0" err="1"/>
              <a:t>Faciliterend</a:t>
            </a:r>
            <a:r>
              <a:rPr lang="en-US" dirty="0"/>
              <a:t>/</a:t>
            </a:r>
            <a:r>
              <a:rPr lang="en-US" dirty="0" err="1"/>
              <a:t>ondersteunend</a:t>
            </a:r>
            <a:endParaRPr lang="en-US" dirty="0"/>
          </a:p>
          <a:p>
            <a:pPr lvl="1"/>
            <a:r>
              <a:rPr lang="en-US" dirty="0" err="1"/>
              <a:t>Vergunningen</a:t>
            </a:r>
            <a:endParaRPr lang="en-US" dirty="0"/>
          </a:p>
          <a:p>
            <a:r>
              <a:rPr lang="en-US" dirty="0" err="1"/>
              <a:t>Werk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als</a:t>
            </a:r>
            <a:r>
              <a:rPr lang="en-US" dirty="0"/>
              <a:t> </a:t>
            </a:r>
            <a:r>
              <a:rPr lang="en-US" dirty="0" err="1"/>
              <a:t>gemeente</a:t>
            </a:r>
            <a:r>
              <a:rPr lang="en-US" dirty="0"/>
              <a:t> intern en extern </a:t>
            </a:r>
            <a:r>
              <a:rPr lang="en-US" dirty="0" err="1"/>
              <a:t>goed</a:t>
            </a:r>
            <a:r>
              <a:rPr lang="en-US" dirty="0"/>
              <a:t> </a:t>
            </a:r>
            <a:r>
              <a:rPr lang="en-US" dirty="0" err="1"/>
              <a:t>samen</a:t>
            </a:r>
            <a:endParaRPr lang="en-US" dirty="0"/>
          </a:p>
        </p:txBody>
      </p:sp>
      <p:pic>
        <p:nvPicPr>
          <p:cNvPr id="5" name="Afbeelding 4" descr="Afbeelding met kunst, Graphics, tekenfilm&#10;&#10;Automatisch gegenereerde beschrijving">
            <a:extLst>
              <a:ext uri="{FF2B5EF4-FFF2-40B4-BE49-F238E27FC236}">
                <a16:creationId xmlns:a16="http://schemas.microsoft.com/office/drawing/2014/main" id="{75208A46-AECF-8B26-140E-A7EE7EC83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003" y="1566000"/>
            <a:ext cx="4312702" cy="4320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A346B4E-11DA-B37B-024D-994EA4D8270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71671" y="6239138"/>
            <a:ext cx="4083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17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354659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28F27-547D-2577-8AE7-4D30A8A35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Afsluiting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63D3A733-66A0-47F5-4A2A-75B8BAE8DD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Links naar publicaties:</a:t>
            </a:r>
          </a:p>
          <a:p>
            <a:r>
              <a:rPr lang="nl-NL" dirty="0">
                <a:hlinkClick r:id="rId3"/>
              </a:rPr>
              <a:t>https://ce.nl/publicaties/oplossingen-voor-de-ruimtelijke-inpassing-van-zon-pv/</a:t>
            </a:r>
          </a:p>
          <a:p>
            <a:r>
              <a:rPr lang="nl-NL" dirty="0">
                <a:hlinkClick r:id="rId3"/>
              </a:rPr>
              <a:t>https://ce.nl/publicaties/inspiratiegids-nieuwe-ruimte-voor-de-zon/</a:t>
            </a:r>
            <a:endParaRPr lang="nl-NL" dirty="0"/>
          </a:p>
          <a:p>
            <a:endParaRPr lang="nl-NL" dirty="0"/>
          </a:p>
          <a:p>
            <a:r>
              <a:rPr lang="nl-NL" dirty="0"/>
              <a:t>Contactgegevens: </a:t>
            </a:r>
            <a:r>
              <a:rPr lang="nl-NL" dirty="0">
                <a:hlinkClick r:id="rId4"/>
              </a:rPr>
              <a:t>poll@ce.nl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Veel dank voor mede mogelijk maken van dit onderzoek:</a:t>
            </a:r>
            <a:endParaRPr lang="nl-NL" dirty="0">
              <a:hlinkClick r:id="rId5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F1EB7A4-F8FA-230F-9DC7-DA6A2915B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18</a:t>
            </a:fld>
            <a:endParaRPr lang="nl-NL" noProof="1"/>
          </a:p>
        </p:txBody>
      </p:sp>
      <p:pic>
        <p:nvPicPr>
          <p:cNvPr id="1026" name="Picture 2" descr="Bestand:Ministerie van Binnenlandse ...">
            <a:extLst>
              <a:ext uri="{FF2B5EF4-FFF2-40B4-BE49-F238E27FC236}">
                <a16:creationId xmlns:a16="http://schemas.microsoft.com/office/drawing/2014/main" id="{572E24D6-1783-2D85-1991-79A5F847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42" y="5025952"/>
            <a:ext cx="2506624" cy="69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gionale Energiestrategie">
            <a:extLst>
              <a:ext uri="{FF2B5EF4-FFF2-40B4-BE49-F238E27FC236}">
                <a16:creationId xmlns:a16="http://schemas.microsoft.com/office/drawing/2014/main" id="{4DA14412-52B4-8500-8586-61D14365B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496" y="5145036"/>
            <a:ext cx="1656184" cy="70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3EB898F-5B89-F5E5-45D6-B4A0182584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6594" y="5145036"/>
            <a:ext cx="2376263" cy="452909"/>
          </a:xfrm>
          <a:prstGeom prst="rect">
            <a:avLst/>
          </a:prstGeom>
        </p:spPr>
      </p:pic>
      <p:pic>
        <p:nvPicPr>
          <p:cNvPr id="9" name="Picture 4" descr="Helpdesk Zonopwek | Helpdesk Zonopwek">
            <a:extLst>
              <a:ext uri="{FF2B5EF4-FFF2-40B4-BE49-F238E27FC236}">
                <a16:creationId xmlns:a16="http://schemas.microsoft.com/office/drawing/2014/main" id="{DBB6D3DD-0576-974A-9061-93E50CF0C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4906" y="5156837"/>
            <a:ext cx="2143349" cy="5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17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89342" y="476250"/>
            <a:ext cx="7080922" cy="843268"/>
          </a:xfrm>
        </p:spPr>
        <p:txBody>
          <a:bodyPr/>
          <a:lstStyle/>
          <a:p>
            <a:r>
              <a:rPr lang="nl-NL"/>
              <a:t>CE Delft</a:t>
            </a:r>
            <a:endParaRPr lang="nl-NL" dirty="0"/>
          </a:p>
        </p:txBody>
      </p:sp>
      <p:sp>
        <p:nvSpPr>
          <p:cNvPr id="31" name="Placeholder 2">
            <a:extLst>
              <a:ext uri="{FF2B5EF4-FFF2-40B4-BE49-F238E27FC236}">
                <a16:creationId xmlns:a16="http://schemas.microsoft.com/office/drawing/2014/main" id="{033728B2-4737-AD26-7C47-E944D2580929}"/>
              </a:ext>
            </a:extLst>
          </p:cNvPr>
          <p:cNvSpPr>
            <a:spLocks noGrp="1"/>
          </p:cNvSpPr>
          <p:nvPr>
            <p:ph type="body" sz="quarter" idx="1003"/>
          </p:nvPr>
        </p:nvSpPr>
        <p:spPr/>
        <p:txBody>
          <a:bodyPr/>
          <a:lstStyle/>
          <a:p>
            <a:r>
              <a:rPr lang="nl-NL" dirty="0"/>
              <a:t>Onafhankelijk onderzoek en advies sinds 1978</a:t>
            </a:r>
          </a:p>
          <a:p>
            <a:r>
              <a:rPr lang="nl-NL" dirty="0"/>
              <a:t>Energie, transport en grondstoffen</a:t>
            </a:r>
          </a:p>
          <a:p>
            <a:r>
              <a:rPr lang="nl-NL" dirty="0"/>
              <a:t>Economische, technische en beleidsmatige expertise</a:t>
            </a:r>
          </a:p>
          <a:p>
            <a:r>
              <a:rPr lang="nl-NL"/>
              <a:t>Ruim 80 </a:t>
            </a:r>
            <a:r>
              <a:rPr lang="nl-NL" dirty="0"/>
              <a:t>medewerkers</a:t>
            </a:r>
          </a:p>
          <a:p>
            <a:r>
              <a:rPr lang="nl-NL" dirty="0" err="1"/>
              <a:t>Not</a:t>
            </a:r>
            <a:r>
              <a:rPr lang="nl-NL" dirty="0"/>
              <a:t>-for-</a:t>
            </a:r>
            <a:r>
              <a:rPr lang="nl-NL" dirty="0" err="1"/>
              <a:t>profit</a:t>
            </a:r>
            <a:endParaRPr lang="nl-NL" dirty="0"/>
          </a:p>
        </p:txBody>
      </p:sp>
      <p:pic>
        <p:nvPicPr>
          <p:cNvPr id="3" name="Frame picture 3">
            <a:extLst>
              <a:ext uri="{FF2B5EF4-FFF2-40B4-BE49-F238E27FC236}">
                <a16:creationId xmlns:a16="http://schemas.microsoft.com/office/drawing/2014/main" id="{797ED88D-5913-40BC-B53F-6E1B42F1BC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2500" b="12500"/>
          <a:stretch/>
        </p:blipFill>
        <p:spPr>
          <a:xfrm>
            <a:off x="8407224" y="1013778"/>
            <a:ext cx="3024394" cy="2635200"/>
          </a:xfrm>
        </p:spPr>
      </p:pic>
      <p:sp>
        <p:nvSpPr>
          <p:cNvPr id="17" name="Placeholder 4"/>
          <p:cNvSpPr>
            <a:spLocks noGrp="1"/>
          </p:cNvSpPr>
          <p:nvPr>
            <p:ph type="body" sz="quarter" idx="14"/>
          </p:nvPr>
        </p:nvSpPr>
        <p:spPr>
          <a:xfrm>
            <a:off x="1174733" y="3762809"/>
            <a:ext cx="1584206" cy="204355"/>
          </a:xfrm>
        </p:spPr>
        <p:txBody>
          <a:bodyPr/>
          <a:lstStyle/>
          <a:p>
            <a:r>
              <a:rPr lang="nl-NL"/>
              <a:t>Klanten</a:t>
            </a:r>
            <a:endParaRPr lang="nl-NL" dirty="0"/>
          </a:p>
        </p:txBody>
      </p:sp>
      <p:sp>
        <p:nvSpPr>
          <p:cNvPr id="28" name="Placeholder 5">
            <a:extLst>
              <a:ext uri="{FF2B5EF4-FFF2-40B4-BE49-F238E27FC236}">
                <a16:creationId xmlns:a16="http://schemas.microsoft.com/office/drawing/2014/main" id="{581DE0AC-C471-BEEC-21C5-6CBCDA67A330}"/>
              </a:ext>
            </a:extLst>
          </p:cNvPr>
          <p:cNvSpPr>
            <a:spLocks noGrp="1"/>
          </p:cNvSpPr>
          <p:nvPr>
            <p:ph type="body" idx="100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" name="Placeholder 6"/>
          <p:cNvSpPr>
            <a:spLocks noGrp="1"/>
          </p:cNvSpPr>
          <p:nvPr>
            <p:ph type="body" sz="quarter" idx="15"/>
          </p:nvPr>
        </p:nvSpPr>
        <p:spPr>
          <a:xfrm>
            <a:off x="1645654" y="4925159"/>
            <a:ext cx="3130968" cy="834480"/>
          </a:xfrm>
        </p:spPr>
        <p:txBody>
          <a:bodyPr/>
          <a:lstStyle/>
          <a:p>
            <a:r>
              <a:rPr lang="nl-NL"/>
              <a:t>Bedrijven</a:t>
            </a:r>
            <a:br>
              <a:rPr lang="nl-NL"/>
            </a:br>
            <a:r>
              <a:rPr lang="nl-NL"/>
              <a:t>(MKB, industrie, </a:t>
            </a:r>
            <a:br>
              <a:rPr lang="nl-NL"/>
            </a:br>
            <a:r>
              <a:rPr lang="nl-NL"/>
              <a:t>transport, energie en brancheorganisaties)</a:t>
            </a:r>
            <a:endParaRPr lang="nl-NL" dirty="0"/>
          </a:p>
        </p:txBody>
      </p:sp>
      <p:sp>
        <p:nvSpPr>
          <p:cNvPr id="29" name="Placeholder 7">
            <a:extLst>
              <a:ext uri="{FF2B5EF4-FFF2-40B4-BE49-F238E27FC236}">
                <a16:creationId xmlns:a16="http://schemas.microsoft.com/office/drawing/2014/main" id="{1DE42B06-2A3E-FFD9-10DA-125CB7C5C202}"/>
              </a:ext>
            </a:extLst>
          </p:cNvPr>
          <p:cNvSpPr>
            <a:spLocks noGrp="1"/>
          </p:cNvSpPr>
          <p:nvPr>
            <p:ph type="body" idx="100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4" name="Placeholder 8"/>
          <p:cNvSpPr>
            <a:spLocks noGrp="1"/>
          </p:cNvSpPr>
          <p:nvPr>
            <p:ph type="body" sz="quarter" idx="16"/>
          </p:nvPr>
        </p:nvSpPr>
        <p:spPr>
          <a:xfrm>
            <a:off x="4896638" y="4925159"/>
            <a:ext cx="3106965" cy="834480"/>
          </a:xfrm>
        </p:spPr>
        <p:txBody>
          <a:bodyPr/>
          <a:lstStyle/>
          <a:p>
            <a:r>
              <a:rPr lang="nl-NL"/>
              <a:t>Overheden </a:t>
            </a:r>
            <a:br>
              <a:rPr lang="nl-NL"/>
            </a:br>
            <a:r>
              <a:rPr lang="nl-NL"/>
              <a:t>(Europese Commissie, </a:t>
            </a:r>
          </a:p>
          <a:p>
            <a:r>
              <a:rPr lang="nl-NL"/>
              <a:t>Europees Parlement, ministeries, provincies, gemeenten, waterschappen)</a:t>
            </a:r>
            <a:endParaRPr lang="nl-NL" dirty="0"/>
          </a:p>
        </p:txBody>
      </p:sp>
      <p:sp>
        <p:nvSpPr>
          <p:cNvPr id="30" name="Placeholder 9">
            <a:extLst>
              <a:ext uri="{FF2B5EF4-FFF2-40B4-BE49-F238E27FC236}">
                <a16:creationId xmlns:a16="http://schemas.microsoft.com/office/drawing/2014/main" id="{5876EB84-CB11-CDE6-629B-8E1E654B98F1}"/>
              </a:ext>
            </a:extLst>
          </p:cNvPr>
          <p:cNvSpPr>
            <a:spLocks noGrp="1"/>
          </p:cNvSpPr>
          <p:nvPr>
            <p:ph type="body" idx="100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Placeholder 10" descr="Tekst NGO'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71208" y="4925124"/>
            <a:ext cx="3106978" cy="834371"/>
          </a:xfrm>
        </p:spPr>
        <p:txBody>
          <a:bodyPr/>
          <a:lstStyle/>
          <a:p>
            <a:r>
              <a:rPr lang="nl-NL"/>
              <a:t>NGO’s</a:t>
            </a:r>
          </a:p>
          <a:p>
            <a:endParaRPr lang="nl-NL" dirty="0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21"/>
          </p:nvPr>
        </p:nvSpPr>
        <p:spPr>
          <a:xfrm>
            <a:off x="971671" y="6239138"/>
            <a:ext cx="408300" cy="216000"/>
          </a:xfrm>
        </p:spPr>
        <p:txBody>
          <a:bodyPr/>
          <a:lstStyle/>
          <a:p>
            <a:fld id="{1336C48C-F87C-4E4B-81EF-5027B17D1F61}" type="slidenum">
              <a:rPr lang="nl-NL" noProof="1" smtClean="0"/>
              <a:pPr/>
              <a:t>2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89933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FB3A-8852-823A-7CC7-4949A8D9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5E96646-AC1B-A265-88D4-8A8085766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Ruimte is schaars</a:t>
            </a:r>
          </a:p>
          <a:p>
            <a:r>
              <a:rPr lang="nl-NL" dirty="0"/>
              <a:t>Nieuwe innovaties in zon-pv om ruimte multifunctioneel te benutten</a:t>
            </a:r>
          </a:p>
          <a:p>
            <a:pPr lvl="1"/>
            <a:r>
              <a:rPr lang="nl-NL" dirty="0"/>
              <a:t>Potentie is groot</a:t>
            </a:r>
          </a:p>
          <a:p>
            <a:pPr lvl="1"/>
            <a:r>
              <a:rPr lang="nl-NL" dirty="0"/>
              <a:t>Voorbeelden in inspiratiegids ‘Nieuwe ruimte voor de zon’</a:t>
            </a:r>
          </a:p>
          <a:p>
            <a:pPr lvl="1"/>
            <a:r>
              <a:rPr lang="nl-NL" dirty="0"/>
              <a:t>Daken, gevels, langs infra, water, parkeerplaatsen en </a:t>
            </a:r>
            <a:r>
              <a:rPr lang="nl-NL" dirty="0" err="1"/>
              <a:t>agri</a:t>
            </a:r>
            <a:r>
              <a:rPr lang="nl-NL" dirty="0"/>
              <a:t>-pv</a:t>
            </a:r>
          </a:p>
          <a:p>
            <a:r>
              <a:rPr lang="nl-NL" dirty="0"/>
              <a:t>Veel uitdagingen om projecten te ontwikkelen</a:t>
            </a:r>
          </a:p>
          <a:p>
            <a:r>
              <a:rPr lang="nl-NL" dirty="0"/>
              <a:t>Wat is er nodig voor meer zon-pv te ontwikkelen op multifunctioneel ruimtegebruik te ontwikkelen? </a:t>
            </a: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Frame slide number 4">
            <a:extLst>
              <a:ext uri="{FF2B5EF4-FFF2-40B4-BE49-F238E27FC236}">
                <a16:creationId xmlns:a16="http://schemas.microsoft.com/office/drawing/2014/main" id="{DBEFEBBC-B95B-4950-93C1-F58F4EA9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3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065101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FFB3A-8852-823A-7CC7-4949A8D9B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5E96646-AC1B-A265-88D4-8A8085766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Doel van deze sessie:</a:t>
            </a:r>
          </a:p>
          <a:p>
            <a:pPr lvl="1"/>
            <a:r>
              <a:rPr lang="nl-NL" dirty="0"/>
              <a:t>(Begin aan) meer structuur in kennis en discussie over multifunctioneel ruimtegebruik</a:t>
            </a:r>
          </a:p>
          <a:p>
            <a:pPr lvl="1"/>
            <a:r>
              <a:rPr lang="nl-NL" dirty="0"/>
              <a:t>Interactie vanuit verschillende achtergronden</a:t>
            </a:r>
          </a:p>
          <a:p>
            <a:pPr lvl="1"/>
            <a:r>
              <a:rPr lang="nl-NL" dirty="0"/>
              <a:t>Lessen uit recent onderzoek</a:t>
            </a:r>
          </a:p>
          <a:p>
            <a:pPr lvl="1"/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Frame slide number 4">
            <a:extLst>
              <a:ext uri="{FF2B5EF4-FFF2-40B4-BE49-F238E27FC236}">
                <a16:creationId xmlns:a16="http://schemas.microsoft.com/office/drawing/2014/main" id="{DBEFEBBC-B95B-4950-93C1-F58F4EA9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4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256485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84B6A0-4B16-CA95-6BB6-1767DC83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843268"/>
          </a:xfrm>
        </p:spPr>
        <p:txBody>
          <a:bodyPr anchor="b">
            <a:normAutofit/>
          </a:bodyPr>
          <a:lstStyle/>
          <a:p>
            <a:r>
              <a:rPr lang="en-US" dirty="0"/>
              <a:t>Casus: </a:t>
            </a:r>
            <a:r>
              <a:rPr lang="en-US" dirty="0" err="1"/>
              <a:t>Galgenwaard</a:t>
            </a:r>
            <a:endParaRPr lang="en-US" dirty="0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4627DFE3-B1F7-1498-C6E8-8B247C06C13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549" r="-1" b="14922"/>
          <a:stretch/>
        </p:blipFill>
        <p:spPr>
          <a:xfrm>
            <a:off x="1174904" y="1567190"/>
            <a:ext cx="10273338" cy="4320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9C3C0C-33CB-1574-245E-74B8597E3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1671" y="6239138"/>
            <a:ext cx="4083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5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63569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84B6A0-4B16-CA95-6BB6-1767DC83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843268"/>
          </a:xfrm>
        </p:spPr>
        <p:txBody>
          <a:bodyPr anchor="b">
            <a:normAutofit/>
          </a:bodyPr>
          <a:lstStyle/>
          <a:p>
            <a:r>
              <a:rPr lang="en-US" dirty="0"/>
              <a:t>Casus: </a:t>
            </a:r>
            <a:r>
              <a:rPr lang="en-US" dirty="0" err="1"/>
              <a:t>Galgenwaard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BCFC36-93EF-B681-19E1-1E07A4901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153" y="1566000"/>
            <a:ext cx="4992650" cy="4320000"/>
          </a:xfrm>
        </p:spPr>
        <p:txBody>
          <a:bodyPr/>
          <a:lstStyle/>
          <a:p>
            <a:r>
              <a:rPr lang="en-US" dirty="0"/>
              <a:t>3380 </a:t>
            </a:r>
            <a:r>
              <a:rPr lang="en-US" dirty="0" err="1"/>
              <a:t>zonnepanelen</a:t>
            </a:r>
            <a:r>
              <a:rPr lang="en-US" dirty="0"/>
              <a:t> op het dak</a:t>
            </a:r>
          </a:p>
          <a:p>
            <a:r>
              <a:rPr lang="en-US" dirty="0" err="1"/>
              <a:t>Uitbreidingsmogelijkheden</a:t>
            </a:r>
            <a:r>
              <a:rPr lang="en-US" dirty="0"/>
              <a:t> op het dak van het Q-park?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E5A882-4E2F-DFD0-63ED-BA038015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11" t="-3" r="16465"/>
          <a:stretch/>
        </p:blipFill>
        <p:spPr>
          <a:xfrm>
            <a:off x="6470030" y="1566000"/>
            <a:ext cx="4992650" cy="4320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9C3C0C-33CB-1574-245E-74B8597E3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71671" y="6239138"/>
            <a:ext cx="4083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6</a:t>
            </a:fld>
            <a:endParaRPr lang="nl-NL" noProof="1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BD09C84D-6D30-83AC-2F0B-83C05DB541FE}"/>
              </a:ext>
            </a:extLst>
          </p:cNvPr>
          <p:cNvCxnSpPr>
            <a:cxnSpLocks/>
          </p:cNvCxnSpPr>
          <p:nvPr/>
        </p:nvCxnSpPr>
        <p:spPr>
          <a:xfrm flipV="1">
            <a:off x="6600850" y="5013176"/>
            <a:ext cx="360040" cy="72008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88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84B6A0-4B16-CA95-6BB6-1767DC83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843268"/>
          </a:xfrm>
        </p:spPr>
        <p:txBody>
          <a:bodyPr anchor="b">
            <a:normAutofit/>
          </a:bodyPr>
          <a:lstStyle/>
          <a:p>
            <a:r>
              <a:rPr lang="en-US" dirty="0"/>
              <a:t>Casus: </a:t>
            </a:r>
            <a:r>
              <a:rPr lang="en-US" dirty="0" err="1"/>
              <a:t>Galgenwaard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BCFC36-93EF-B681-19E1-1E07A4901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153" y="1566000"/>
            <a:ext cx="4992650" cy="4320000"/>
          </a:xfrm>
        </p:spPr>
        <p:txBody>
          <a:bodyPr/>
          <a:lstStyle/>
          <a:p>
            <a:r>
              <a:rPr lang="en-US" dirty="0"/>
              <a:t>3380 </a:t>
            </a:r>
            <a:r>
              <a:rPr lang="en-US" dirty="0" err="1"/>
              <a:t>zonnepanelen</a:t>
            </a:r>
            <a:r>
              <a:rPr lang="en-US" dirty="0"/>
              <a:t> op het dak</a:t>
            </a:r>
          </a:p>
          <a:p>
            <a:r>
              <a:rPr lang="en-US" dirty="0" err="1"/>
              <a:t>Uitbreidingsmogelijkheden</a:t>
            </a:r>
            <a:r>
              <a:rPr lang="en-US" dirty="0"/>
              <a:t> op het dak van het Q-park?</a:t>
            </a:r>
          </a:p>
          <a:p>
            <a:endParaRPr lang="en-US" dirty="0"/>
          </a:p>
          <a:p>
            <a:r>
              <a:rPr lang="en-US" dirty="0" err="1"/>
              <a:t>Vragen</a:t>
            </a:r>
            <a:r>
              <a:rPr lang="en-US" dirty="0"/>
              <a:t>:</a:t>
            </a:r>
          </a:p>
          <a:p>
            <a:pPr marL="573300" lvl="1" indent="-342900">
              <a:buFont typeface="+mj-lt"/>
              <a:buAutoNum type="arabicPeriod"/>
            </a:pPr>
            <a:r>
              <a:rPr lang="en-US" dirty="0"/>
              <a:t>Hoe </a:t>
            </a:r>
            <a:r>
              <a:rPr lang="en-US" dirty="0" err="1"/>
              <a:t>kan</a:t>
            </a:r>
            <a:r>
              <a:rPr lang="en-US" dirty="0"/>
              <a:t> de </a:t>
            </a:r>
            <a:r>
              <a:rPr lang="en-US" dirty="0" err="1"/>
              <a:t>projectontwikkeling</a:t>
            </a:r>
            <a:r>
              <a:rPr lang="en-US" dirty="0"/>
              <a:t> </a:t>
            </a:r>
            <a:r>
              <a:rPr lang="en-US" dirty="0" err="1"/>
              <a:t>eruit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in </a:t>
            </a:r>
            <a:r>
              <a:rPr lang="en-US" dirty="0" err="1"/>
              <a:t>iedere</a:t>
            </a:r>
            <a:r>
              <a:rPr lang="en-US" dirty="0"/>
              <a:t> </a:t>
            </a:r>
            <a:r>
              <a:rPr lang="en-US" dirty="0" err="1"/>
              <a:t>ontwikkelstap</a:t>
            </a:r>
            <a:r>
              <a:rPr lang="en-US" dirty="0"/>
              <a:t>?</a:t>
            </a:r>
          </a:p>
          <a:p>
            <a:pPr marL="573300" lvl="1" indent="-342900">
              <a:buFont typeface="+mj-lt"/>
              <a:buAutoNum type="arabicPeriod"/>
            </a:pPr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de </a:t>
            </a:r>
            <a:r>
              <a:rPr lang="en-US" dirty="0" err="1"/>
              <a:t>kansen</a:t>
            </a:r>
            <a:r>
              <a:rPr lang="en-US" dirty="0"/>
              <a:t> en </a:t>
            </a:r>
            <a:r>
              <a:rPr lang="en-US" dirty="0" err="1"/>
              <a:t>knelpunten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zon-pv</a:t>
            </a:r>
            <a:r>
              <a:rPr lang="en-US" dirty="0"/>
              <a:t> op het dak van de </a:t>
            </a:r>
            <a:r>
              <a:rPr lang="en-US" dirty="0" err="1"/>
              <a:t>parkeergarage</a:t>
            </a:r>
            <a:r>
              <a:rPr lang="en-US" dirty="0"/>
              <a:t>?</a:t>
            </a:r>
          </a:p>
          <a:p>
            <a:pPr marL="573300" lvl="1" indent="-342900">
              <a:buFont typeface="+mj-lt"/>
              <a:buAutoNum type="arabicPeriod"/>
            </a:pPr>
            <a:r>
              <a:rPr lang="en-US" dirty="0"/>
              <a:t>Wat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mogelijke</a:t>
            </a:r>
            <a:r>
              <a:rPr lang="en-US" dirty="0"/>
              <a:t> </a:t>
            </a:r>
            <a:r>
              <a:rPr lang="en-US" dirty="0" err="1"/>
              <a:t>oplossingsrichtingen</a:t>
            </a:r>
            <a:r>
              <a:rPr lang="en-US" dirty="0"/>
              <a:t>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E5A882-4E2F-DFD0-63ED-BA038015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11" t="-3" r="16465"/>
          <a:stretch/>
        </p:blipFill>
        <p:spPr>
          <a:xfrm>
            <a:off x="6470030" y="1566000"/>
            <a:ext cx="4992650" cy="4320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9C3C0C-33CB-1574-245E-74B8597E3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71671" y="6239138"/>
            <a:ext cx="4083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7</a:t>
            </a:fld>
            <a:endParaRPr lang="nl-NL" noProof="1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BD09C84D-6D30-83AC-2F0B-83C05DB541FE}"/>
              </a:ext>
            </a:extLst>
          </p:cNvPr>
          <p:cNvCxnSpPr>
            <a:cxnSpLocks/>
          </p:cNvCxnSpPr>
          <p:nvPr/>
        </p:nvCxnSpPr>
        <p:spPr>
          <a:xfrm flipV="1">
            <a:off x="6600850" y="5013176"/>
            <a:ext cx="360040" cy="72008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413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84B6A0-4B16-CA95-6BB6-1767DC83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843268"/>
          </a:xfrm>
        </p:spPr>
        <p:txBody>
          <a:bodyPr anchor="b">
            <a:normAutofit/>
          </a:bodyPr>
          <a:lstStyle/>
          <a:p>
            <a:r>
              <a:rPr lang="en-US" dirty="0"/>
              <a:t>Casus: </a:t>
            </a:r>
            <a:r>
              <a:rPr lang="en-US" dirty="0" err="1"/>
              <a:t>Galgenwaard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BCFC36-93EF-B681-19E1-1E07A4901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153" y="1566000"/>
            <a:ext cx="4992650" cy="4320000"/>
          </a:xfrm>
        </p:spPr>
        <p:txBody>
          <a:bodyPr/>
          <a:lstStyle/>
          <a:p>
            <a:r>
              <a:rPr lang="nl-NL" dirty="0"/>
              <a:t>4 fases van projectontwikkeling:</a:t>
            </a:r>
          </a:p>
          <a:p>
            <a:pPr lvl="1"/>
            <a:r>
              <a:rPr lang="nl-NL" dirty="0"/>
              <a:t>Startfase</a:t>
            </a:r>
          </a:p>
          <a:p>
            <a:pPr lvl="1"/>
            <a:r>
              <a:rPr lang="nl-NL" dirty="0"/>
              <a:t>Ontwerp en haalbaarheid</a:t>
            </a:r>
          </a:p>
          <a:p>
            <a:pPr lvl="1"/>
            <a:r>
              <a:rPr lang="nl-NL" dirty="0"/>
              <a:t>Voorbereiding</a:t>
            </a:r>
          </a:p>
          <a:p>
            <a:pPr lvl="1"/>
            <a:r>
              <a:rPr lang="nl-NL" dirty="0"/>
              <a:t>Uitvoering</a:t>
            </a:r>
          </a:p>
          <a:p>
            <a:pPr lvl="1"/>
            <a:endParaRPr lang="nl-NL" dirty="0"/>
          </a:p>
          <a:p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E5A882-4E2F-DFD0-63ED-BA038015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11" t="-3" r="16465"/>
          <a:stretch/>
        </p:blipFill>
        <p:spPr>
          <a:xfrm>
            <a:off x="6470030" y="1566000"/>
            <a:ext cx="4992650" cy="4320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9C3C0C-33CB-1574-245E-74B8597E3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71671" y="6239138"/>
            <a:ext cx="4083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8</a:t>
            </a:fld>
            <a:endParaRPr lang="nl-NL" noProof="1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BD09C84D-6D30-83AC-2F0B-83C05DB541FE}"/>
              </a:ext>
            </a:extLst>
          </p:cNvPr>
          <p:cNvCxnSpPr>
            <a:cxnSpLocks/>
          </p:cNvCxnSpPr>
          <p:nvPr/>
        </p:nvCxnSpPr>
        <p:spPr>
          <a:xfrm flipV="1">
            <a:off x="6600850" y="5013176"/>
            <a:ext cx="360040" cy="72008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406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584B6A0-4B16-CA95-6BB6-1767DC830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342" y="476250"/>
            <a:ext cx="10273338" cy="843268"/>
          </a:xfrm>
        </p:spPr>
        <p:txBody>
          <a:bodyPr anchor="b">
            <a:normAutofit/>
          </a:bodyPr>
          <a:lstStyle/>
          <a:p>
            <a:r>
              <a:rPr lang="en-US" dirty="0"/>
              <a:t>Casus: </a:t>
            </a:r>
            <a:r>
              <a:rPr lang="en-US" dirty="0" err="1"/>
              <a:t>Galgenwaard</a:t>
            </a:r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0BCFC36-93EF-B681-19E1-1E07A490163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6153" y="1566000"/>
            <a:ext cx="4992650" cy="4320000"/>
          </a:xfrm>
        </p:spPr>
        <p:txBody>
          <a:bodyPr/>
          <a:lstStyle/>
          <a:p>
            <a:r>
              <a:rPr lang="nl-NL" dirty="0"/>
              <a:t>4 fases van projectontwikkeling:</a:t>
            </a:r>
          </a:p>
          <a:p>
            <a:pPr lvl="1"/>
            <a:r>
              <a:rPr lang="nl-NL" dirty="0"/>
              <a:t>Startfase</a:t>
            </a:r>
          </a:p>
          <a:p>
            <a:pPr lvl="1"/>
            <a:r>
              <a:rPr lang="nl-NL" dirty="0"/>
              <a:t>Ontwerp en haalbaarheid</a:t>
            </a:r>
          </a:p>
          <a:p>
            <a:pPr lvl="1"/>
            <a:r>
              <a:rPr lang="nl-NL" dirty="0"/>
              <a:t>Voorbereiding</a:t>
            </a:r>
          </a:p>
          <a:p>
            <a:pPr lvl="1"/>
            <a:r>
              <a:rPr lang="nl-NL" dirty="0"/>
              <a:t>Uitvoering</a:t>
            </a:r>
          </a:p>
          <a:p>
            <a:pPr lvl="1"/>
            <a:endParaRPr lang="nl-NL" dirty="0"/>
          </a:p>
          <a:p>
            <a:r>
              <a:rPr lang="nl-NL" dirty="0"/>
              <a:t>Ieder groepje focust op 1 fase</a:t>
            </a:r>
          </a:p>
          <a:p>
            <a:r>
              <a:rPr lang="nl-NL" dirty="0">
                <a:sym typeface="Wingdings" panose="05000000000000000000" pitchFamily="2" charset="2"/>
              </a:rPr>
              <a:t>Gebruik de canvas als structuur om per ontwikkelstap in te zoomen</a:t>
            </a:r>
          </a:p>
          <a:p>
            <a:r>
              <a:rPr lang="nl-NL" dirty="0"/>
              <a:t>Voer discussie vanuit je eigen achtergrond en vul samen in</a:t>
            </a:r>
          </a:p>
          <a:p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AE5A882-4E2F-DFD0-63ED-BA038015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11" t="-3" r="16465"/>
          <a:stretch/>
        </p:blipFill>
        <p:spPr>
          <a:xfrm>
            <a:off x="6470030" y="1566000"/>
            <a:ext cx="4992650" cy="4320000"/>
          </a:xfrm>
          <a:prstGeom prst="rect">
            <a:avLst/>
          </a:prstGeom>
          <a:noFill/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F9C3C0C-33CB-1574-245E-74B8597E313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971671" y="6239138"/>
            <a:ext cx="408300" cy="216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1336C48C-F87C-4E4B-81EF-5027B17D1F61}" type="slidenum">
              <a:rPr lang="nl-NL" noProof="1" smtClean="0"/>
              <a:pPr>
                <a:spcAft>
                  <a:spcPts val="600"/>
                </a:spcAft>
              </a:pPr>
              <a:t>9</a:t>
            </a:fld>
            <a:endParaRPr lang="nl-NL" noProof="1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BD09C84D-6D30-83AC-2F0B-83C05DB541FE}"/>
              </a:ext>
            </a:extLst>
          </p:cNvPr>
          <p:cNvCxnSpPr>
            <a:cxnSpLocks/>
          </p:cNvCxnSpPr>
          <p:nvPr/>
        </p:nvCxnSpPr>
        <p:spPr>
          <a:xfrm flipV="1">
            <a:off x="6600850" y="5013176"/>
            <a:ext cx="360040" cy="720080"/>
          </a:xfrm>
          <a:prstGeom prst="straightConnector1">
            <a:avLst/>
          </a:prstGeom>
          <a:ln w="571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568721"/>
      </p:ext>
    </p:extLst>
  </p:cSld>
  <p:clrMapOvr>
    <a:masterClrMapping/>
  </p:clrMapOvr>
</p:sld>
</file>

<file path=ppt/theme/theme1.xml><?xml version="1.0" encoding="utf-8"?>
<a:theme xmlns:a="http://schemas.openxmlformats.org/drawingml/2006/main" name="Huisstijl">
  <a:themeElements>
    <a:clrScheme name="Kleuren CE Delf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Lettertypen CE Delf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  <a:custClrLst>
    <a:custClr name="Kleur 1">
      <a:srgbClr val="009DD8"/>
    </a:custClr>
    <a:custClr name="Kleur 2">
      <a:srgbClr val="8DD3FF"/>
    </a:custClr>
    <a:custClr name="Kleur 3">
      <a:srgbClr val="FFDB00"/>
    </a:custClr>
    <a:custClr name="Kleur 4">
      <a:srgbClr val="009133"/>
    </a:custClr>
    <a:custClr name="Kleur 5">
      <a:srgbClr val="70C82F"/>
    </a:custClr>
    <a:custClr name="Kleur 6">
      <a:srgbClr val="34489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Rasterlijnen">
      <a:srgbClr val="D9D9D9"/>
    </a:custClr>
    <a:custClr name="Tekstvlakken">
      <a:srgbClr val="B9E4FF"/>
    </a:custClr>
    <a:custClr name="Pijlen">
      <a:srgbClr val="A6A6A6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Steunkleur 1">
      <a:srgbClr val="F79646"/>
    </a:custClr>
    <a:custClr name="Steunkleur 2">
      <a:srgbClr val="FF0000"/>
    </a:custClr>
    <a:custClr name="Steunkleur 3">
      <a:srgbClr val="009C9E"/>
    </a:custClr>
    <a:custClr name="Steunkleur 4">
      <a:srgbClr val="41C4B3"/>
    </a:custClr>
    <a:custClr name="Steunkleur 5">
      <a:srgbClr val="902B8F"/>
    </a:custClr>
    <a:custClr name="Steunkleur 6">
      <a:srgbClr val="B55CAA"/>
    </a:custClr>
    <a:custClr name="Steunkleur 7">
      <a:srgbClr val="F27221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esentatie (NL-Digi) CE Delft.potx" id="{E398FD23-495A-4FAD-A515-4EA4FDAC5E65}" vid="{B105C13B-3D02-4A42-8137-4C92EEDE09EF}"/>
    </a:ext>
  </a:extLst>
</a:theme>
</file>

<file path=ppt/theme/theme2.xml><?xml version="1.0" encoding="utf-8"?>
<a:theme xmlns:a="http://schemas.openxmlformats.org/drawingml/2006/main" name="Office-thema">
  <a:themeElements>
    <a:clrScheme name="Notes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Notes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Handout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D8"/>
      </a:accent1>
      <a:accent2>
        <a:srgbClr val="8DD3FF"/>
      </a:accent2>
      <a:accent3>
        <a:srgbClr val="FFDB00"/>
      </a:accent3>
      <a:accent4>
        <a:srgbClr val="009133"/>
      </a:accent4>
      <a:accent5>
        <a:srgbClr val="70C82F"/>
      </a:accent5>
      <a:accent6>
        <a:srgbClr val="344893"/>
      </a:accent6>
      <a:hlink>
        <a:srgbClr val="009DD8"/>
      </a:hlink>
      <a:folHlink>
        <a:srgbClr val="009DD8"/>
      </a:folHlink>
    </a:clrScheme>
    <a:fontScheme name="Handout font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juid xmlns="http://www.joulesunlimited.com/juid"/>
</file>

<file path=customXml/item2.xml><?xml version="1.0" encoding="utf-8"?>
<juid xmlns="http://www.joulesunlimited.com/juid"/>
</file>

<file path=customXml/item3.xml><?xml version="1.0" encoding="utf-8"?>
<juid xmlns="http://www.joulesunlimited.com/juid"/>
</file>

<file path=customXml/item4.xml><?xml version="1.0" encoding="utf-8"?>
<juid xmlns="http://www.joulesunlimited.com/juid"/>
</file>

<file path=customXml/item5.xml><?xml version="1.0" encoding="utf-8"?>
<juid xmlns="http://www.joulesunlimited.com/juid"/>
</file>

<file path=customXml/itemProps1.xml><?xml version="1.0" encoding="utf-8"?>
<ds:datastoreItem xmlns:ds="http://schemas.openxmlformats.org/officeDocument/2006/customXml" ds:itemID="{A5C7F777-8227-4208-9543-773D9B0EEE0B}">
  <ds:schemaRefs>
    <ds:schemaRef ds:uri="http://www.joulesunlimited.com/juid"/>
  </ds:schemaRefs>
</ds:datastoreItem>
</file>

<file path=customXml/itemProps2.xml><?xml version="1.0" encoding="utf-8"?>
<ds:datastoreItem xmlns:ds="http://schemas.openxmlformats.org/officeDocument/2006/customXml" ds:itemID="{1ACBBD3B-D981-46C9-A51C-6DF57B2914DF}">
  <ds:schemaRefs>
    <ds:schemaRef ds:uri="http://www.joulesunlimited.com/juid"/>
  </ds:schemaRefs>
</ds:datastoreItem>
</file>

<file path=customXml/itemProps3.xml><?xml version="1.0" encoding="utf-8"?>
<ds:datastoreItem xmlns:ds="http://schemas.openxmlformats.org/officeDocument/2006/customXml" ds:itemID="{6E942F0E-9756-4901-A41A-B25B9E753675}">
  <ds:schemaRefs>
    <ds:schemaRef ds:uri="http://www.joulesunlimited.com/juid"/>
  </ds:schemaRefs>
</ds:datastoreItem>
</file>

<file path=customXml/itemProps4.xml><?xml version="1.0" encoding="utf-8"?>
<ds:datastoreItem xmlns:ds="http://schemas.openxmlformats.org/officeDocument/2006/customXml" ds:itemID="{B27F8C5B-262B-4FB8-BCA2-C738D569F5DD}">
  <ds:schemaRefs>
    <ds:schemaRef ds:uri="http://www.joulesunlimited.com/juid"/>
  </ds:schemaRefs>
</ds:datastoreItem>
</file>

<file path=customXml/itemProps5.xml><?xml version="1.0" encoding="utf-8"?>
<ds:datastoreItem xmlns:ds="http://schemas.openxmlformats.org/officeDocument/2006/customXml" ds:itemID="{56F1AB48-6569-4B2A-A90C-A0A1188E2373}">
  <ds:schemaRefs>
    <ds:schemaRef ds:uri="http://www.joulesunlimited.com/jui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 (NL) CE Delft</Template>
  <TotalTime>3421</TotalTime>
  <Words>606</Words>
  <Application>Microsoft Office PowerPoint</Application>
  <PresentationFormat>Aangepast</PresentationFormat>
  <Paragraphs>128</Paragraphs>
  <Slides>18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Trebuchet MS</vt:lpstr>
      <vt:lpstr>Wingdings</vt:lpstr>
      <vt:lpstr>Huisstijl</vt:lpstr>
      <vt:lpstr>Multifunctioneel ruimtegebruik</vt:lpstr>
      <vt:lpstr>CE Delft</vt:lpstr>
      <vt:lpstr>Introductie</vt:lpstr>
      <vt:lpstr>Introductie</vt:lpstr>
      <vt:lpstr>Casus: Galgenwaard</vt:lpstr>
      <vt:lpstr>Casus: Galgenwaard</vt:lpstr>
      <vt:lpstr>Casus: Galgenwaard</vt:lpstr>
      <vt:lpstr>Casus: Galgenwaard</vt:lpstr>
      <vt:lpstr>Casus: Galgenwaard</vt:lpstr>
      <vt:lpstr>Terugkoppeling</vt:lpstr>
      <vt:lpstr>Recent onderzoek</vt:lpstr>
      <vt:lpstr>Kennissessies</vt:lpstr>
      <vt:lpstr>1. Kies en faciliteer een sterke projectleider</vt:lpstr>
      <vt:lpstr>2. Stel de ruimtelijke functie centraal en betrek de juiste stakeholders op tijd </vt:lpstr>
      <vt:lpstr>3. Pas werkwijze en regelgeving aan voor multifunctioneel ruimtegebruik</vt:lpstr>
      <vt:lpstr>4. Kennis en eenvoud</vt:lpstr>
      <vt:lpstr>5. Verbeter de interne en externe samenwerking bij een gemeente</vt:lpstr>
      <vt:lpstr>Afsluiting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Fenneke van de Poll</dc:creator>
  <cp:keywords/>
  <dc:description>sjabloonversie 2.4.1 - 8 augustus 2023</dc:description>
  <cp:lastModifiedBy>Fenneke van de Poll (CE Delft)</cp:lastModifiedBy>
  <cp:revision>1</cp:revision>
  <dcterms:created xsi:type="dcterms:W3CDTF">2024-10-01T15:59:16Z</dcterms:created>
  <dcterms:modified xsi:type="dcterms:W3CDTF">2024-10-04T08:35:40Z</dcterms:modified>
  <cp:category/>
</cp:coreProperties>
</file>