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E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0A8EDC-7F50-8842-8E18-2F78BC31FCD3}" v="2131" dt="2022-04-26T17:53:35.283"/>
    <p1510:client id="{9C0517CE-F626-44EF-BCE2-792B0AB8FDDF}" v="5" vWet="6" dt="2022-04-26T17:36:46.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059"/>
    <p:restoredTop sz="94665"/>
  </p:normalViewPr>
  <p:slideViewPr>
    <p:cSldViewPr snapToGrid="0" snapToObjects="1">
      <p:cViewPr varScale="1">
        <p:scale>
          <a:sx n="70" d="100"/>
          <a:sy n="70" d="100"/>
        </p:scale>
        <p:origin x="184" y="2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jersti.johansson@nmh.no" userId="S::urn:spo:guest#kjersti.johansson@nmh.no::" providerId="AD" clId="Web-{9C0517CE-F626-44EF-BCE2-792B0AB8FDDF}"/>
    <pc:docChg chg="modSld">
      <pc:chgData name="kjersti.johansson@nmh.no" userId="S::urn:spo:guest#kjersti.johansson@nmh.no::" providerId="AD" clId="Web-{9C0517CE-F626-44EF-BCE2-792B0AB8FDDF}" dt="2022-04-26T17:36:45.906" v="229"/>
      <pc:docMkLst>
        <pc:docMk/>
      </pc:docMkLst>
      <pc:sldChg chg="modNotes">
        <pc:chgData name="kjersti.johansson@nmh.no" userId="S::urn:spo:guest#kjersti.johansson@nmh.no::" providerId="AD" clId="Web-{9C0517CE-F626-44EF-BCE2-792B0AB8FDDF}" dt="2022-04-26T17:16:09.731" v="56"/>
        <pc:sldMkLst>
          <pc:docMk/>
          <pc:sldMk cId="2628709553" sldId="260"/>
        </pc:sldMkLst>
      </pc:sldChg>
      <pc:sldChg chg="modNotes">
        <pc:chgData name="kjersti.johansson@nmh.no" userId="S::urn:spo:guest#kjersti.johansson@nmh.no::" providerId="AD" clId="Web-{9C0517CE-F626-44EF-BCE2-792B0AB8FDDF}" dt="2022-04-26T17:35:39.921" v="193"/>
        <pc:sldMkLst>
          <pc:docMk/>
          <pc:sldMk cId="3739531404" sldId="261"/>
        </pc:sldMkLst>
      </pc:sldChg>
      <pc:sldChg chg="modNotes">
        <pc:chgData name="kjersti.johansson@nmh.no" userId="S::urn:spo:guest#kjersti.johansson@nmh.no::" providerId="AD" clId="Web-{9C0517CE-F626-44EF-BCE2-792B0AB8FDDF}" dt="2022-04-26T17:35:47.139" v="205"/>
        <pc:sldMkLst>
          <pc:docMk/>
          <pc:sldMk cId="127171679" sldId="262"/>
        </pc:sldMkLst>
      </pc:sldChg>
      <pc:sldChg chg="modNotes">
        <pc:chgData name="kjersti.johansson@nmh.no" userId="S::urn:spo:guest#kjersti.johansson@nmh.no::" providerId="AD" clId="Web-{9C0517CE-F626-44EF-BCE2-792B0AB8FDDF}" dt="2022-04-26T17:36:35.406" v="219"/>
        <pc:sldMkLst>
          <pc:docMk/>
          <pc:sldMk cId="913892212" sldId="263"/>
        </pc:sldMkLst>
      </pc:sldChg>
      <pc:sldChg chg="modNotes">
        <pc:chgData name="kjersti.johansson@nmh.no" userId="S::urn:spo:guest#kjersti.johansson@nmh.no::" providerId="AD" clId="Web-{9C0517CE-F626-44EF-BCE2-792B0AB8FDDF}" dt="2022-04-26T17:36:45.906" v="229"/>
        <pc:sldMkLst>
          <pc:docMk/>
          <pc:sldMk cId="1098690637" sldId="264"/>
        </pc:sldMkLst>
      </pc:sldChg>
    </pc:docChg>
  </pc:docChgLst>
  <pc:docChgLst>
    <pc:chgData name="kjersti.johansson@nmh.no" userId="S::urn:spo:guest#kjersti.johansson@nmh.no::" providerId="AD" clId="Web-{95F29781-3783-4FC5-93AC-2FA3E972E802}"/>
    <pc:docChg chg="modSld">
      <pc:chgData name="kjersti.johansson@nmh.no" userId="S::urn:spo:guest#kjersti.johansson@nmh.no::" providerId="AD" clId="Web-{95F29781-3783-4FC5-93AC-2FA3E972E802}" dt="2022-04-22T12:37:18.222" v="503" actId="20577"/>
      <pc:docMkLst>
        <pc:docMk/>
      </pc:docMkLst>
      <pc:sldChg chg="addSp delSp modSp">
        <pc:chgData name="kjersti.johansson@nmh.no" userId="S::urn:spo:guest#kjersti.johansson@nmh.no::" providerId="AD" clId="Web-{95F29781-3783-4FC5-93AC-2FA3E972E802}" dt="2022-04-22T11:34:04.479" v="3"/>
        <pc:sldMkLst>
          <pc:docMk/>
          <pc:sldMk cId="3785060285" sldId="256"/>
        </pc:sldMkLst>
        <pc:picChg chg="add del mod">
          <ac:chgData name="kjersti.johansson@nmh.no" userId="S::urn:spo:guest#kjersti.johansson@nmh.no::" providerId="AD" clId="Web-{95F29781-3783-4FC5-93AC-2FA3E972E802}" dt="2022-04-22T11:34:04.479" v="3"/>
          <ac:picMkLst>
            <pc:docMk/>
            <pc:sldMk cId="3785060285" sldId="256"/>
            <ac:picMk id="4" creationId="{085C407F-376C-54E3-9773-D2E1DB1F0FEF}"/>
          </ac:picMkLst>
        </pc:picChg>
      </pc:sldChg>
      <pc:sldChg chg="addSp delSp modSp">
        <pc:chgData name="kjersti.johansson@nmh.no" userId="S::urn:spo:guest#kjersti.johansson@nmh.no::" providerId="AD" clId="Web-{95F29781-3783-4FC5-93AC-2FA3E972E802}" dt="2022-04-22T11:38:34.769" v="42" actId="1076"/>
        <pc:sldMkLst>
          <pc:docMk/>
          <pc:sldMk cId="3586720141" sldId="257"/>
        </pc:sldMkLst>
        <pc:picChg chg="mod">
          <ac:chgData name="kjersti.johansson@nmh.no" userId="S::urn:spo:guest#kjersti.johansson@nmh.no::" providerId="AD" clId="Web-{95F29781-3783-4FC5-93AC-2FA3E972E802}" dt="2022-04-22T11:38:25.769" v="39" actId="1076"/>
          <ac:picMkLst>
            <pc:docMk/>
            <pc:sldMk cId="3586720141" sldId="257"/>
            <ac:picMk id="6" creationId="{E72C1FCD-5F38-9B03-AB48-4DCA40F29812}"/>
          </ac:picMkLst>
        </pc:picChg>
        <pc:picChg chg="mod">
          <ac:chgData name="kjersti.johansson@nmh.no" userId="S::urn:spo:guest#kjersti.johansson@nmh.no::" providerId="AD" clId="Web-{95F29781-3783-4FC5-93AC-2FA3E972E802}" dt="2022-04-22T11:38:32.253" v="41" actId="1076"/>
          <ac:picMkLst>
            <pc:docMk/>
            <pc:sldMk cId="3586720141" sldId="257"/>
            <ac:picMk id="8" creationId="{CB24E908-4081-413E-7BB1-2B8B261BD427}"/>
          </ac:picMkLst>
        </pc:picChg>
        <pc:picChg chg="mod">
          <ac:chgData name="kjersti.johansson@nmh.no" userId="S::urn:spo:guest#kjersti.johansson@nmh.no::" providerId="AD" clId="Web-{95F29781-3783-4FC5-93AC-2FA3E972E802}" dt="2022-04-22T11:38:03.768" v="31" actId="1076"/>
          <ac:picMkLst>
            <pc:docMk/>
            <pc:sldMk cId="3586720141" sldId="257"/>
            <ac:picMk id="10" creationId="{2247EE54-7B2A-E7EC-5286-095D0276BA6A}"/>
          </ac:picMkLst>
        </pc:picChg>
        <pc:picChg chg="mod">
          <ac:chgData name="kjersti.johansson@nmh.no" userId="S::urn:spo:guest#kjersti.johansson@nmh.no::" providerId="AD" clId="Web-{95F29781-3783-4FC5-93AC-2FA3E972E802}" dt="2022-04-22T11:38:34.769" v="42" actId="1076"/>
          <ac:picMkLst>
            <pc:docMk/>
            <pc:sldMk cId="3586720141" sldId="257"/>
            <ac:picMk id="11" creationId="{147270F9-CC73-E9CE-5677-CF29EAF42B1B}"/>
          </ac:picMkLst>
        </pc:picChg>
        <pc:picChg chg="mod">
          <ac:chgData name="kjersti.johansson@nmh.no" userId="S::urn:spo:guest#kjersti.johansson@nmh.no::" providerId="AD" clId="Web-{95F29781-3783-4FC5-93AC-2FA3E972E802}" dt="2022-04-22T11:38:17.675" v="36" actId="1076"/>
          <ac:picMkLst>
            <pc:docMk/>
            <pc:sldMk cId="3586720141" sldId="257"/>
            <ac:picMk id="12" creationId="{9787D118-21E5-847A-E4A1-3FAA10CDA4BF}"/>
          </ac:picMkLst>
        </pc:picChg>
        <pc:picChg chg="mod">
          <ac:chgData name="kjersti.johansson@nmh.no" userId="S::urn:spo:guest#kjersti.johansson@nmh.no::" providerId="AD" clId="Web-{95F29781-3783-4FC5-93AC-2FA3E972E802}" dt="2022-04-22T11:38:05.205" v="32" actId="1076"/>
          <ac:picMkLst>
            <pc:docMk/>
            <pc:sldMk cId="3586720141" sldId="257"/>
            <ac:picMk id="13" creationId="{B87200A2-CB14-022C-6B04-8FB619E50D04}"/>
          </ac:picMkLst>
        </pc:picChg>
        <pc:picChg chg="mod">
          <ac:chgData name="kjersti.johansson@nmh.no" userId="S::urn:spo:guest#kjersti.johansson@nmh.no::" providerId="AD" clId="Web-{95F29781-3783-4FC5-93AC-2FA3E972E802}" dt="2022-04-22T11:36:22.077" v="6" actId="1076"/>
          <ac:picMkLst>
            <pc:docMk/>
            <pc:sldMk cId="3586720141" sldId="257"/>
            <ac:picMk id="14" creationId="{A3CBEA5A-3FE7-6D4C-062E-912897EC0BBF}"/>
          </ac:picMkLst>
        </pc:picChg>
        <pc:picChg chg="mod">
          <ac:chgData name="kjersti.johansson@nmh.no" userId="S::urn:spo:guest#kjersti.johansson@nmh.no::" providerId="AD" clId="Web-{95F29781-3783-4FC5-93AC-2FA3E972E802}" dt="2022-04-22T11:38:19.909" v="37" actId="1076"/>
          <ac:picMkLst>
            <pc:docMk/>
            <pc:sldMk cId="3586720141" sldId="257"/>
            <ac:picMk id="15" creationId="{EA3FFE55-9254-7485-EE3E-B72335DD19B9}"/>
          </ac:picMkLst>
        </pc:picChg>
        <pc:picChg chg="del">
          <ac:chgData name="kjersti.johansson@nmh.no" userId="S::urn:spo:guest#kjersti.johansson@nmh.no::" providerId="AD" clId="Web-{95F29781-3783-4FC5-93AC-2FA3E972E802}" dt="2022-04-22T11:36:18.483" v="5"/>
          <ac:picMkLst>
            <pc:docMk/>
            <pc:sldMk cId="3586720141" sldId="257"/>
            <ac:picMk id="16" creationId="{EDFEFA45-55A7-4F00-E577-BE8EDE2C9F1B}"/>
          </ac:picMkLst>
        </pc:picChg>
        <pc:picChg chg="add mod">
          <ac:chgData name="kjersti.johansson@nmh.no" userId="S::urn:spo:guest#kjersti.johansson@nmh.no::" providerId="AD" clId="Web-{95F29781-3783-4FC5-93AC-2FA3E972E802}" dt="2022-04-22T11:38:15.112" v="35" actId="1076"/>
          <ac:picMkLst>
            <pc:docMk/>
            <pc:sldMk cId="3586720141" sldId="257"/>
            <ac:picMk id="17" creationId="{BE988637-B759-2C8F-6D00-19A1DA668584}"/>
          </ac:picMkLst>
        </pc:picChg>
        <pc:picChg chg="add mod">
          <ac:chgData name="kjersti.johansson@nmh.no" userId="S::urn:spo:guest#kjersti.johansson@nmh.no::" providerId="AD" clId="Web-{95F29781-3783-4FC5-93AC-2FA3E972E802}" dt="2022-04-22T11:38:11.456" v="34" actId="1076"/>
          <ac:picMkLst>
            <pc:docMk/>
            <pc:sldMk cId="3586720141" sldId="257"/>
            <ac:picMk id="18" creationId="{3DF7A80E-E46F-05A6-D7F9-8F0B34356B5B}"/>
          </ac:picMkLst>
        </pc:picChg>
        <pc:picChg chg="mod">
          <ac:chgData name="kjersti.johansson@nmh.no" userId="S::urn:spo:guest#kjersti.johansson@nmh.no::" providerId="AD" clId="Web-{95F29781-3783-4FC5-93AC-2FA3E972E802}" dt="2022-04-22T11:38:27.503" v="40" actId="1076"/>
          <ac:picMkLst>
            <pc:docMk/>
            <pc:sldMk cId="3586720141" sldId="257"/>
            <ac:picMk id="19" creationId="{F0EEAC3D-3FB4-7300-9F4C-7F7ADAB72ED8}"/>
          </ac:picMkLst>
        </pc:picChg>
      </pc:sldChg>
      <pc:sldChg chg="modSp">
        <pc:chgData name="kjersti.johansson@nmh.no" userId="S::urn:spo:guest#kjersti.johansson@nmh.no::" providerId="AD" clId="Web-{95F29781-3783-4FC5-93AC-2FA3E972E802}" dt="2022-04-22T12:37:18.222" v="503" actId="20577"/>
        <pc:sldMkLst>
          <pc:docMk/>
          <pc:sldMk cId="81610775" sldId="258"/>
        </pc:sldMkLst>
        <pc:spChg chg="mod">
          <ac:chgData name="kjersti.johansson@nmh.no" userId="S::urn:spo:guest#kjersti.johansson@nmh.no::" providerId="AD" clId="Web-{95F29781-3783-4FC5-93AC-2FA3E972E802}" dt="2022-04-22T12:37:18.222" v="503" actId="20577"/>
          <ac:spMkLst>
            <pc:docMk/>
            <pc:sldMk cId="81610775" sldId="258"/>
            <ac:spMk id="3" creationId="{2F023A75-ABCB-4299-7D10-B7A8C76A0241}"/>
          </ac:spMkLst>
        </pc:spChg>
      </pc:sldChg>
      <pc:sldChg chg="addSp delSp modSp">
        <pc:chgData name="kjersti.johansson@nmh.no" userId="S::urn:spo:guest#kjersti.johansson@nmh.no::" providerId="AD" clId="Web-{95F29781-3783-4FC5-93AC-2FA3E972E802}" dt="2022-04-22T12:36:44.487" v="498"/>
        <pc:sldMkLst>
          <pc:docMk/>
          <pc:sldMk cId="738645698" sldId="259"/>
        </pc:sldMkLst>
        <pc:spChg chg="mod">
          <ac:chgData name="kjersti.johansson@nmh.no" userId="S::urn:spo:guest#kjersti.johansson@nmh.no::" providerId="AD" clId="Web-{95F29781-3783-4FC5-93AC-2FA3E972E802}" dt="2022-04-22T12:31:27.649" v="496" actId="20577"/>
          <ac:spMkLst>
            <pc:docMk/>
            <pc:sldMk cId="738645698" sldId="259"/>
            <ac:spMk id="3" creationId="{F8D4A17D-D1A5-A5F4-C3B6-744BB92AD488}"/>
          </ac:spMkLst>
        </pc:spChg>
        <pc:picChg chg="add del mod">
          <ac:chgData name="kjersti.johansson@nmh.no" userId="S::urn:spo:guest#kjersti.johansson@nmh.no::" providerId="AD" clId="Web-{95F29781-3783-4FC5-93AC-2FA3E972E802}" dt="2022-04-22T12:36:44.487" v="498"/>
          <ac:picMkLst>
            <pc:docMk/>
            <pc:sldMk cId="738645698" sldId="259"/>
            <ac:picMk id="4" creationId="{B1EE02CB-0273-52A2-4841-B64C69D51F12}"/>
          </ac:picMkLst>
        </pc:picChg>
      </pc:sldChg>
      <pc:sldChg chg="addSp delSp modSp">
        <pc:chgData name="kjersti.johansson@nmh.no" userId="S::urn:spo:guest#kjersti.johansson@nmh.no::" providerId="AD" clId="Web-{95F29781-3783-4FC5-93AC-2FA3E972E802}" dt="2022-04-22T11:45:54.657" v="49"/>
        <pc:sldMkLst>
          <pc:docMk/>
          <pc:sldMk cId="2628709553" sldId="260"/>
        </pc:sldMkLst>
        <pc:picChg chg="add del mod">
          <ac:chgData name="kjersti.johansson@nmh.no" userId="S::urn:spo:guest#kjersti.johansson@nmh.no::" providerId="AD" clId="Web-{95F29781-3783-4FC5-93AC-2FA3E972E802}" dt="2022-04-22T11:45:28.141" v="44"/>
          <ac:picMkLst>
            <pc:docMk/>
            <pc:sldMk cId="2628709553" sldId="260"/>
            <ac:picMk id="6" creationId="{F715DB74-C28F-5FEA-1E78-ADB675C14F2B}"/>
          </ac:picMkLst>
        </pc:picChg>
        <pc:picChg chg="add del mod">
          <ac:chgData name="kjersti.johansson@nmh.no" userId="S::urn:spo:guest#kjersti.johansson@nmh.no::" providerId="AD" clId="Web-{95F29781-3783-4FC5-93AC-2FA3E972E802}" dt="2022-04-22T11:45:54.657" v="49"/>
          <ac:picMkLst>
            <pc:docMk/>
            <pc:sldMk cId="2628709553" sldId="260"/>
            <ac:picMk id="7" creationId="{9BA2C2F4-5FC6-9CAF-4D22-9187F8CFAFFB}"/>
          </ac:picMkLst>
        </pc:picChg>
      </pc:sldChg>
      <pc:sldChg chg="addSp delSp modSp">
        <pc:chgData name="kjersti.johansson@nmh.no" userId="S::urn:spo:guest#kjersti.johansson@nmh.no::" providerId="AD" clId="Web-{95F29781-3783-4FC5-93AC-2FA3E972E802}" dt="2022-04-22T11:46:34.424" v="51"/>
        <pc:sldMkLst>
          <pc:docMk/>
          <pc:sldMk cId="3739531404" sldId="261"/>
        </pc:sldMkLst>
        <pc:picChg chg="add del mod">
          <ac:chgData name="kjersti.johansson@nmh.no" userId="S::urn:spo:guest#kjersti.johansson@nmh.no::" providerId="AD" clId="Web-{95F29781-3783-4FC5-93AC-2FA3E972E802}" dt="2022-04-22T11:46:34.424" v="51"/>
          <ac:picMkLst>
            <pc:docMk/>
            <pc:sldMk cId="3739531404" sldId="261"/>
            <ac:picMk id="4" creationId="{24FBF2BD-2AD0-491B-56C6-C33CF4EDD57F}"/>
          </ac:picMkLst>
        </pc:picChg>
      </pc:sldChg>
      <pc:sldChg chg="modNotes">
        <pc:chgData name="kjersti.johansson@nmh.no" userId="S::urn:spo:guest#kjersti.johansson@nmh.no::" providerId="AD" clId="Web-{95F29781-3783-4FC5-93AC-2FA3E972E802}" dt="2022-04-22T12:25:39.122" v="459"/>
        <pc:sldMkLst>
          <pc:docMk/>
          <pc:sldMk cId="127171679" sldId="262"/>
        </pc:sldMkLst>
      </pc:sldChg>
    </pc:docChg>
  </pc:docChgLst>
  <pc:docChgLst>
    <pc:chgData name="Bloska, Jodie" userId="f7304a25-2d55-4ac4-9206-78b4a54fb324" providerId="ADAL" clId="{8D0A8EDC-7F50-8842-8E18-2F78BC31FCD3}"/>
    <pc:docChg chg="undo custSel addSld delSld modSld">
      <pc:chgData name="Bloska, Jodie" userId="f7304a25-2d55-4ac4-9206-78b4a54fb324" providerId="ADAL" clId="{8D0A8EDC-7F50-8842-8E18-2F78BC31FCD3}" dt="2022-04-26T17:53:35.284" v="3062" actId="20577"/>
      <pc:docMkLst>
        <pc:docMk/>
      </pc:docMkLst>
      <pc:sldChg chg="addSp delSp modSp mod modNotesTx">
        <pc:chgData name="Bloska, Jodie" userId="f7304a25-2d55-4ac4-9206-78b4a54fb324" providerId="ADAL" clId="{8D0A8EDC-7F50-8842-8E18-2F78BC31FCD3}" dt="2022-04-26T17:36:35.279" v="2673" actId="20577"/>
        <pc:sldMkLst>
          <pc:docMk/>
          <pc:sldMk cId="3785060285" sldId="256"/>
        </pc:sldMkLst>
        <pc:spChg chg="add del mod">
          <ac:chgData name="Bloska, Jodie" userId="f7304a25-2d55-4ac4-9206-78b4a54fb324" providerId="ADAL" clId="{8D0A8EDC-7F50-8842-8E18-2F78BC31FCD3}" dt="2022-04-22T06:54:39.840" v="2"/>
          <ac:spMkLst>
            <pc:docMk/>
            <pc:sldMk cId="3785060285" sldId="256"/>
            <ac:spMk id="4" creationId="{246634EE-4291-7E50-223C-CE719EF2EB26}"/>
          </ac:spMkLst>
        </pc:spChg>
      </pc:sldChg>
      <pc:sldChg chg="addSp delSp modSp mod modNotesTx">
        <pc:chgData name="Bloska, Jodie" userId="f7304a25-2d55-4ac4-9206-78b4a54fb324" providerId="ADAL" clId="{8D0A8EDC-7F50-8842-8E18-2F78BC31FCD3}" dt="2022-04-26T17:36:38.660" v="2678" actId="20577"/>
        <pc:sldMkLst>
          <pc:docMk/>
          <pc:sldMk cId="3586720141" sldId="257"/>
        </pc:sldMkLst>
        <pc:spChg chg="del">
          <ac:chgData name="Bloska, Jodie" userId="f7304a25-2d55-4ac4-9206-78b4a54fb324" providerId="ADAL" clId="{8D0A8EDC-7F50-8842-8E18-2F78BC31FCD3}" dt="2022-04-22T11:35:10.650" v="102" actId="478"/>
          <ac:spMkLst>
            <pc:docMk/>
            <pc:sldMk cId="3586720141" sldId="257"/>
            <ac:spMk id="3" creationId="{E2CDB046-16FC-C236-AFF9-1DCE141D3B6D}"/>
          </ac:spMkLst>
        </pc:spChg>
        <pc:spChg chg="add del mod">
          <ac:chgData name="Bloska, Jodie" userId="f7304a25-2d55-4ac4-9206-78b4a54fb324" providerId="ADAL" clId="{8D0A8EDC-7F50-8842-8E18-2F78BC31FCD3}" dt="2022-04-22T11:37:22.335" v="120" actId="478"/>
          <ac:spMkLst>
            <pc:docMk/>
            <pc:sldMk cId="3586720141" sldId="257"/>
            <ac:spMk id="5" creationId="{B3969937-D253-FA58-D654-11A3385DD128}"/>
          </ac:spMkLst>
        </pc:spChg>
        <pc:spChg chg="add mod">
          <ac:chgData name="Bloska, Jodie" userId="f7304a25-2d55-4ac4-9206-78b4a54fb324" providerId="ADAL" clId="{8D0A8EDC-7F50-8842-8E18-2F78BC31FCD3}" dt="2022-04-22T11:35:45.851" v="106" actId="1076"/>
          <ac:spMkLst>
            <pc:docMk/>
            <pc:sldMk cId="3586720141" sldId="257"/>
            <ac:spMk id="9" creationId="{21F92C14-3D0D-2CBA-1850-2E9C7D32F7F3}"/>
          </ac:spMkLst>
        </pc:spChg>
        <pc:picChg chg="add mod modCrop">
          <ac:chgData name="Bloska, Jodie" userId="f7304a25-2d55-4ac4-9206-78b4a54fb324" providerId="ADAL" clId="{8D0A8EDC-7F50-8842-8E18-2F78BC31FCD3}" dt="2022-04-22T11:37:40.754" v="123" actId="14100"/>
          <ac:picMkLst>
            <pc:docMk/>
            <pc:sldMk cId="3586720141" sldId="257"/>
            <ac:picMk id="4" creationId="{2EB57A71-1FD2-C812-2B24-41B180A856BF}"/>
          </ac:picMkLst>
        </pc:picChg>
        <pc:picChg chg="add mod">
          <ac:chgData name="Bloska, Jodie" userId="f7304a25-2d55-4ac4-9206-78b4a54fb324" providerId="ADAL" clId="{8D0A8EDC-7F50-8842-8E18-2F78BC31FCD3}" dt="2022-04-22T11:35:45.851" v="106" actId="1076"/>
          <ac:picMkLst>
            <pc:docMk/>
            <pc:sldMk cId="3586720141" sldId="257"/>
            <ac:picMk id="6" creationId="{E72C1FCD-5F38-9B03-AB48-4DCA40F29812}"/>
          </ac:picMkLst>
        </pc:picChg>
        <pc:picChg chg="add del mod">
          <ac:chgData name="Bloska, Jodie" userId="f7304a25-2d55-4ac4-9206-78b4a54fb324" providerId="ADAL" clId="{8D0A8EDC-7F50-8842-8E18-2F78BC31FCD3}" dt="2022-04-22T11:35:51.651" v="108" actId="478"/>
          <ac:picMkLst>
            <pc:docMk/>
            <pc:sldMk cId="3586720141" sldId="257"/>
            <ac:picMk id="7" creationId="{8804BC28-C333-356E-7553-07207E1C77B3}"/>
          </ac:picMkLst>
        </pc:picChg>
        <pc:picChg chg="add mod">
          <ac:chgData name="Bloska, Jodie" userId="f7304a25-2d55-4ac4-9206-78b4a54fb324" providerId="ADAL" clId="{8D0A8EDC-7F50-8842-8E18-2F78BC31FCD3}" dt="2022-04-22T11:35:45.851" v="106" actId="1076"/>
          <ac:picMkLst>
            <pc:docMk/>
            <pc:sldMk cId="3586720141" sldId="257"/>
            <ac:picMk id="8" creationId="{CB24E908-4081-413E-7BB1-2B8B261BD427}"/>
          </ac:picMkLst>
        </pc:picChg>
        <pc:picChg chg="add mod">
          <ac:chgData name="Bloska, Jodie" userId="f7304a25-2d55-4ac4-9206-78b4a54fb324" providerId="ADAL" clId="{8D0A8EDC-7F50-8842-8E18-2F78BC31FCD3}" dt="2022-04-22T11:35:45.851" v="106" actId="1076"/>
          <ac:picMkLst>
            <pc:docMk/>
            <pc:sldMk cId="3586720141" sldId="257"/>
            <ac:picMk id="10" creationId="{2247EE54-7B2A-E7EC-5286-095D0276BA6A}"/>
          </ac:picMkLst>
        </pc:picChg>
        <pc:picChg chg="add mod">
          <ac:chgData name="Bloska, Jodie" userId="f7304a25-2d55-4ac4-9206-78b4a54fb324" providerId="ADAL" clId="{8D0A8EDC-7F50-8842-8E18-2F78BC31FCD3}" dt="2022-04-22T11:35:45.851" v="106" actId="1076"/>
          <ac:picMkLst>
            <pc:docMk/>
            <pc:sldMk cId="3586720141" sldId="257"/>
            <ac:picMk id="11" creationId="{147270F9-CC73-E9CE-5677-CF29EAF42B1B}"/>
          </ac:picMkLst>
        </pc:picChg>
        <pc:picChg chg="add mod">
          <ac:chgData name="Bloska, Jodie" userId="f7304a25-2d55-4ac4-9206-78b4a54fb324" providerId="ADAL" clId="{8D0A8EDC-7F50-8842-8E18-2F78BC31FCD3}" dt="2022-04-22T11:35:45.851" v="106" actId="1076"/>
          <ac:picMkLst>
            <pc:docMk/>
            <pc:sldMk cId="3586720141" sldId="257"/>
            <ac:picMk id="12" creationId="{9787D118-21E5-847A-E4A1-3FAA10CDA4BF}"/>
          </ac:picMkLst>
        </pc:picChg>
        <pc:picChg chg="add mod">
          <ac:chgData name="Bloska, Jodie" userId="f7304a25-2d55-4ac4-9206-78b4a54fb324" providerId="ADAL" clId="{8D0A8EDC-7F50-8842-8E18-2F78BC31FCD3}" dt="2022-04-22T11:35:45.851" v="106" actId="1076"/>
          <ac:picMkLst>
            <pc:docMk/>
            <pc:sldMk cId="3586720141" sldId="257"/>
            <ac:picMk id="13" creationId="{B87200A2-CB14-022C-6B04-8FB619E50D04}"/>
          </ac:picMkLst>
        </pc:picChg>
        <pc:picChg chg="add mod">
          <ac:chgData name="Bloska, Jodie" userId="f7304a25-2d55-4ac4-9206-78b4a54fb324" providerId="ADAL" clId="{8D0A8EDC-7F50-8842-8E18-2F78BC31FCD3}" dt="2022-04-22T11:35:45.851" v="106" actId="1076"/>
          <ac:picMkLst>
            <pc:docMk/>
            <pc:sldMk cId="3586720141" sldId="257"/>
            <ac:picMk id="14" creationId="{A3CBEA5A-3FE7-6D4C-062E-912897EC0BBF}"/>
          </ac:picMkLst>
        </pc:picChg>
        <pc:picChg chg="add mod">
          <ac:chgData name="Bloska, Jodie" userId="f7304a25-2d55-4ac4-9206-78b4a54fb324" providerId="ADAL" clId="{8D0A8EDC-7F50-8842-8E18-2F78BC31FCD3}" dt="2022-04-22T11:35:48.742" v="107" actId="1076"/>
          <ac:picMkLst>
            <pc:docMk/>
            <pc:sldMk cId="3586720141" sldId="257"/>
            <ac:picMk id="15" creationId="{EA3FFE55-9254-7485-EE3E-B72335DD19B9}"/>
          </ac:picMkLst>
        </pc:picChg>
        <pc:picChg chg="add mod">
          <ac:chgData name="Bloska, Jodie" userId="f7304a25-2d55-4ac4-9206-78b4a54fb324" providerId="ADAL" clId="{8D0A8EDC-7F50-8842-8E18-2F78BC31FCD3}" dt="2022-04-22T11:35:45.851" v="106" actId="1076"/>
          <ac:picMkLst>
            <pc:docMk/>
            <pc:sldMk cId="3586720141" sldId="257"/>
            <ac:picMk id="16" creationId="{EDFEFA45-55A7-4F00-E577-BE8EDE2C9F1B}"/>
          </ac:picMkLst>
        </pc:picChg>
        <pc:picChg chg="add mod">
          <ac:chgData name="Bloska, Jodie" userId="f7304a25-2d55-4ac4-9206-78b4a54fb324" providerId="ADAL" clId="{8D0A8EDC-7F50-8842-8E18-2F78BC31FCD3}" dt="2022-04-22T11:36:40.608" v="118" actId="1076"/>
          <ac:picMkLst>
            <pc:docMk/>
            <pc:sldMk cId="3586720141" sldId="257"/>
            <ac:picMk id="19" creationId="{F0EEAC3D-3FB4-7300-9F4C-7F7ADAB72ED8}"/>
          </ac:picMkLst>
        </pc:picChg>
      </pc:sldChg>
      <pc:sldChg chg="modSp mod modNotesTx">
        <pc:chgData name="Bloska, Jodie" userId="f7304a25-2d55-4ac4-9206-78b4a54fb324" providerId="ADAL" clId="{8D0A8EDC-7F50-8842-8E18-2F78BC31FCD3}" dt="2022-04-26T17:36:48.722" v="2693" actId="20577"/>
        <pc:sldMkLst>
          <pc:docMk/>
          <pc:sldMk cId="81610775" sldId="258"/>
        </pc:sldMkLst>
        <pc:spChg chg="mod">
          <ac:chgData name="Bloska, Jodie" userId="f7304a25-2d55-4ac4-9206-78b4a54fb324" providerId="ADAL" clId="{8D0A8EDC-7F50-8842-8E18-2F78BC31FCD3}" dt="2022-04-26T17:15:49.732" v="2427" actId="20577"/>
          <ac:spMkLst>
            <pc:docMk/>
            <pc:sldMk cId="81610775" sldId="258"/>
            <ac:spMk id="3" creationId="{2F023A75-ABCB-4299-7D10-B7A8C76A0241}"/>
          </ac:spMkLst>
        </pc:spChg>
      </pc:sldChg>
      <pc:sldChg chg="modSp mod modNotesTx">
        <pc:chgData name="Bloska, Jodie" userId="f7304a25-2d55-4ac4-9206-78b4a54fb324" providerId="ADAL" clId="{8D0A8EDC-7F50-8842-8E18-2F78BC31FCD3}" dt="2022-04-26T17:42:54.271" v="2808" actId="207"/>
        <pc:sldMkLst>
          <pc:docMk/>
          <pc:sldMk cId="738645698" sldId="259"/>
        </pc:sldMkLst>
        <pc:spChg chg="mod">
          <ac:chgData name="Bloska, Jodie" userId="f7304a25-2d55-4ac4-9206-78b4a54fb324" providerId="ADAL" clId="{8D0A8EDC-7F50-8842-8E18-2F78BC31FCD3}" dt="2022-04-26T17:42:54.271" v="2808" actId="207"/>
          <ac:spMkLst>
            <pc:docMk/>
            <pc:sldMk cId="738645698" sldId="259"/>
            <ac:spMk id="3" creationId="{F8D4A17D-D1A5-A5F4-C3B6-744BB92AD488}"/>
          </ac:spMkLst>
        </pc:spChg>
      </pc:sldChg>
      <pc:sldChg chg="addSp delSp modSp mod modNotesTx">
        <pc:chgData name="Bloska, Jodie" userId="f7304a25-2d55-4ac4-9206-78b4a54fb324" providerId="ADAL" clId="{8D0A8EDC-7F50-8842-8E18-2F78BC31FCD3}" dt="2022-04-26T17:36:56.370" v="2699" actId="20577"/>
        <pc:sldMkLst>
          <pc:docMk/>
          <pc:sldMk cId="2628709553" sldId="260"/>
        </pc:sldMkLst>
        <pc:spChg chg="del">
          <ac:chgData name="Bloska, Jodie" userId="f7304a25-2d55-4ac4-9206-78b4a54fb324" providerId="ADAL" clId="{8D0A8EDC-7F50-8842-8E18-2F78BC31FCD3}" dt="2022-04-22T11:27:37.854" v="90" actId="478"/>
          <ac:spMkLst>
            <pc:docMk/>
            <pc:sldMk cId="2628709553" sldId="260"/>
            <ac:spMk id="3" creationId="{91A904E1-174D-ECEA-F20A-E2FD4F96D510}"/>
          </ac:spMkLst>
        </pc:spChg>
        <pc:spChg chg="add mod">
          <ac:chgData name="Bloska, Jodie" userId="f7304a25-2d55-4ac4-9206-78b4a54fb324" providerId="ADAL" clId="{8D0A8EDC-7F50-8842-8E18-2F78BC31FCD3}" dt="2022-04-22T11:27:42.650" v="92" actId="14100"/>
          <ac:spMkLst>
            <pc:docMk/>
            <pc:sldMk cId="2628709553" sldId="260"/>
            <ac:spMk id="5" creationId="{F6EE95D4-7F1D-AC96-9C8D-7A7AD3540439}"/>
          </ac:spMkLst>
        </pc:spChg>
        <pc:picChg chg="add del mod">
          <ac:chgData name="Bloska, Jodie" userId="f7304a25-2d55-4ac4-9206-78b4a54fb324" providerId="ADAL" clId="{8D0A8EDC-7F50-8842-8E18-2F78BC31FCD3}" dt="2022-04-26T17:02:51.150" v="2012" actId="478"/>
          <ac:picMkLst>
            <pc:docMk/>
            <pc:sldMk cId="2628709553" sldId="260"/>
            <ac:picMk id="4" creationId="{946F5094-3207-C6A1-DD7B-A3104AB0C45F}"/>
          </ac:picMkLst>
        </pc:picChg>
        <pc:picChg chg="add del">
          <ac:chgData name="Bloska, Jodie" userId="f7304a25-2d55-4ac4-9206-78b4a54fb324" providerId="ADAL" clId="{8D0A8EDC-7F50-8842-8E18-2F78BC31FCD3}" dt="2022-04-26T17:02:50.170" v="2011"/>
          <ac:picMkLst>
            <pc:docMk/>
            <pc:sldMk cId="2628709553" sldId="260"/>
            <ac:picMk id="1026" creationId="{5B76851A-AD7E-1FBA-D7B0-9616BD909A3B}"/>
          </ac:picMkLst>
        </pc:picChg>
      </pc:sldChg>
      <pc:sldChg chg="addSp delSp modSp mod">
        <pc:chgData name="Bloska, Jodie" userId="f7304a25-2d55-4ac4-9206-78b4a54fb324" providerId="ADAL" clId="{8D0A8EDC-7F50-8842-8E18-2F78BC31FCD3}" dt="2022-04-26T17:19:02.161" v="2476" actId="20577"/>
        <pc:sldMkLst>
          <pc:docMk/>
          <pc:sldMk cId="3739531404" sldId="261"/>
        </pc:sldMkLst>
        <pc:spChg chg="del">
          <ac:chgData name="Bloska, Jodie" userId="f7304a25-2d55-4ac4-9206-78b4a54fb324" providerId="ADAL" clId="{8D0A8EDC-7F50-8842-8E18-2F78BC31FCD3}" dt="2022-04-22T11:16:32.198" v="3" actId="478"/>
          <ac:spMkLst>
            <pc:docMk/>
            <pc:sldMk cId="3739531404" sldId="261"/>
            <ac:spMk id="3" creationId="{F8C26520-66E3-37BC-EBBA-FA0DCBF41A8C}"/>
          </ac:spMkLst>
        </pc:spChg>
        <pc:spChg chg="add del mod">
          <ac:chgData name="Bloska, Jodie" userId="f7304a25-2d55-4ac4-9206-78b4a54fb324" providerId="ADAL" clId="{8D0A8EDC-7F50-8842-8E18-2F78BC31FCD3}" dt="2022-04-22T11:16:38.491" v="4" actId="478"/>
          <ac:spMkLst>
            <pc:docMk/>
            <pc:sldMk cId="3739531404" sldId="261"/>
            <ac:spMk id="5" creationId="{51E3B815-5FF1-6A4E-99A2-A65E01B32C2C}"/>
          </ac:spMkLst>
        </pc:spChg>
        <pc:spChg chg="add del mod">
          <ac:chgData name="Bloska, Jodie" userId="f7304a25-2d55-4ac4-9206-78b4a54fb324" providerId="ADAL" clId="{8D0A8EDC-7F50-8842-8E18-2F78BC31FCD3}" dt="2022-04-22T11:46:41.909" v="138" actId="478"/>
          <ac:spMkLst>
            <pc:docMk/>
            <pc:sldMk cId="3739531404" sldId="261"/>
            <ac:spMk id="7" creationId="{1448C57E-CC40-4880-7088-53E80D6A573D}"/>
          </ac:spMkLst>
        </pc:spChg>
        <pc:spChg chg="add mod">
          <ac:chgData name="Bloska, Jodie" userId="f7304a25-2d55-4ac4-9206-78b4a54fb324" providerId="ADAL" clId="{8D0A8EDC-7F50-8842-8E18-2F78BC31FCD3}" dt="2022-04-22T11:46:52.045" v="142" actId="1076"/>
          <ac:spMkLst>
            <pc:docMk/>
            <pc:sldMk cId="3739531404" sldId="261"/>
            <ac:spMk id="8" creationId="{C631742E-DD81-1AF9-0C21-096CAA1C9C86}"/>
          </ac:spMkLst>
        </pc:spChg>
        <pc:spChg chg="add mod">
          <ac:chgData name="Bloska, Jodie" userId="f7304a25-2d55-4ac4-9206-78b4a54fb324" providerId="ADAL" clId="{8D0A8EDC-7F50-8842-8E18-2F78BC31FCD3}" dt="2022-04-22T11:46:52.045" v="142" actId="1076"/>
          <ac:spMkLst>
            <pc:docMk/>
            <pc:sldMk cId="3739531404" sldId="261"/>
            <ac:spMk id="9" creationId="{49B50761-47AD-24FC-D44F-99607080A2E9}"/>
          </ac:spMkLst>
        </pc:spChg>
        <pc:spChg chg="add mod">
          <ac:chgData name="Bloska, Jodie" userId="f7304a25-2d55-4ac4-9206-78b4a54fb324" providerId="ADAL" clId="{8D0A8EDC-7F50-8842-8E18-2F78BC31FCD3}" dt="2022-04-26T17:19:02.161" v="2476" actId="20577"/>
          <ac:spMkLst>
            <pc:docMk/>
            <pc:sldMk cId="3739531404" sldId="261"/>
            <ac:spMk id="11" creationId="{33996759-034A-14A4-146A-DC88EB60C370}"/>
          </ac:spMkLst>
        </pc:spChg>
        <pc:picChg chg="add del mod">
          <ac:chgData name="Bloska, Jodie" userId="f7304a25-2d55-4ac4-9206-78b4a54fb324" providerId="ADAL" clId="{8D0A8EDC-7F50-8842-8E18-2F78BC31FCD3}" dt="2022-04-22T11:46:36.959" v="137" actId="478"/>
          <ac:picMkLst>
            <pc:docMk/>
            <pc:sldMk cId="3739531404" sldId="261"/>
            <ac:picMk id="6" creationId="{40789577-B414-DF3F-B389-644FD7B8D10B}"/>
          </ac:picMkLst>
        </pc:picChg>
        <pc:picChg chg="add mod">
          <ac:chgData name="Bloska, Jodie" userId="f7304a25-2d55-4ac4-9206-78b4a54fb324" providerId="ADAL" clId="{8D0A8EDC-7F50-8842-8E18-2F78BC31FCD3}" dt="2022-04-22T11:49:11.809" v="194" actId="1076"/>
          <ac:picMkLst>
            <pc:docMk/>
            <pc:sldMk cId="3739531404" sldId="261"/>
            <ac:picMk id="10" creationId="{9DD634E5-B1FA-1FCE-49D3-0B9480C2252E}"/>
          </ac:picMkLst>
        </pc:picChg>
      </pc:sldChg>
      <pc:sldChg chg="modSp mod modNotesTx">
        <pc:chgData name="Bloska, Jodie" userId="f7304a25-2d55-4ac4-9206-78b4a54fb324" providerId="ADAL" clId="{8D0A8EDC-7F50-8842-8E18-2F78BC31FCD3}" dt="2022-04-26T17:23:01.759" v="2480" actId="14"/>
        <pc:sldMkLst>
          <pc:docMk/>
          <pc:sldMk cId="127171679" sldId="262"/>
        </pc:sldMkLst>
        <pc:spChg chg="mod">
          <ac:chgData name="Bloska, Jodie" userId="f7304a25-2d55-4ac4-9206-78b4a54fb324" providerId="ADAL" clId="{8D0A8EDC-7F50-8842-8E18-2F78BC31FCD3}" dt="2022-04-26T17:23:01.759" v="2480" actId="14"/>
          <ac:spMkLst>
            <pc:docMk/>
            <pc:sldMk cId="127171679" sldId="262"/>
            <ac:spMk id="3" creationId="{AE26FF34-7D5B-0344-D3E1-4EB790C3E4D4}"/>
          </ac:spMkLst>
        </pc:spChg>
      </pc:sldChg>
      <pc:sldChg chg="modSp mod">
        <pc:chgData name="Bloska, Jodie" userId="f7304a25-2d55-4ac4-9206-78b4a54fb324" providerId="ADAL" clId="{8D0A8EDC-7F50-8842-8E18-2F78BC31FCD3}" dt="2022-04-26T17:25:50.054" v="2494" actId="6549"/>
        <pc:sldMkLst>
          <pc:docMk/>
          <pc:sldMk cId="913892212" sldId="263"/>
        </pc:sldMkLst>
        <pc:spChg chg="mod">
          <ac:chgData name="Bloska, Jodie" userId="f7304a25-2d55-4ac4-9206-78b4a54fb324" providerId="ADAL" clId="{8D0A8EDC-7F50-8842-8E18-2F78BC31FCD3}" dt="2022-04-26T17:25:50.054" v="2494" actId="6549"/>
          <ac:spMkLst>
            <pc:docMk/>
            <pc:sldMk cId="913892212" sldId="263"/>
            <ac:spMk id="3" creationId="{0C8CDC0A-0AF8-4CB4-6A3C-29FB71435E22}"/>
          </ac:spMkLst>
        </pc:spChg>
      </pc:sldChg>
      <pc:sldChg chg="modSp mod modNotesTx">
        <pc:chgData name="Bloska, Jodie" userId="f7304a25-2d55-4ac4-9206-78b4a54fb324" providerId="ADAL" clId="{8D0A8EDC-7F50-8842-8E18-2F78BC31FCD3}" dt="2022-04-26T17:49:26.922" v="3031" actId="404"/>
        <pc:sldMkLst>
          <pc:docMk/>
          <pc:sldMk cId="1098690637" sldId="264"/>
        </pc:sldMkLst>
        <pc:spChg chg="mod">
          <ac:chgData name="Bloska, Jodie" userId="f7304a25-2d55-4ac4-9206-78b4a54fb324" providerId="ADAL" clId="{8D0A8EDC-7F50-8842-8E18-2F78BC31FCD3}" dt="2022-04-26T17:49:26.922" v="3031" actId="404"/>
          <ac:spMkLst>
            <pc:docMk/>
            <pc:sldMk cId="1098690637" sldId="264"/>
            <ac:spMk id="3" creationId="{0F044383-FCA3-DF4A-61E0-002AB9FDBCD6}"/>
          </ac:spMkLst>
        </pc:spChg>
      </pc:sldChg>
      <pc:sldChg chg="modSp mod">
        <pc:chgData name="Bloska, Jodie" userId="f7304a25-2d55-4ac4-9206-78b4a54fb324" providerId="ADAL" clId="{8D0A8EDC-7F50-8842-8E18-2F78BC31FCD3}" dt="2022-04-26T16:59:40.119" v="2008" actId="20577"/>
        <pc:sldMkLst>
          <pc:docMk/>
          <pc:sldMk cId="2311689216" sldId="265"/>
        </pc:sldMkLst>
        <pc:spChg chg="mod">
          <ac:chgData name="Bloska, Jodie" userId="f7304a25-2d55-4ac4-9206-78b4a54fb324" providerId="ADAL" clId="{8D0A8EDC-7F50-8842-8E18-2F78BC31FCD3}" dt="2022-04-26T16:58:57.521" v="1910" actId="20577"/>
          <ac:spMkLst>
            <pc:docMk/>
            <pc:sldMk cId="2311689216" sldId="265"/>
            <ac:spMk id="2" creationId="{F65315FE-9A3D-3387-6D84-40A179A452BD}"/>
          </ac:spMkLst>
        </pc:spChg>
        <pc:spChg chg="mod">
          <ac:chgData name="Bloska, Jodie" userId="f7304a25-2d55-4ac4-9206-78b4a54fb324" providerId="ADAL" clId="{8D0A8EDC-7F50-8842-8E18-2F78BC31FCD3}" dt="2022-04-26T16:59:40.119" v="2008" actId="20577"/>
          <ac:spMkLst>
            <pc:docMk/>
            <pc:sldMk cId="2311689216" sldId="265"/>
            <ac:spMk id="3" creationId="{9B7F822D-299F-EFF4-A5B2-26FF6A5372EB}"/>
          </ac:spMkLst>
        </pc:spChg>
      </pc:sldChg>
      <pc:sldChg chg="addSp delSp modSp new del mod">
        <pc:chgData name="Bloska, Jodie" userId="f7304a25-2d55-4ac4-9206-78b4a54fb324" providerId="ADAL" clId="{8D0A8EDC-7F50-8842-8E18-2F78BC31FCD3}" dt="2022-04-22T11:49:31.981" v="195" actId="2696"/>
        <pc:sldMkLst>
          <pc:docMk/>
          <pc:sldMk cId="1870393288" sldId="266"/>
        </pc:sldMkLst>
        <pc:spChg chg="mod">
          <ac:chgData name="Bloska, Jodie" userId="f7304a25-2d55-4ac4-9206-78b4a54fb324" providerId="ADAL" clId="{8D0A8EDC-7F50-8842-8E18-2F78BC31FCD3}" dt="2022-04-22T11:19:10.978" v="66" actId="14100"/>
          <ac:spMkLst>
            <pc:docMk/>
            <pc:sldMk cId="1870393288" sldId="266"/>
            <ac:spMk id="2" creationId="{03F0B2AD-FB8A-4F54-7665-B742DD4B0A58}"/>
          </ac:spMkLst>
        </pc:spChg>
        <pc:spChg chg="del">
          <ac:chgData name="Bloska, Jodie" userId="f7304a25-2d55-4ac4-9206-78b4a54fb324" providerId="ADAL" clId="{8D0A8EDC-7F50-8842-8E18-2F78BC31FCD3}" dt="2022-04-22T11:18:45.615" v="59" actId="478"/>
          <ac:spMkLst>
            <pc:docMk/>
            <pc:sldMk cId="1870393288" sldId="266"/>
            <ac:spMk id="3" creationId="{B0FCC71E-7F69-06AB-2942-A7BC804B2007}"/>
          </ac:spMkLst>
        </pc:spChg>
        <pc:spChg chg="add mod">
          <ac:chgData name="Bloska, Jodie" userId="f7304a25-2d55-4ac4-9206-78b4a54fb324" providerId="ADAL" clId="{8D0A8EDC-7F50-8842-8E18-2F78BC31FCD3}" dt="2022-04-22T11:19:04.257" v="63" actId="1076"/>
          <ac:spMkLst>
            <pc:docMk/>
            <pc:sldMk cId="1870393288" sldId="266"/>
            <ac:spMk id="4" creationId="{31EA6128-29BD-0B2A-8C86-4856AF103D05}"/>
          </ac:spMkLst>
        </pc:spChg>
        <pc:spChg chg="add del mod">
          <ac:chgData name="Bloska, Jodie" userId="f7304a25-2d55-4ac4-9206-78b4a54fb324" providerId="ADAL" clId="{8D0A8EDC-7F50-8842-8E18-2F78BC31FCD3}" dt="2022-04-22T11:21:16.793" v="80"/>
          <ac:spMkLst>
            <pc:docMk/>
            <pc:sldMk cId="1870393288" sldId="266"/>
            <ac:spMk id="7" creationId="{51307E9F-97AA-51E9-01FF-221324238DE7}"/>
          </ac:spMkLst>
        </pc:spChg>
        <pc:spChg chg="add del mod">
          <ac:chgData name="Bloska, Jodie" userId="f7304a25-2d55-4ac4-9206-78b4a54fb324" providerId="ADAL" clId="{8D0A8EDC-7F50-8842-8E18-2F78BC31FCD3}" dt="2022-04-22T11:21:16.793" v="80"/>
          <ac:spMkLst>
            <pc:docMk/>
            <pc:sldMk cId="1870393288" sldId="266"/>
            <ac:spMk id="8" creationId="{56490DA9-F4AC-689F-E780-96FB22E90A3C}"/>
          </ac:spMkLst>
        </pc:spChg>
        <pc:spChg chg="add del mod">
          <ac:chgData name="Bloska, Jodie" userId="f7304a25-2d55-4ac4-9206-78b4a54fb324" providerId="ADAL" clId="{8D0A8EDC-7F50-8842-8E18-2F78BC31FCD3}" dt="2022-04-22T11:21:16.793" v="80"/>
          <ac:spMkLst>
            <pc:docMk/>
            <pc:sldMk cId="1870393288" sldId="266"/>
            <ac:spMk id="11" creationId="{B2492D32-BEB7-C5C8-2711-DE64C88DD88F}"/>
          </ac:spMkLst>
        </pc:spChg>
        <pc:spChg chg="add del mod">
          <ac:chgData name="Bloska, Jodie" userId="f7304a25-2d55-4ac4-9206-78b4a54fb324" providerId="ADAL" clId="{8D0A8EDC-7F50-8842-8E18-2F78BC31FCD3}" dt="2022-04-22T11:21:16.793" v="80"/>
          <ac:spMkLst>
            <pc:docMk/>
            <pc:sldMk cId="1870393288" sldId="266"/>
            <ac:spMk id="12" creationId="{D1351DCE-1A53-9141-95FD-25C6A03CAA28}"/>
          </ac:spMkLst>
        </pc:spChg>
        <pc:spChg chg="add del mod">
          <ac:chgData name="Bloska, Jodie" userId="f7304a25-2d55-4ac4-9206-78b4a54fb324" providerId="ADAL" clId="{8D0A8EDC-7F50-8842-8E18-2F78BC31FCD3}" dt="2022-04-22T11:21:16.793" v="80"/>
          <ac:spMkLst>
            <pc:docMk/>
            <pc:sldMk cId="1870393288" sldId="266"/>
            <ac:spMk id="14" creationId="{3C40396F-205D-6C27-1799-FF88A53339A1}"/>
          </ac:spMkLst>
        </pc:spChg>
        <pc:graphicFrameChg chg="add del mod">
          <ac:chgData name="Bloska, Jodie" userId="f7304a25-2d55-4ac4-9206-78b4a54fb324" providerId="ADAL" clId="{8D0A8EDC-7F50-8842-8E18-2F78BC31FCD3}" dt="2022-04-22T11:20:49.732" v="72" actId="478"/>
          <ac:graphicFrameMkLst>
            <pc:docMk/>
            <pc:sldMk cId="1870393288" sldId="266"/>
            <ac:graphicFrameMk id="5" creationId="{3D3B75EC-B37A-7AE2-1011-6E1127928620}"/>
          </ac:graphicFrameMkLst>
        </pc:graphicFrameChg>
        <pc:graphicFrameChg chg="add del mod">
          <ac:chgData name="Bloska, Jodie" userId="f7304a25-2d55-4ac4-9206-78b4a54fb324" providerId="ADAL" clId="{8D0A8EDC-7F50-8842-8E18-2F78BC31FCD3}" dt="2022-04-22T11:21:16.793" v="80"/>
          <ac:graphicFrameMkLst>
            <pc:docMk/>
            <pc:sldMk cId="1870393288" sldId="266"/>
            <ac:graphicFrameMk id="6" creationId="{8FDC219A-535C-F2A2-4442-52607007062D}"/>
          </ac:graphicFrameMkLst>
        </pc:graphicFrameChg>
        <pc:picChg chg="add del mod">
          <ac:chgData name="Bloska, Jodie" userId="f7304a25-2d55-4ac4-9206-78b4a54fb324" providerId="ADAL" clId="{8D0A8EDC-7F50-8842-8E18-2F78BC31FCD3}" dt="2022-04-22T11:21:23.010" v="83" actId="478"/>
          <ac:picMkLst>
            <pc:docMk/>
            <pc:sldMk cId="1870393288" sldId="266"/>
            <ac:picMk id="20" creationId="{9258B679-E6B0-6395-3B0F-A5290462346C}"/>
          </ac:picMkLst>
        </pc:picChg>
        <pc:picChg chg="add mod">
          <ac:chgData name="Bloska, Jodie" userId="f7304a25-2d55-4ac4-9206-78b4a54fb324" providerId="ADAL" clId="{8D0A8EDC-7F50-8842-8E18-2F78BC31FCD3}" dt="2022-04-22T11:21:45.454" v="89" actId="1076"/>
          <ac:picMkLst>
            <pc:docMk/>
            <pc:sldMk cId="1870393288" sldId="266"/>
            <ac:picMk id="21" creationId="{D0430131-0396-CFF3-7CA5-646D5E2E4B67}"/>
          </ac:picMkLst>
        </pc:picChg>
        <pc:cxnChg chg="add del mod">
          <ac:chgData name="Bloska, Jodie" userId="f7304a25-2d55-4ac4-9206-78b4a54fb324" providerId="ADAL" clId="{8D0A8EDC-7F50-8842-8E18-2F78BC31FCD3}" dt="2022-04-22T11:21:16.793" v="80"/>
          <ac:cxnSpMkLst>
            <pc:docMk/>
            <pc:sldMk cId="1870393288" sldId="266"/>
            <ac:cxnSpMk id="9" creationId="{F82299DC-B824-7D15-A25D-C8EDE8FFDAA0}"/>
          </ac:cxnSpMkLst>
        </pc:cxnChg>
        <pc:cxnChg chg="add del mod">
          <ac:chgData name="Bloska, Jodie" userId="f7304a25-2d55-4ac4-9206-78b4a54fb324" providerId="ADAL" clId="{8D0A8EDC-7F50-8842-8E18-2F78BC31FCD3}" dt="2022-04-22T11:21:16.793" v="80"/>
          <ac:cxnSpMkLst>
            <pc:docMk/>
            <pc:sldMk cId="1870393288" sldId="266"/>
            <ac:cxnSpMk id="10" creationId="{3D511C67-11DA-3C1F-36AD-865FE582F7C7}"/>
          </ac:cxnSpMkLst>
        </pc:cxnChg>
        <pc:cxnChg chg="add del mod">
          <ac:chgData name="Bloska, Jodie" userId="f7304a25-2d55-4ac4-9206-78b4a54fb324" providerId="ADAL" clId="{8D0A8EDC-7F50-8842-8E18-2F78BC31FCD3}" dt="2022-04-22T11:21:16.793" v="80"/>
          <ac:cxnSpMkLst>
            <pc:docMk/>
            <pc:sldMk cId="1870393288" sldId="266"/>
            <ac:cxnSpMk id="13" creationId="{2B14C1F1-8E60-A5A7-CCBE-692AE6840F1B}"/>
          </ac:cxnSpMkLst>
        </pc:cxnChg>
        <pc:cxnChg chg="add del mod">
          <ac:chgData name="Bloska, Jodie" userId="f7304a25-2d55-4ac4-9206-78b4a54fb324" providerId="ADAL" clId="{8D0A8EDC-7F50-8842-8E18-2F78BC31FCD3}" dt="2022-04-22T11:21:16.793" v="80"/>
          <ac:cxnSpMkLst>
            <pc:docMk/>
            <pc:sldMk cId="1870393288" sldId="266"/>
            <ac:cxnSpMk id="15" creationId="{144B86CA-723B-C502-9804-37B36191B7F7}"/>
          </ac:cxnSpMkLst>
        </pc:cxnChg>
      </pc:sldChg>
      <pc:sldChg chg="modSp new mod">
        <pc:chgData name="Bloska, Jodie" userId="f7304a25-2d55-4ac4-9206-78b4a54fb324" providerId="ADAL" clId="{8D0A8EDC-7F50-8842-8E18-2F78BC31FCD3}" dt="2022-04-26T17:53:35.284" v="3062" actId="20577"/>
        <pc:sldMkLst>
          <pc:docMk/>
          <pc:sldMk cId="3082673660" sldId="266"/>
        </pc:sldMkLst>
        <pc:spChg chg="mod">
          <ac:chgData name="Bloska, Jodie" userId="f7304a25-2d55-4ac4-9206-78b4a54fb324" providerId="ADAL" clId="{8D0A8EDC-7F50-8842-8E18-2F78BC31FCD3}" dt="2022-04-26T17:50:32.392" v="3043" actId="404"/>
          <ac:spMkLst>
            <pc:docMk/>
            <pc:sldMk cId="3082673660" sldId="266"/>
            <ac:spMk id="2" creationId="{42EE6936-3E4C-8238-0561-9BB71C3AFF57}"/>
          </ac:spMkLst>
        </pc:spChg>
        <pc:spChg chg="mod">
          <ac:chgData name="Bloska, Jodie" userId="f7304a25-2d55-4ac4-9206-78b4a54fb324" providerId="ADAL" clId="{8D0A8EDC-7F50-8842-8E18-2F78BC31FCD3}" dt="2022-04-26T17:53:35.284" v="3062" actId="20577"/>
          <ac:spMkLst>
            <pc:docMk/>
            <pc:sldMk cId="3082673660" sldId="266"/>
            <ac:spMk id="3" creationId="{B1DC0DFA-D71D-406D-E2BD-9BD2BD0E26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B6C0B-EF9B-8B46-B6E4-1786ED9E2693}" type="datetimeFigureOut">
              <a:rPr lang="en-US" smtClean="0"/>
              <a:t>4/26/22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0F8C3-1C76-7A47-B140-065518744430}" type="slidenum">
              <a:rPr lang="en-US" smtClean="0"/>
              <a:t>‹#›</a:t>
            </a:fld>
            <a:endParaRPr lang="en-US"/>
          </a:p>
        </p:txBody>
      </p:sp>
    </p:spTree>
    <p:extLst>
      <p:ext uri="{BB962C8B-B14F-4D97-AF65-F5344CB8AC3E}">
        <p14:creationId xmlns:p14="http://schemas.microsoft.com/office/powerpoint/2010/main" val="56435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Jodie</a:t>
            </a:r>
          </a:p>
        </p:txBody>
      </p:sp>
      <p:sp>
        <p:nvSpPr>
          <p:cNvPr id="4" name="Slide Number Placeholder 3"/>
          <p:cNvSpPr>
            <a:spLocks noGrp="1"/>
          </p:cNvSpPr>
          <p:nvPr>
            <p:ph type="sldNum" sz="quarter" idx="5"/>
          </p:nvPr>
        </p:nvSpPr>
        <p:spPr/>
        <p:txBody>
          <a:bodyPr/>
          <a:lstStyle/>
          <a:p>
            <a:fld id="{8130F8C3-1C76-7A47-B140-065518744430}" type="slidenum">
              <a:rPr lang="en-US" smtClean="0"/>
              <a:t>1</a:t>
            </a:fld>
            <a:endParaRPr lang="en-US"/>
          </a:p>
        </p:txBody>
      </p:sp>
    </p:spTree>
    <p:extLst>
      <p:ext uri="{BB962C8B-B14F-4D97-AF65-F5344CB8AC3E}">
        <p14:creationId xmlns:p14="http://schemas.microsoft.com/office/powerpoint/2010/main" val="271598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solidFill>
                  <a:srgbClr val="FF0000"/>
                </a:solidFill>
              </a:rPr>
              <a:t>Patient and Public Involvement (PPI) in your research </a:t>
            </a:r>
            <a:endParaRPr lang="en-GB">
              <a:solidFill>
                <a:srgbClr val="FF0000"/>
              </a:solidFill>
            </a:endParaRPr>
          </a:p>
          <a:p>
            <a:r>
              <a:rPr lang="en-GB">
                <a:solidFill>
                  <a:srgbClr val="FF0000"/>
                </a:solidFill>
              </a:rPr>
              <a:t>When addressing the questions above, and where appropriate, it is crucial that you refer to the roles, challenges and successes of having Patients and Carers (PPI) involved in your unique research. </a:t>
            </a:r>
          </a:p>
          <a:p>
            <a:r>
              <a:rPr lang="en-GB">
                <a:solidFill>
                  <a:srgbClr val="FF0000"/>
                </a:solidFill>
              </a:rPr>
              <a:t>Please use real-life example(s) from your experience and that of </a:t>
            </a:r>
            <a:r>
              <a:rPr lang="en-GB" err="1">
                <a:solidFill>
                  <a:srgbClr val="FF0000"/>
                </a:solidFill>
              </a:rPr>
              <a:t>Patiens</a:t>
            </a:r>
            <a:r>
              <a:rPr lang="en-GB">
                <a:solidFill>
                  <a:srgbClr val="FF0000"/>
                </a:solidFill>
              </a:rPr>
              <a:t>/Carers involved in your particular project. Avoid generic answers and theoretical approaches (guidelines, etc) when referring to PPI in your research. </a:t>
            </a:r>
          </a:p>
          <a:p>
            <a:endParaRPr lang="en-US"/>
          </a:p>
        </p:txBody>
      </p:sp>
      <p:sp>
        <p:nvSpPr>
          <p:cNvPr id="4" name="Slide Number Placeholder 3"/>
          <p:cNvSpPr>
            <a:spLocks noGrp="1"/>
          </p:cNvSpPr>
          <p:nvPr>
            <p:ph type="sldNum" sz="quarter" idx="5"/>
          </p:nvPr>
        </p:nvSpPr>
        <p:spPr/>
        <p:txBody>
          <a:bodyPr/>
          <a:lstStyle/>
          <a:p>
            <a:fld id="{8130F8C3-1C76-7A47-B140-065518744430}" type="slidenum">
              <a:rPr lang="en-US" smtClean="0"/>
              <a:t>10</a:t>
            </a:fld>
            <a:endParaRPr lang="en-US"/>
          </a:p>
        </p:txBody>
      </p:sp>
    </p:spTree>
    <p:extLst>
      <p:ext uri="{BB962C8B-B14F-4D97-AF65-F5344CB8AC3E}">
        <p14:creationId xmlns:p14="http://schemas.microsoft.com/office/powerpoint/2010/main" val="364840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Jodie</a:t>
            </a:r>
          </a:p>
        </p:txBody>
      </p:sp>
      <p:sp>
        <p:nvSpPr>
          <p:cNvPr id="4" name="Slide Number Placeholder 3"/>
          <p:cNvSpPr>
            <a:spLocks noGrp="1"/>
          </p:cNvSpPr>
          <p:nvPr>
            <p:ph type="sldNum" sz="quarter" idx="5"/>
          </p:nvPr>
        </p:nvSpPr>
        <p:spPr/>
        <p:txBody>
          <a:bodyPr/>
          <a:lstStyle/>
          <a:p>
            <a:fld id="{8130F8C3-1C76-7A47-B140-065518744430}" type="slidenum">
              <a:rPr lang="en-US" smtClean="0"/>
              <a:t>2</a:t>
            </a:fld>
            <a:endParaRPr lang="en-US"/>
          </a:p>
        </p:txBody>
      </p:sp>
    </p:spTree>
    <p:extLst>
      <p:ext uri="{BB962C8B-B14F-4D97-AF65-F5344CB8AC3E}">
        <p14:creationId xmlns:p14="http://schemas.microsoft.com/office/powerpoint/2010/main" val="174827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Jodie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How does your project contribute to tackling the societal challenge of neurodegenerative diseases? </a:t>
            </a:r>
            <a:r>
              <a:rPr lang="en-GB" dirty="0" err="1">
                <a:solidFill>
                  <a:srgbClr val="FF0000"/>
                </a:solidFill>
              </a:rPr>
              <a:t>nonpharma</a:t>
            </a:r>
            <a:r>
              <a:rPr lang="en-GB" dirty="0">
                <a:solidFill>
                  <a:srgbClr val="FF0000"/>
                </a:solidFill>
              </a:rPr>
              <a:t> investigation reading, </a:t>
            </a:r>
            <a:r>
              <a:rPr lang="en-GB" dirty="0" err="1">
                <a:solidFill>
                  <a:srgbClr val="FF0000"/>
                </a:solidFill>
              </a:rPr>
              <a:t>ot</a:t>
            </a:r>
            <a:r>
              <a:rPr lang="en-GB" dirty="0">
                <a:solidFill>
                  <a:srgbClr val="FF0000"/>
                </a:solidFill>
              </a:rPr>
              <a:t>, MT, reminiscence. Helping with daily life, intergenerational, relationships, reducing BPSD, competence/support for carers/resilience. Improve QOL, prevent early admission to hospital</a:t>
            </a:r>
            <a:r>
              <a:rPr lang="en-GB" dirty="0">
                <a:solidFill>
                  <a:srgbClr val="FF0000"/>
                </a:solidFill>
                <a:effectLst/>
              </a:rPr>
              <a:t> </a:t>
            </a:r>
            <a:endParaRPr lang="en-US" dirty="0">
              <a:solidFill>
                <a:srgbClr val="FF0000"/>
              </a:solidFill>
            </a:endParaRPr>
          </a:p>
          <a:p>
            <a:endParaRPr lang="en-US" dirty="0"/>
          </a:p>
          <a:p>
            <a:r>
              <a:rPr lang="en-AU" dirty="0"/>
              <a:t>Estimated 670,000 unpaid primary caregivers of people with dementia in the UK (Alzheimer’s Society, 2014). </a:t>
            </a:r>
          </a:p>
          <a:p>
            <a:r>
              <a:rPr lang="en-AU" dirty="0"/>
              <a:t>Caregivers often find caring satisfying and rewarding, however, coping with some of the more challenging aspects of caring can lead to negative physical and mental health including fatigue, depression, burnout and illness (Papastavrou et al., 2007; O-Dwyer, Moyle and van </a:t>
            </a:r>
            <a:r>
              <a:rPr lang="en-AU" dirty="0" err="1"/>
              <a:t>Wyk</a:t>
            </a:r>
            <a:r>
              <a:rPr lang="en-AU" dirty="0"/>
              <a:t>, 2013). --- can have a knock on effect on PWD’s symptoms and societal costs, institutionalisation etc. </a:t>
            </a:r>
          </a:p>
          <a:p>
            <a:endParaRPr lang="en-US" dirty="0"/>
          </a:p>
        </p:txBody>
      </p:sp>
      <p:sp>
        <p:nvSpPr>
          <p:cNvPr id="4" name="Slide Number Placeholder 3"/>
          <p:cNvSpPr>
            <a:spLocks noGrp="1"/>
          </p:cNvSpPr>
          <p:nvPr>
            <p:ph type="sldNum" sz="quarter" idx="5"/>
          </p:nvPr>
        </p:nvSpPr>
        <p:spPr/>
        <p:txBody>
          <a:bodyPr/>
          <a:lstStyle/>
          <a:p>
            <a:fld id="{8130F8C3-1C76-7A47-B140-065518744430}" type="slidenum">
              <a:rPr lang="en-US" smtClean="0"/>
              <a:t>3</a:t>
            </a:fld>
            <a:endParaRPr lang="en-US"/>
          </a:p>
        </p:txBody>
      </p:sp>
    </p:spTree>
    <p:extLst>
      <p:ext uri="{BB962C8B-B14F-4D97-AF65-F5344CB8AC3E}">
        <p14:creationId xmlns:p14="http://schemas.microsoft.com/office/powerpoint/2010/main" val="109906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solidFill>
                  <a:srgbClr val="FF0000"/>
                </a:solidFill>
              </a:rPr>
              <a:t>jodie</a:t>
            </a:r>
            <a:endParaRPr lang="en-GB"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What is/was the aim of your research project? </a:t>
            </a:r>
          </a:p>
          <a:p>
            <a:endParaRPr lang="en-US" dirty="0"/>
          </a:p>
        </p:txBody>
      </p:sp>
      <p:sp>
        <p:nvSpPr>
          <p:cNvPr id="4" name="Slide Number Placeholder 3"/>
          <p:cNvSpPr>
            <a:spLocks noGrp="1"/>
          </p:cNvSpPr>
          <p:nvPr>
            <p:ph type="sldNum" sz="quarter" idx="5"/>
          </p:nvPr>
        </p:nvSpPr>
        <p:spPr/>
        <p:txBody>
          <a:bodyPr/>
          <a:lstStyle/>
          <a:p>
            <a:fld id="{8130F8C3-1C76-7A47-B140-065518744430}" type="slidenum">
              <a:rPr lang="en-US" smtClean="0"/>
              <a:t>4</a:t>
            </a:fld>
            <a:endParaRPr lang="en-US"/>
          </a:p>
        </p:txBody>
      </p:sp>
    </p:spTree>
    <p:extLst>
      <p:ext uri="{BB962C8B-B14F-4D97-AF65-F5344CB8AC3E}">
        <p14:creationId xmlns:p14="http://schemas.microsoft.com/office/powerpoint/2010/main" val="302094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cs typeface="Calibri"/>
              </a:rPr>
              <a:t>jodie</a:t>
            </a:r>
            <a:endParaRPr lang="en-US" dirty="0">
              <a:cs typeface="Calibri"/>
            </a:endParaRPr>
          </a:p>
          <a:p>
            <a:r>
              <a:rPr lang="en-US" dirty="0">
                <a:cs typeface="Calibri"/>
              </a:rPr>
              <a:t>Primary end point post intervention (12 weeks), secondary 6 months </a:t>
            </a:r>
          </a:p>
        </p:txBody>
      </p:sp>
      <p:sp>
        <p:nvSpPr>
          <p:cNvPr id="4" name="Plassholder for lysbildenummer 3"/>
          <p:cNvSpPr>
            <a:spLocks noGrp="1"/>
          </p:cNvSpPr>
          <p:nvPr>
            <p:ph type="sldNum" sz="quarter" idx="5"/>
          </p:nvPr>
        </p:nvSpPr>
        <p:spPr/>
        <p:txBody>
          <a:bodyPr/>
          <a:lstStyle/>
          <a:p>
            <a:fld id="{8130F8C3-1C76-7A47-B140-065518744430}" type="slidenum">
              <a:rPr lang="en-US" smtClean="0"/>
              <a:t>5</a:t>
            </a:fld>
            <a:endParaRPr lang="en-US"/>
          </a:p>
        </p:txBody>
      </p:sp>
    </p:spTree>
    <p:extLst>
      <p:ext uri="{BB962C8B-B14F-4D97-AF65-F5344CB8AC3E}">
        <p14:creationId xmlns:p14="http://schemas.microsoft.com/office/powerpoint/2010/main" val="34124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Kjersti</a:t>
            </a:r>
            <a:endParaRPr lang="en-US"/>
          </a:p>
          <a:p>
            <a:pPr marL="0" marR="0" lvl="0" indent="0" algn="l" defTabSz="914400">
              <a:lnSpc>
                <a:spcPct val="100000"/>
              </a:lnSpc>
              <a:spcBef>
                <a:spcPts val="0"/>
              </a:spcBef>
              <a:spcAft>
                <a:spcPts val="0"/>
              </a:spcAft>
              <a:buClrTx/>
              <a:buSzTx/>
              <a:buFontTx/>
              <a:buNone/>
              <a:tabLst/>
              <a:defRPr/>
            </a:pPr>
            <a:r>
              <a:rPr lang="en-US"/>
              <a:t>As of April 18th, we have </a:t>
            </a:r>
            <a:r>
              <a:rPr lang="en-US" err="1"/>
              <a:t>randomised</a:t>
            </a:r>
            <a:r>
              <a:rPr lang="en-US"/>
              <a:t> 388 dyads. We will cease recruitment at the end of June 2022 and data collection will be completed by December 2022.</a:t>
            </a:r>
          </a:p>
          <a:p>
            <a:endParaRPr lang="en-US"/>
          </a:p>
        </p:txBody>
      </p:sp>
      <p:sp>
        <p:nvSpPr>
          <p:cNvPr id="4" name="Slide Number Placeholder 3"/>
          <p:cNvSpPr>
            <a:spLocks noGrp="1"/>
          </p:cNvSpPr>
          <p:nvPr>
            <p:ph type="sldNum" sz="quarter" idx="5"/>
          </p:nvPr>
        </p:nvSpPr>
        <p:spPr/>
        <p:txBody>
          <a:bodyPr/>
          <a:lstStyle/>
          <a:p>
            <a:fld id="{8130F8C3-1C76-7A47-B140-065518744430}" type="slidenum">
              <a:rPr lang="en-US" smtClean="0"/>
              <a:t>6</a:t>
            </a:fld>
            <a:endParaRPr lang="en-US"/>
          </a:p>
        </p:txBody>
      </p:sp>
    </p:spTree>
    <p:extLst>
      <p:ext uri="{BB962C8B-B14F-4D97-AF65-F5344CB8AC3E}">
        <p14:creationId xmlns:p14="http://schemas.microsoft.com/office/powerpoint/2010/main" val="3104870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solidFill>
                  <a:srgbClr val="FF0000"/>
                </a:solidFill>
                <a:cs typeface="Calibri"/>
              </a:rPr>
              <a:t>Kjersti lead</a:t>
            </a:r>
            <a:endParaRPr lang="en-GB">
              <a:solidFill>
                <a:srgbClr val="FF0000"/>
              </a:solidFill>
            </a:endParaRPr>
          </a:p>
          <a:p>
            <a:pPr>
              <a:defRPr/>
            </a:pPr>
            <a:r>
              <a:rPr lang="en-GB">
                <a:solidFill>
                  <a:srgbClr val="FF0000"/>
                </a:solidFill>
              </a:rPr>
              <a:t>What are/were the successes and challenges of your project? </a:t>
            </a:r>
            <a:endParaRPr lang="en-US">
              <a:solidFill>
                <a:srgbClr val="FF0000"/>
              </a:solidFill>
              <a:cs typeface="Calibri"/>
            </a:endParaRPr>
          </a:p>
          <a:p>
            <a:pPr>
              <a:defRPr/>
            </a:pPr>
            <a:r>
              <a:rPr lang="en-GB">
                <a:solidFill>
                  <a:srgbClr val="FF0000"/>
                </a:solidFill>
              </a:rPr>
              <a:t>Cultural differences in attitudes to research and approaches to social care, health care system and activity offers. </a:t>
            </a:r>
            <a:endParaRPr lang="en-GB">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FF0000"/>
                </a:solidFill>
              </a:rPr>
              <a:t>PPI group input</a:t>
            </a:r>
            <a:endParaRPr lang="en-GB">
              <a:solidFill>
                <a:srgbClr val="FF0000"/>
              </a:solidFill>
              <a:cs typeface="Calibri"/>
            </a:endParaRPr>
          </a:p>
          <a:p>
            <a:endParaRPr lang="en-GB">
              <a:solidFill>
                <a:srgbClr val="FF0000"/>
              </a:solidFill>
              <a:cs typeface="Calibri"/>
            </a:endParaRPr>
          </a:p>
          <a:p>
            <a:r>
              <a:rPr lang="en-GB">
                <a:solidFill>
                  <a:srgbClr val="FF0000"/>
                </a:solidFill>
                <a:cs typeface="Calibri"/>
              </a:rPr>
              <a:t>Covid: input from all PPI groups, they supported us in moving online. </a:t>
            </a:r>
          </a:p>
          <a:p>
            <a:r>
              <a:rPr lang="en-GB">
                <a:solidFill>
                  <a:srgbClr val="FF0000"/>
                </a:solidFill>
                <a:cs typeface="Calibri"/>
              </a:rPr>
              <a:t>PPI groups involved in recruitment: assisting in developing and adjusting </a:t>
            </a:r>
            <a:r>
              <a:rPr lang="en-GB" err="1">
                <a:solidFill>
                  <a:srgbClr val="FF0000"/>
                </a:solidFill>
                <a:cs typeface="Calibri" panose="020F0502020204030204"/>
              </a:rPr>
              <a:t>recr</a:t>
            </a:r>
            <a:r>
              <a:rPr lang="en-GB">
                <a:solidFill>
                  <a:srgbClr val="FF0000"/>
                </a:solidFill>
                <a:cs typeface="Calibri" panose="020F0502020204030204"/>
              </a:rPr>
              <a:t>. Material + media </a:t>
            </a:r>
            <a:r>
              <a:rPr lang="en-GB" err="1">
                <a:solidFill>
                  <a:srgbClr val="FF0000"/>
                </a:solidFill>
                <a:cs typeface="Calibri" panose="020F0502020204030204"/>
              </a:rPr>
              <a:t>apparances</a:t>
            </a:r>
            <a:r>
              <a:rPr lang="en-GB">
                <a:solidFill>
                  <a:srgbClr val="FF0000"/>
                </a:solidFill>
                <a:cs typeface="Calibri" panose="020F0502020204030204"/>
              </a:rPr>
              <a:t>. Feedback to researchers about how to present the project, different </a:t>
            </a:r>
            <a:r>
              <a:rPr lang="en-GB" err="1">
                <a:solidFill>
                  <a:srgbClr val="FF0000"/>
                </a:solidFill>
                <a:cs typeface="Calibri" panose="020F0502020204030204"/>
              </a:rPr>
              <a:t>chanels</a:t>
            </a:r>
            <a:r>
              <a:rPr lang="en-GB">
                <a:solidFill>
                  <a:srgbClr val="FF0000"/>
                </a:solidFill>
                <a:cs typeface="Calibri" panose="020F0502020204030204"/>
              </a:rPr>
              <a:t>/groups for </a:t>
            </a:r>
            <a:r>
              <a:rPr lang="en-GB" err="1">
                <a:solidFill>
                  <a:srgbClr val="FF0000"/>
                </a:solidFill>
                <a:cs typeface="Calibri" panose="020F0502020204030204"/>
              </a:rPr>
              <a:t>recr</a:t>
            </a:r>
            <a:r>
              <a:rPr lang="en-GB">
                <a:solidFill>
                  <a:srgbClr val="FF0000"/>
                </a:solidFill>
                <a:cs typeface="Calibri" panose="020F0502020204030204"/>
              </a:rPr>
              <a:t>. Etc. Been very useful. </a:t>
            </a:r>
          </a:p>
          <a:p>
            <a:endParaRPr lang="en-GB">
              <a:solidFill>
                <a:srgbClr val="FF0000"/>
              </a:solidFill>
              <a:cs typeface="Calibri" panose="020F0502020204030204"/>
            </a:endParaRPr>
          </a:p>
          <a:p>
            <a:r>
              <a:rPr lang="en-GB">
                <a:solidFill>
                  <a:srgbClr val="FF0000"/>
                </a:solidFill>
                <a:cs typeface="Calibri" panose="020F0502020204030204"/>
              </a:rPr>
              <a:t>PPI: Feedback from individual members that they missed the opportunity to influence the intervention development. Challenge when the process is long and you create new PPI groups as you get funding. </a:t>
            </a:r>
          </a:p>
          <a:p>
            <a:endParaRPr lang="en-GB">
              <a:solidFill>
                <a:srgbClr val="FF0000"/>
              </a:solidFill>
              <a:cs typeface="Calibri" panose="020F0502020204030204"/>
            </a:endParaRPr>
          </a:p>
          <a:p>
            <a:r>
              <a:rPr lang="en-GB">
                <a:solidFill>
                  <a:srgbClr val="FF0000"/>
                </a:solidFill>
                <a:cs typeface="Calibri" panose="020F0502020204030204"/>
              </a:rPr>
              <a:t>MATCH app developed with assistance/feedback from PPIs? </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8130F8C3-1C76-7A47-B140-065518744430}" type="slidenum">
              <a:rPr lang="en-US" smtClean="0"/>
              <a:t>7</a:t>
            </a:fld>
            <a:endParaRPr lang="en-US"/>
          </a:p>
        </p:txBody>
      </p:sp>
    </p:spTree>
    <p:extLst>
      <p:ext uri="{BB962C8B-B14F-4D97-AF65-F5344CB8AC3E}">
        <p14:creationId xmlns:p14="http://schemas.microsoft.com/office/powerpoint/2010/main" val="315015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solidFill>
                  <a:srgbClr val="FF0000"/>
                </a:solidFill>
                <a:cs typeface="Calibri"/>
              </a:rPr>
              <a:t>Kjersti lead</a:t>
            </a:r>
          </a:p>
          <a:p>
            <a:pPr>
              <a:defRPr/>
            </a:pPr>
            <a:r>
              <a:rPr lang="en-GB">
                <a:solidFill>
                  <a:srgbClr val="FF0000"/>
                </a:solidFill>
                <a:cs typeface="Calibri"/>
              </a:rPr>
              <a:t>Strong collaboration: Regular meetings both in the leader group and CTM, interventionists... </a:t>
            </a:r>
          </a:p>
          <a:p>
            <a:pPr marL="0" marR="0" lvl="0" indent="0" algn="l" defTabSz="914400">
              <a:lnSpc>
                <a:spcPct val="100000"/>
              </a:lnSpc>
              <a:spcBef>
                <a:spcPts val="0"/>
              </a:spcBef>
              <a:spcAft>
                <a:spcPts val="0"/>
              </a:spcAft>
              <a:buClrTx/>
              <a:buSzTx/>
              <a:buFontTx/>
              <a:buNone/>
              <a:tabLst/>
              <a:defRPr/>
            </a:pPr>
            <a:r>
              <a:rPr lang="en-GB">
                <a:solidFill>
                  <a:srgbClr val="FF0000"/>
                </a:solidFill>
              </a:rPr>
              <a:t>Lessons learned from working together across institutions. </a:t>
            </a:r>
            <a:endParaRPr lang="en-GB"/>
          </a:p>
          <a:p>
            <a:endParaRPr lang="en-US"/>
          </a:p>
        </p:txBody>
      </p:sp>
      <p:sp>
        <p:nvSpPr>
          <p:cNvPr id="4" name="Slide Number Placeholder 3"/>
          <p:cNvSpPr>
            <a:spLocks noGrp="1"/>
          </p:cNvSpPr>
          <p:nvPr>
            <p:ph type="sldNum" sz="quarter" idx="5"/>
          </p:nvPr>
        </p:nvSpPr>
        <p:spPr/>
        <p:txBody>
          <a:bodyPr/>
          <a:lstStyle/>
          <a:p>
            <a:fld id="{8130F8C3-1C76-7A47-B140-065518744430}" type="slidenum">
              <a:rPr lang="en-US" smtClean="0"/>
              <a:t>8</a:t>
            </a:fld>
            <a:endParaRPr lang="en-US"/>
          </a:p>
        </p:txBody>
      </p:sp>
    </p:spTree>
    <p:extLst>
      <p:ext uri="{BB962C8B-B14F-4D97-AF65-F5344CB8AC3E}">
        <p14:creationId xmlns:p14="http://schemas.microsoft.com/office/powerpoint/2010/main" val="78205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cs typeface="Calibri"/>
              </a:rPr>
              <a:t>Kjersti lead</a:t>
            </a:r>
            <a:endParaRPr lang="en-GB"/>
          </a:p>
          <a:p>
            <a:pPr marL="0" marR="0" lvl="0" indent="0" algn="l" defTabSz="914400">
              <a:lnSpc>
                <a:spcPct val="100000"/>
              </a:lnSpc>
              <a:spcBef>
                <a:spcPts val="0"/>
              </a:spcBef>
              <a:spcAft>
                <a:spcPts val="0"/>
              </a:spcAft>
              <a:buClrTx/>
              <a:buSzTx/>
              <a:buFontTx/>
              <a:buNone/>
              <a:tabLst/>
              <a:defRPr/>
            </a:pPr>
            <a:r>
              <a:rPr lang="en-GB"/>
              <a:t>How and to whom do you disseminate your project results? </a:t>
            </a:r>
            <a:endParaRPr lang="en-GB">
              <a:cs typeface="Calibri" panose="020F0502020204030204"/>
            </a:endParaRPr>
          </a:p>
          <a:p>
            <a:endParaRPr lang="en-GB">
              <a:solidFill>
                <a:srgbClr val="FF0000"/>
              </a:solidFill>
            </a:endParaRPr>
          </a:p>
          <a:p>
            <a:r>
              <a:rPr lang="en-GB">
                <a:solidFill>
                  <a:srgbClr val="FF0000"/>
                </a:solidFill>
              </a:rPr>
              <a:t>To each funder in each country. </a:t>
            </a:r>
            <a:endParaRPr lang="en-GB">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FF0000"/>
                </a:solidFill>
              </a:rPr>
              <a:t>rolling out the clinical interventions after research—developed new approaches. </a:t>
            </a:r>
            <a:r>
              <a:rPr lang="en-GB"/>
              <a:t> </a:t>
            </a:r>
            <a:endParaRPr lang="en-GB">
              <a:cs typeface="Calibri"/>
            </a:endParaRPr>
          </a:p>
          <a:p>
            <a:endParaRPr lang="en-US"/>
          </a:p>
        </p:txBody>
      </p:sp>
      <p:sp>
        <p:nvSpPr>
          <p:cNvPr id="4" name="Slide Number Placeholder 3"/>
          <p:cNvSpPr>
            <a:spLocks noGrp="1"/>
          </p:cNvSpPr>
          <p:nvPr>
            <p:ph type="sldNum" sz="quarter" idx="5"/>
          </p:nvPr>
        </p:nvSpPr>
        <p:spPr/>
        <p:txBody>
          <a:bodyPr/>
          <a:lstStyle/>
          <a:p>
            <a:fld id="{8130F8C3-1C76-7A47-B140-065518744430}" type="slidenum">
              <a:rPr lang="en-US" smtClean="0"/>
              <a:t>9</a:t>
            </a:fld>
            <a:endParaRPr lang="en-US"/>
          </a:p>
        </p:txBody>
      </p:sp>
    </p:spTree>
    <p:extLst>
      <p:ext uri="{BB962C8B-B14F-4D97-AF65-F5344CB8AC3E}">
        <p14:creationId xmlns:p14="http://schemas.microsoft.com/office/powerpoint/2010/main" val="135171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6683-C08C-9385-63CD-1ECA9186C7CE}"/>
              </a:ext>
            </a:extLst>
          </p:cNvPr>
          <p:cNvSpPr>
            <a:spLocks noGrp="1"/>
          </p:cNvSpPr>
          <p:nvPr>
            <p:ph type="ctrTitle"/>
          </p:nvPr>
        </p:nvSpPr>
        <p:spPr>
          <a:xfrm>
            <a:off x="1524000" y="1122363"/>
            <a:ext cx="9144000" cy="2387600"/>
          </a:xfrm>
        </p:spPr>
        <p:txBody>
          <a:bodyPr anchor="b">
            <a:noAutofit/>
          </a:bodyPr>
          <a:lstStyle>
            <a:lvl1pPr algn="ctr">
              <a:defRPr sz="2800">
                <a:latin typeface="+mn-lt"/>
              </a:defRPr>
            </a:lvl1pPr>
          </a:lstStyle>
          <a:p>
            <a:endParaRPr lang="en-US"/>
          </a:p>
        </p:txBody>
      </p:sp>
      <p:sp>
        <p:nvSpPr>
          <p:cNvPr id="3" name="Subtitle 2">
            <a:extLst>
              <a:ext uri="{FF2B5EF4-FFF2-40B4-BE49-F238E27FC236}">
                <a16:creationId xmlns:a16="http://schemas.microsoft.com/office/drawing/2014/main" id="{1BA3C7BA-85DB-BD2C-4051-9BBE7C01E8AC}"/>
              </a:ext>
            </a:extLst>
          </p:cNvPr>
          <p:cNvSpPr>
            <a:spLocks noGrp="1"/>
          </p:cNvSpPr>
          <p:nvPr>
            <p:ph type="subTitle" idx="1"/>
          </p:nvPr>
        </p:nvSpPr>
        <p:spPr>
          <a:xfrm>
            <a:off x="1524000" y="4414838"/>
            <a:ext cx="9144000" cy="842962"/>
          </a:xfrm>
        </p:spPr>
        <p:txBody>
          <a:bodyPr>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4" name="Date Placeholder 3">
            <a:extLst>
              <a:ext uri="{FF2B5EF4-FFF2-40B4-BE49-F238E27FC236}">
                <a16:creationId xmlns:a16="http://schemas.microsoft.com/office/drawing/2014/main" id="{30A63B39-208E-5D4E-7F88-F1A41DDE8590}"/>
              </a:ext>
            </a:extLst>
          </p:cNvPr>
          <p:cNvSpPr>
            <a:spLocks noGrp="1"/>
          </p:cNvSpPr>
          <p:nvPr>
            <p:ph type="dt" sz="half" idx="10"/>
          </p:nvPr>
        </p:nvSpPr>
        <p:spPr/>
        <p:txBody>
          <a:bodyPr/>
          <a:lstStyle/>
          <a:p>
            <a:fld id="{492F1800-67E4-F742-B441-FB08B0804153}" type="datetimeFigureOut">
              <a:rPr lang="en-US" smtClean="0"/>
              <a:t>4/26/22</a:t>
            </a:fld>
            <a:endParaRPr lang="en-US"/>
          </a:p>
        </p:txBody>
      </p:sp>
      <p:sp>
        <p:nvSpPr>
          <p:cNvPr id="5" name="Footer Placeholder 4">
            <a:extLst>
              <a:ext uri="{FF2B5EF4-FFF2-40B4-BE49-F238E27FC236}">
                <a16:creationId xmlns:a16="http://schemas.microsoft.com/office/drawing/2014/main" id="{14BC0335-F393-C6B3-BC14-C153B9129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F8577-F219-6088-5391-901A1BECA8C3}"/>
              </a:ext>
            </a:extLst>
          </p:cNvPr>
          <p:cNvSpPr>
            <a:spLocks noGrp="1"/>
          </p:cNvSpPr>
          <p:nvPr>
            <p:ph type="sldNum" sz="quarter" idx="12"/>
          </p:nvPr>
        </p:nvSpPr>
        <p:spPr/>
        <p:txBody>
          <a:bodyPr/>
          <a:lstStyle/>
          <a:p>
            <a:fld id="{359F3632-E3E6-AF40-809D-A0B518613FAF}" type="slidenum">
              <a:rPr lang="en-US" smtClean="0"/>
              <a:t>‹#›</a:t>
            </a:fld>
            <a:endParaRPr lang="en-US"/>
          </a:p>
        </p:txBody>
      </p:sp>
    </p:spTree>
    <p:extLst>
      <p:ext uri="{BB962C8B-B14F-4D97-AF65-F5344CB8AC3E}">
        <p14:creationId xmlns:p14="http://schemas.microsoft.com/office/powerpoint/2010/main" val="86195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1E786-B838-76BC-2CA4-A186A921E73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36C243-6224-4D73-885C-6DE2D932978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35EBFE-BFBC-3565-3D21-089BC6AE102F}"/>
              </a:ext>
            </a:extLst>
          </p:cNvPr>
          <p:cNvSpPr>
            <a:spLocks noGrp="1"/>
          </p:cNvSpPr>
          <p:nvPr>
            <p:ph type="dt" sz="half" idx="10"/>
          </p:nvPr>
        </p:nvSpPr>
        <p:spPr/>
        <p:txBody>
          <a:bodyPr/>
          <a:lstStyle/>
          <a:p>
            <a:fld id="{492F1800-67E4-F742-B441-FB08B0804153}" type="datetimeFigureOut">
              <a:rPr lang="en-US" smtClean="0"/>
              <a:t>4/26/22</a:t>
            </a:fld>
            <a:endParaRPr lang="en-US"/>
          </a:p>
        </p:txBody>
      </p:sp>
      <p:sp>
        <p:nvSpPr>
          <p:cNvPr id="5" name="Footer Placeholder 4">
            <a:extLst>
              <a:ext uri="{FF2B5EF4-FFF2-40B4-BE49-F238E27FC236}">
                <a16:creationId xmlns:a16="http://schemas.microsoft.com/office/drawing/2014/main" id="{7BFEC81E-7702-E41F-3E3E-FA5B669CE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141C7-A2BD-517A-610F-68406458F279}"/>
              </a:ext>
            </a:extLst>
          </p:cNvPr>
          <p:cNvSpPr>
            <a:spLocks noGrp="1"/>
          </p:cNvSpPr>
          <p:nvPr>
            <p:ph type="sldNum" sz="quarter" idx="12"/>
          </p:nvPr>
        </p:nvSpPr>
        <p:spPr/>
        <p:txBody>
          <a:bodyPr/>
          <a:lstStyle/>
          <a:p>
            <a:fld id="{359F3632-E3E6-AF40-809D-A0B518613FAF}" type="slidenum">
              <a:rPr lang="en-US" smtClean="0"/>
              <a:t>‹#›</a:t>
            </a:fld>
            <a:endParaRPr lang="en-US"/>
          </a:p>
        </p:txBody>
      </p:sp>
    </p:spTree>
    <p:extLst>
      <p:ext uri="{BB962C8B-B14F-4D97-AF65-F5344CB8AC3E}">
        <p14:creationId xmlns:p14="http://schemas.microsoft.com/office/powerpoint/2010/main" val="40993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95C301-705A-DDD8-8C0D-7D93980498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E98B5E7-98C0-3496-A2AF-417A80C4DA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075A74-C7C8-85E6-B3C3-6AC944BFB8C3}"/>
              </a:ext>
            </a:extLst>
          </p:cNvPr>
          <p:cNvSpPr>
            <a:spLocks noGrp="1"/>
          </p:cNvSpPr>
          <p:nvPr>
            <p:ph type="dt" sz="half" idx="10"/>
          </p:nvPr>
        </p:nvSpPr>
        <p:spPr/>
        <p:txBody>
          <a:bodyPr/>
          <a:lstStyle/>
          <a:p>
            <a:fld id="{492F1800-67E4-F742-B441-FB08B0804153}" type="datetimeFigureOut">
              <a:rPr lang="en-US" smtClean="0"/>
              <a:t>4/26/22</a:t>
            </a:fld>
            <a:endParaRPr lang="en-US"/>
          </a:p>
        </p:txBody>
      </p:sp>
      <p:sp>
        <p:nvSpPr>
          <p:cNvPr id="5" name="Footer Placeholder 4">
            <a:extLst>
              <a:ext uri="{FF2B5EF4-FFF2-40B4-BE49-F238E27FC236}">
                <a16:creationId xmlns:a16="http://schemas.microsoft.com/office/drawing/2014/main" id="{B06ED24C-F7B2-00AA-7399-D59FA904C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38F00-A5F2-62A5-3F53-65C84F96A02B}"/>
              </a:ext>
            </a:extLst>
          </p:cNvPr>
          <p:cNvSpPr>
            <a:spLocks noGrp="1"/>
          </p:cNvSpPr>
          <p:nvPr>
            <p:ph type="sldNum" sz="quarter" idx="12"/>
          </p:nvPr>
        </p:nvSpPr>
        <p:spPr/>
        <p:txBody>
          <a:bodyPr/>
          <a:lstStyle/>
          <a:p>
            <a:fld id="{359F3632-E3E6-AF40-809D-A0B518613FAF}" type="slidenum">
              <a:rPr lang="en-US" smtClean="0"/>
              <a:t>‹#›</a:t>
            </a:fld>
            <a:endParaRPr lang="en-US"/>
          </a:p>
        </p:txBody>
      </p:sp>
    </p:spTree>
    <p:extLst>
      <p:ext uri="{BB962C8B-B14F-4D97-AF65-F5344CB8AC3E}">
        <p14:creationId xmlns:p14="http://schemas.microsoft.com/office/powerpoint/2010/main" val="271860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92D4-CF9D-4D4A-C62D-8B4FB4F479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3667E2-66F6-54C1-5A8F-395FBF6A6BF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30FD09-069E-6616-DDB8-BAADF6BCCA06}"/>
              </a:ext>
            </a:extLst>
          </p:cNvPr>
          <p:cNvSpPr>
            <a:spLocks noGrp="1"/>
          </p:cNvSpPr>
          <p:nvPr>
            <p:ph type="dt" sz="half" idx="10"/>
          </p:nvPr>
        </p:nvSpPr>
        <p:spPr/>
        <p:txBody>
          <a:bodyPr/>
          <a:lstStyle/>
          <a:p>
            <a:fld id="{492F1800-67E4-F742-B441-FB08B0804153}" type="datetimeFigureOut">
              <a:rPr lang="en-US" smtClean="0"/>
              <a:t>4/26/22</a:t>
            </a:fld>
            <a:endParaRPr lang="en-US"/>
          </a:p>
        </p:txBody>
      </p:sp>
      <p:sp>
        <p:nvSpPr>
          <p:cNvPr id="5" name="Footer Placeholder 4">
            <a:extLst>
              <a:ext uri="{FF2B5EF4-FFF2-40B4-BE49-F238E27FC236}">
                <a16:creationId xmlns:a16="http://schemas.microsoft.com/office/drawing/2014/main" id="{28DEF9F8-3F84-A3DE-03FB-6483749C3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702B6-AE79-2F4C-8F57-3BE44C9DD65F}"/>
              </a:ext>
            </a:extLst>
          </p:cNvPr>
          <p:cNvSpPr>
            <a:spLocks noGrp="1"/>
          </p:cNvSpPr>
          <p:nvPr>
            <p:ph type="sldNum" sz="quarter" idx="12"/>
          </p:nvPr>
        </p:nvSpPr>
        <p:spPr/>
        <p:txBody>
          <a:bodyPr/>
          <a:lstStyle/>
          <a:p>
            <a:fld id="{359F3632-E3E6-AF40-809D-A0B518613FAF}" type="slidenum">
              <a:rPr lang="en-US" smtClean="0"/>
              <a:t>‹#›</a:t>
            </a:fld>
            <a:endParaRPr lang="en-US"/>
          </a:p>
        </p:txBody>
      </p:sp>
    </p:spTree>
    <p:extLst>
      <p:ext uri="{BB962C8B-B14F-4D97-AF65-F5344CB8AC3E}">
        <p14:creationId xmlns:p14="http://schemas.microsoft.com/office/powerpoint/2010/main" val="166701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B9E0-263C-75D3-0791-2302FACBF46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3EC1E67-72DA-CB06-15B8-729B363C86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AC2E165-EE69-406A-4E3C-5632654873D6}"/>
              </a:ext>
            </a:extLst>
          </p:cNvPr>
          <p:cNvSpPr>
            <a:spLocks noGrp="1"/>
          </p:cNvSpPr>
          <p:nvPr>
            <p:ph type="dt" sz="half" idx="10"/>
          </p:nvPr>
        </p:nvSpPr>
        <p:spPr/>
        <p:txBody>
          <a:bodyPr/>
          <a:lstStyle/>
          <a:p>
            <a:fld id="{492F1800-67E4-F742-B441-FB08B0804153}" type="datetimeFigureOut">
              <a:rPr lang="en-US" smtClean="0"/>
              <a:t>4/26/22</a:t>
            </a:fld>
            <a:endParaRPr lang="en-US"/>
          </a:p>
        </p:txBody>
      </p:sp>
      <p:sp>
        <p:nvSpPr>
          <p:cNvPr id="5" name="Footer Placeholder 4">
            <a:extLst>
              <a:ext uri="{FF2B5EF4-FFF2-40B4-BE49-F238E27FC236}">
                <a16:creationId xmlns:a16="http://schemas.microsoft.com/office/drawing/2014/main" id="{61A075E0-F9A7-066D-A356-EB077B5B4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1EAB4-4161-A19A-D337-385C8A33836F}"/>
              </a:ext>
            </a:extLst>
          </p:cNvPr>
          <p:cNvSpPr>
            <a:spLocks noGrp="1"/>
          </p:cNvSpPr>
          <p:nvPr>
            <p:ph type="sldNum" sz="quarter" idx="12"/>
          </p:nvPr>
        </p:nvSpPr>
        <p:spPr/>
        <p:txBody>
          <a:bodyPr/>
          <a:lstStyle/>
          <a:p>
            <a:fld id="{359F3632-E3E6-AF40-809D-A0B518613FAF}" type="slidenum">
              <a:rPr lang="en-US" smtClean="0"/>
              <a:t>‹#›</a:t>
            </a:fld>
            <a:endParaRPr lang="en-US"/>
          </a:p>
        </p:txBody>
      </p:sp>
    </p:spTree>
    <p:extLst>
      <p:ext uri="{BB962C8B-B14F-4D97-AF65-F5344CB8AC3E}">
        <p14:creationId xmlns:p14="http://schemas.microsoft.com/office/powerpoint/2010/main" val="114987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7230-9A7B-2A9D-CF72-A01B05F831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83E467-25D5-DDFC-8385-133249B4EEF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6E5A344-C211-8633-364D-B47EEE93CFC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5285AB8-753F-26FA-0EAF-87FA225159FC}"/>
              </a:ext>
            </a:extLst>
          </p:cNvPr>
          <p:cNvSpPr>
            <a:spLocks noGrp="1"/>
          </p:cNvSpPr>
          <p:nvPr>
            <p:ph type="dt" sz="half" idx="10"/>
          </p:nvPr>
        </p:nvSpPr>
        <p:spPr/>
        <p:txBody>
          <a:bodyPr/>
          <a:lstStyle/>
          <a:p>
            <a:fld id="{492F1800-67E4-F742-B441-FB08B0804153}" type="datetimeFigureOut">
              <a:rPr lang="en-US" smtClean="0"/>
              <a:t>4/26/22</a:t>
            </a:fld>
            <a:endParaRPr lang="en-US"/>
          </a:p>
        </p:txBody>
      </p:sp>
      <p:sp>
        <p:nvSpPr>
          <p:cNvPr id="6" name="Footer Placeholder 5">
            <a:extLst>
              <a:ext uri="{FF2B5EF4-FFF2-40B4-BE49-F238E27FC236}">
                <a16:creationId xmlns:a16="http://schemas.microsoft.com/office/drawing/2014/main" id="{DC639863-4D4F-3F0A-2F9C-7899E42D7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0E2CD-328C-29D6-097E-71A65BF08B24}"/>
              </a:ext>
            </a:extLst>
          </p:cNvPr>
          <p:cNvSpPr>
            <a:spLocks noGrp="1"/>
          </p:cNvSpPr>
          <p:nvPr>
            <p:ph type="sldNum" sz="quarter" idx="12"/>
          </p:nvPr>
        </p:nvSpPr>
        <p:spPr/>
        <p:txBody>
          <a:bodyPr/>
          <a:lstStyle/>
          <a:p>
            <a:fld id="{359F3632-E3E6-AF40-809D-A0B518613FAF}" type="slidenum">
              <a:rPr lang="en-US" smtClean="0"/>
              <a:t>‹#›</a:t>
            </a:fld>
            <a:endParaRPr lang="en-US"/>
          </a:p>
        </p:txBody>
      </p:sp>
    </p:spTree>
    <p:extLst>
      <p:ext uri="{BB962C8B-B14F-4D97-AF65-F5344CB8AC3E}">
        <p14:creationId xmlns:p14="http://schemas.microsoft.com/office/powerpoint/2010/main" val="110459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D50B-778C-B6CB-41FF-C6F62E2828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318DDE-AD99-BFCF-A794-79AC092D80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1C0F2AC-96E5-E0C7-D20A-DAA99F6B653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65CD778-1C7F-4286-37F2-A40D77681E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5FCE37B-E384-A220-C10C-CB70313A37D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764BCC8-A7A4-A95D-CDDD-13CD4FB1034C}"/>
              </a:ext>
            </a:extLst>
          </p:cNvPr>
          <p:cNvSpPr>
            <a:spLocks noGrp="1"/>
          </p:cNvSpPr>
          <p:nvPr>
            <p:ph type="dt" sz="half" idx="10"/>
          </p:nvPr>
        </p:nvSpPr>
        <p:spPr/>
        <p:txBody>
          <a:bodyPr/>
          <a:lstStyle/>
          <a:p>
            <a:fld id="{492F1800-67E4-F742-B441-FB08B0804153}" type="datetimeFigureOut">
              <a:rPr lang="en-US" smtClean="0"/>
              <a:t>4/26/22</a:t>
            </a:fld>
            <a:endParaRPr lang="en-US"/>
          </a:p>
        </p:txBody>
      </p:sp>
      <p:sp>
        <p:nvSpPr>
          <p:cNvPr id="8" name="Footer Placeholder 7">
            <a:extLst>
              <a:ext uri="{FF2B5EF4-FFF2-40B4-BE49-F238E27FC236}">
                <a16:creationId xmlns:a16="http://schemas.microsoft.com/office/drawing/2014/main" id="{F39C8E86-7770-09FA-F10E-2BCF276A68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8533C7-B8D8-6CD4-262E-8D26EC695060}"/>
              </a:ext>
            </a:extLst>
          </p:cNvPr>
          <p:cNvSpPr>
            <a:spLocks noGrp="1"/>
          </p:cNvSpPr>
          <p:nvPr>
            <p:ph type="sldNum" sz="quarter" idx="12"/>
          </p:nvPr>
        </p:nvSpPr>
        <p:spPr/>
        <p:txBody>
          <a:bodyPr/>
          <a:lstStyle/>
          <a:p>
            <a:fld id="{359F3632-E3E6-AF40-809D-A0B518613FAF}" type="slidenum">
              <a:rPr lang="en-US" smtClean="0"/>
              <a:t>‹#›</a:t>
            </a:fld>
            <a:endParaRPr lang="en-US"/>
          </a:p>
        </p:txBody>
      </p:sp>
    </p:spTree>
    <p:extLst>
      <p:ext uri="{BB962C8B-B14F-4D97-AF65-F5344CB8AC3E}">
        <p14:creationId xmlns:p14="http://schemas.microsoft.com/office/powerpoint/2010/main" val="224020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63D7-439F-3CBF-81FE-577DBFEA74A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31185F-9552-6AD9-79C7-1D199DD0073C}"/>
              </a:ext>
            </a:extLst>
          </p:cNvPr>
          <p:cNvSpPr>
            <a:spLocks noGrp="1"/>
          </p:cNvSpPr>
          <p:nvPr>
            <p:ph type="dt" sz="half" idx="10"/>
          </p:nvPr>
        </p:nvSpPr>
        <p:spPr/>
        <p:txBody>
          <a:bodyPr/>
          <a:lstStyle/>
          <a:p>
            <a:fld id="{492F1800-67E4-F742-B441-FB08B0804153}" type="datetimeFigureOut">
              <a:rPr lang="en-US" smtClean="0"/>
              <a:t>4/26/22</a:t>
            </a:fld>
            <a:endParaRPr lang="en-US"/>
          </a:p>
        </p:txBody>
      </p:sp>
      <p:sp>
        <p:nvSpPr>
          <p:cNvPr id="4" name="Footer Placeholder 3">
            <a:extLst>
              <a:ext uri="{FF2B5EF4-FFF2-40B4-BE49-F238E27FC236}">
                <a16:creationId xmlns:a16="http://schemas.microsoft.com/office/drawing/2014/main" id="{D080CB77-9E72-5B8F-9900-83A8EBFFC6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4EDE0B-5304-74AB-A819-44B71E328F3A}"/>
              </a:ext>
            </a:extLst>
          </p:cNvPr>
          <p:cNvSpPr>
            <a:spLocks noGrp="1"/>
          </p:cNvSpPr>
          <p:nvPr>
            <p:ph type="sldNum" sz="quarter" idx="12"/>
          </p:nvPr>
        </p:nvSpPr>
        <p:spPr/>
        <p:txBody>
          <a:bodyPr/>
          <a:lstStyle/>
          <a:p>
            <a:fld id="{359F3632-E3E6-AF40-809D-A0B518613FAF}" type="slidenum">
              <a:rPr lang="en-US" smtClean="0"/>
              <a:t>‹#›</a:t>
            </a:fld>
            <a:endParaRPr lang="en-US"/>
          </a:p>
        </p:txBody>
      </p:sp>
    </p:spTree>
    <p:extLst>
      <p:ext uri="{BB962C8B-B14F-4D97-AF65-F5344CB8AC3E}">
        <p14:creationId xmlns:p14="http://schemas.microsoft.com/office/powerpoint/2010/main" val="312791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2A6F2-80A2-71A4-1EE0-2B1469EEF516}"/>
              </a:ext>
            </a:extLst>
          </p:cNvPr>
          <p:cNvSpPr>
            <a:spLocks noGrp="1"/>
          </p:cNvSpPr>
          <p:nvPr>
            <p:ph type="dt" sz="half" idx="10"/>
          </p:nvPr>
        </p:nvSpPr>
        <p:spPr/>
        <p:txBody>
          <a:bodyPr/>
          <a:lstStyle/>
          <a:p>
            <a:fld id="{492F1800-67E4-F742-B441-FB08B0804153}" type="datetimeFigureOut">
              <a:rPr lang="en-US" smtClean="0"/>
              <a:t>4/26/22</a:t>
            </a:fld>
            <a:endParaRPr lang="en-US"/>
          </a:p>
        </p:txBody>
      </p:sp>
      <p:sp>
        <p:nvSpPr>
          <p:cNvPr id="3" name="Footer Placeholder 2">
            <a:extLst>
              <a:ext uri="{FF2B5EF4-FFF2-40B4-BE49-F238E27FC236}">
                <a16:creationId xmlns:a16="http://schemas.microsoft.com/office/drawing/2014/main" id="{AFC70C89-39C2-5370-C006-E63E949B31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9D5AA1-15B3-A083-D076-E284CC49E88A}"/>
              </a:ext>
            </a:extLst>
          </p:cNvPr>
          <p:cNvSpPr>
            <a:spLocks noGrp="1"/>
          </p:cNvSpPr>
          <p:nvPr>
            <p:ph type="sldNum" sz="quarter" idx="12"/>
          </p:nvPr>
        </p:nvSpPr>
        <p:spPr/>
        <p:txBody>
          <a:bodyPr/>
          <a:lstStyle/>
          <a:p>
            <a:fld id="{359F3632-E3E6-AF40-809D-A0B518613FAF}" type="slidenum">
              <a:rPr lang="en-US" smtClean="0"/>
              <a:t>‹#›</a:t>
            </a:fld>
            <a:endParaRPr lang="en-US"/>
          </a:p>
        </p:txBody>
      </p:sp>
    </p:spTree>
    <p:extLst>
      <p:ext uri="{BB962C8B-B14F-4D97-AF65-F5344CB8AC3E}">
        <p14:creationId xmlns:p14="http://schemas.microsoft.com/office/powerpoint/2010/main" val="23935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C17B-630A-F5AF-FEA5-24FB0B76FE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75305E7-396A-D17A-A282-17BF872C2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C575B11-6EF4-4074-1909-0010DAA1C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703C73-98C2-46E1-0F04-9983E6F782A6}"/>
              </a:ext>
            </a:extLst>
          </p:cNvPr>
          <p:cNvSpPr>
            <a:spLocks noGrp="1"/>
          </p:cNvSpPr>
          <p:nvPr>
            <p:ph type="dt" sz="half" idx="10"/>
          </p:nvPr>
        </p:nvSpPr>
        <p:spPr/>
        <p:txBody>
          <a:bodyPr/>
          <a:lstStyle/>
          <a:p>
            <a:fld id="{492F1800-67E4-F742-B441-FB08B0804153}" type="datetimeFigureOut">
              <a:rPr lang="en-US" smtClean="0"/>
              <a:t>4/26/22</a:t>
            </a:fld>
            <a:endParaRPr lang="en-US"/>
          </a:p>
        </p:txBody>
      </p:sp>
      <p:sp>
        <p:nvSpPr>
          <p:cNvPr id="6" name="Footer Placeholder 5">
            <a:extLst>
              <a:ext uri="{FF2B5EF4-FFF2-40B4-BE49-F238E27FC236}">
                <a16:creationId xmlns:a16="http://schemas.microsoft.com/office/drawing/2014/main" id="{9A70FAE8-4029-2D22-96D8-1D316B434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FAB979-1FD7-01CB-19BE-C95AC0F6DE2E}"/>
              </a:ext>
            </a:extLst>
          </p:cNvPr>
          <p:cNvSpPr>
            <a:spLocks noGrp="1"/>
          </p:cNvSpPr>
          <p:nvPr>
            <p:ph type="sldNum" sz="quarter" idx="12"/>
          </p:nvPr>
        </p:nvSpPr>
        <p:spPr/>
        <p:txBody>
          <a:bodyPr/>
          <a:lstStyle/>
          <a:p>
            <a:fld id="{359F3632-E3E6-AF40-809D-A0B518613FAF}" type="slidenum">
              <a:rPr lang="en-US" smtClean="0"/>
              <a:t>‹#›</a:t>
            </a:fld>
            <a:endParaRPr lang="en-US"/>
          </a:p>
        </p:txBody>
      </p:sp>
    </p:spTree>
    <p:extLst>
      <p:ext uri="{BB962C8B-B14F-4D97-AF65-F5344CB8AC3E}">
        <p14:creationId xmlns:p14="http://schemas.microsoft.com/office/powerpoint/2010/main" val="303657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15E7-6228-E91A-5BA7-7DD1632F15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1317D99-839B-F522-927F-341CE9C666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BDAE5F-C308-4837-C702-18590ED31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E19757-251D-86BB-5589-B7BABF6A3062}"/>
              </a:ext>
            </a:extLst>
          </p:cNvPr>
          <p:cNvSpPr>
            <a:spLocks noGrp="1"/>
          </p:cNvSpPr>
          <p:nvPr>
            <p:ph type="dt" sz="half" idx="10"/>
          </p:nvPr>
        </p:nvSpPr>
        <p:spPr/>
        <p:txBody>
          <a:bodyPr/>
          <a:lstStyle/>
          <a:p>
            <a:fld id="{492F1800-67E4-F742-B441-FB08B0804153}" type="datetimeFigureOut">
              <a:rPr lang="en-US" smtClean="0"/>
              <a:t>4/26/22</a:t>
            </a:fld>
            <a:endParaRPr lang="en-US"/>
          </a:p>
        </p:txBody>
      </p:sp>
      <p:sp>
        <p:nvSpPr>
          <p:cNvPr id="6" name="Footer Placeholder 5">
            <a:extLst>
              <a:ext uri="{FF2B5EF4-FFF2-40B4-BE49-F238E27FC236}">
                <a16:creationId xmlns:a16="http://schemas.microsoft.com/office/drawing/2014/main" id="{8FC751E7-417F-431C-BF02-CB9473E8A9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7D09C-C8DE-BA27-0375-E1032BE7EA69}"/>
              </a:ext>
            </a:extLst>
          </p:cNvPr>
          <p:cNvSpPr>
            <a:spLocks noGrp="1"/>
          </p:cNvSpPr>
          <p:nvPr>
            <p:ph type="sldNum" sz="quarter" idx="12"/>
          </p:nvPr>
        </p:nvSpPr>
        <p:spPr/>
        <p:txBody>
          <a:bodyPr/>
          <a:lstStyle/>
          <a:p>
            <a:fld id="{359F3632-E3E6-AF40-809D-A0B518613FAF}" type="slidenum">
              <a:rPr lang="en-US" smtClean="0"/>
              <a:t>‹#›</a:t>
            </a:fld>
            <a:endParaRPr lang="en-US"/>
          </a:p>
        </p:txBody>
      </p:sp>
    </p:spTree>
    <p:extLst>
      <p:ext uri="{BB962C8B-B14F-4D97-AF65-F5344CB8AC3E}">
        <p14:creationId xmlns:p14="http://schemas.microsoft.com/office/powerpoint/2010/main" val="359426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37A9B6-A2F7-A2CA-F7E2-FE08A0229C50}"/>
              </a:ext>
            </a:extLst>
          </p:cNvPr>
          <p:cNvSpPr>
            <a:spLocks noGrp="1"/>
          </p:cNvSpPr>
          <p:nvPr>
            <p:ph type="title"/>
          </p:nvPr>
        </p:nvSpPr>
        <p:spPr>
          <a:xfrm>
            <a:off x="838200" y="1270638"/>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A95BAB-4ABE-0523-58A3-E4E10FDC026B}"/>
              </a:ext>
            </a:extLst>
          </p:cNvPr>
          <p:cNvSpPr>
            <a:spLocks noGrp="1"/>
          </p:cNvSpPr>
          <p:nvPr>
            <p:ph type="body" idx="1"/>
          </p:nvPr>
        </p:nvSpPr>
        <p:spPr>
          <a:xfrm>
            <a:off x="838200" y="2703443"/>
            <a:ext cx="10515600" cy="34735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5ECDF-0AB5-389B-3E44-9170B53A43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F1800-67E4-F742-B441-FB08B0804153}" type="datetimeFigureOut">
              <a:rPr lang="en-US" smtClean="0"/>
              <a:t>4/26/22</a:t>
            </a:fld>
            <a:endParaRPr lang="en-US"/>
          </a:p>
        </p:txBody>
      </p:sp>
      <p:sp>
        <p:nvSpPr>
          <p:cNvPr id="5" name="Footer Placeholder 4">
            <a:extLst>
              <a:ext uri="{FF2B5EF4-FFF2-40B4-BE49-F238E27FC236}">
                <a16:creationId xmlns:a16="http://schemas.microsoft.com/office/drawing/2014/main" id="{C7943A04-F36B-5687-BFC4-E3833D09D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0DA7F3-E203-0272-0F7E-5005A9632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F3632-E3E6-AF40-809D-A0B518613FAF}" type="slidenum">
              <a:rPr lang="en-US" smtClean="0"/>
              <a:t>‹#›</a:t>
            </a:fld>
            <a:endParaRPr lang="en-US"/>
          </a:p>
        </p:txBody>
      </p:sp>
      <p:pic>
        <p:nvPicPr>
          <p:cNvPr id="7" name="Picture 6">
            <a:extLst>
              <a:ext uri="{FF2B5EF4-FFF2-40B4-BE49-F238E27FC236}">
                <a16:creationId xmlns:a16="http://schemas.microsoft.com/office/drawing/2014/main" id="{945F38BC-FAFF-7087-439E-078289FCB2FB}"/>
              </a:ext>
            </a:extLst>
          </p:cNvPr>
          <p:cNvPicPr>
            <a:picLocks noChangeAspect="1"/>
          </p:cNvPicPr>
          <p:nvPr userDrawn="1"/>
        </p:nvPicPr>
        <p:blipFill>
          <a:blip r:embed="rId13"/>
          <a:stretch>
            <a:fillRect/>
          </a:stretch>
        </p:blipFill>
        <p:spPr>
          <a:xfrm>
            <a:off x="299002" y="375996"/>
            <a:ext cx="4457700" cy="787400"/>
          </a:xfrm>
          <a:prstGeom prst="rect">
            <a:avLst/>
          </a:prstGeom>
        </p:spPr>
      </p:pic>
      <p:pic>
        <p:nvPicPr>
          <p:cNvPr id="8" name="Picture 7" descr="Text&#10;&#10;Description automatically generated">
            <a:extLst>
              <a:ext uri="{FF2B5EF4-FFF2-40B4-BE49-F238E27FC236}">
                <a16:creationId xmlns:a16="http://schemas.microsoft.com/office/drawing/2014/main" id="{5A1369C3-0031-CCC1-4962-21612F30ABF6}"/>
              </a:ext>
            </a:extLst>
          </p:cNvPr>
          <p:cNvPicPr>
            <a:picLocks noChangeAspect="1"/>
          </p:cNvPicPr>
          <p:nvPr userDrawn="1"/>
        </p:nvPicPr>
        <p:blipFill>
          <a:blip r:embed="rId14"/>
          <a:stretch>
            <a:fillRect/>
          </a:stretch>
        </p:blipFill>
        <p:spPr>
          <a:xfrm>
            <a:off x="9598097" y="217488"/>
            <a:ext cx="2139806" cy="1104416"/>
          </a:xfrm>
          <a:prstGeom prst="rect">
            <a:avLst/>
          </a:prstGeom>
        </p:spPr>
      </p:pic>
    </p:spTree>
    <p:extLst>
      <p:ext uri="{BB962C8B-B14F-4D97-AF65-F5344CB8AC3E}">
        <p14:creationId xmlns:p14="http://schemas.microsoft.com/office/powerpoint/2010/main" val="3085154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omesidestudy.e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93/jmt/thab010" TargetMode="External"/><Relationship Id="rId2" Type="http://schemas.openxmlformats.org/officeDocument/2006/relationships/hyperlink" Target="https://doi.org/10.1136/bmjopen-2019-03133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tiff"/><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tiff"/><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tiff"/><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tiff"/><Relationship Id="rId4" Type="http://schemas.openxmlformats.org/officeDocument/2006/relationships/image" Target="../media/image4.png"/><Relationship Id="rId9" Type="http://schemas.openxmlformats.org/officeDocument/2006/relationships/image" Target="../media/image9.tiff"/><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6EB5-338A-8184-767D-9499956A0CB6}"/>
              </a:ext>
            </a:extLst>
          </p:cNvPr>
          <p:cNvSpPr>
            <a:spLocks noGrp="1"/>
          </p:cNvSpPr>
          <p:nvPr>
            <p:ph type="ctrTitle"/>
          </p:nvPr>
        </p:nvSpPr>
        <p:spPr>
          <a:xfrm>
            <a:off x="746234" y="1122363"/>
            <a:ext cx="10783614" cy="2387600"/>
          </a:xfrm>
        </p:spPr>
        <p:txBody>
          <a:bodyPr/>
          <a:lstStyle/>
          <a:p>
            <a:r>
              <a:rPr lang="en-US" sz="3200" b="1"/>
              <a:t>HOMESIDE</a:t>
            </a:r>
            <a:br>
              <a:rPr lang="en-US" sz="3200"/>
            </a:br>
            <a:r>
              <a:rPr lang="en-US"/>
              <a:t>Home-based family caregiver-delivered music and reading interventions for people living with dementia: A </a:t>
            </a:r>
            <a:r>
              <a:rPr lang="en-US" err="1"/>
              <a:t>randomised</a:t>
            </a:r>
            <a:r>
              <a:rPr lang="en-US"/>
              <a:t> controlled trial</a:t>
            </a:r>
            <a:endParaRPr lang="en-US" sz="3200"/>
          </a:p>
        </p:txBody>
      </p:sp>
      <p:sp>
        <p:nvSpPr>
          <p:cNvPr id="3" name="Subtitle 2">
            <a:extLst>
              <a:ext uri="{FF2B5EF4-FFF2-40B4-BE49-F238E27FC236}">
                <a16:creationId xmlns:a16="http://schemas.microsoft.com/office/drawing/2014/main" id="{A024EBB7-1ECF-CF89-AA6A-41CB5279D56C}"/>
              </a:ext>
            </a:extLst>
          </p:cNvPr>
          <p:cNvSpPr>
            <a:spLocks noGrp="1"/>
          </p:cNvSpPr>
          <p:nvPr>
            <p:ph type="subTitle" idx="1"/>
          </p:nvPr>
        </p:nvSpPr>
        <p:spPr>
          <a:xfrm>
            <a:off x="903889" y="5192604"/>
            <a:ext cx="9144000" cy="842962"/>
          </a:xfrm>
        </p:spPr>
        <p:txBody>
          <a:bodyPr/>
          <a:lstStyle/>
          <a:p>
            <a:r>
              <a:rPr lang="en-GB" sz="1800"/>
              <a:t>JPND Mid-term Symposium, 28 April 2022</a:t>
            </a:r>
          </a:p>
          <a:p>
            <a:r>
              <a:rPr lang="en-GB" sz="1800"/>
              <a:t>Dr </a:t>
            </a:r>
            <a:r>
              <a:rPr lang="en-GB" sz="1800" err="1"/>
              <a:t>Kjersti</a:t>
            </a:r>
            <a:r>
              <a:rPr lang="en-GB" sz="1800"/>
              <a:t> Johansson, Norwegian Academy of Music</a:t>
            </a:r>
          </a:p>
          <a:p>
            <a:r>
              <a:rPr lang="en-GB" sz="1800"/>
              <a:t>Jodie Bloska, Cambridge Institute for Music Therapy Research</a:t>
            </a:r>
            <a:endParaRPr lang="en-US" sz="1800"/>
          </a:p>
          <a:p>
            <a:endParaRPr lang="en-US"/>
          </a:p>
        </p:txBody>
      </p:sp>
    </p:spTree>
    <p:extLst>
      <p:ext uri="{BB962C8B-B14F-4D97-AF65-F5344CB8AC3E}">
        <p14:creationId xmlns:p14="http://schemas.microsoft.com/office/powerpoint/2010/main" val="3785060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15FE-9A3D-3387-6D84-40A179A452BD}"/>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9B7F822D-299F-EFF4-A5B2-26FF6A5372EB}"/>
              </a:ext>
            </a:extLst>
          </p:cNvPr>
          <p:cNvSpPr>
            <a:spLocks noGrp="1"/>
          </p:cNvSpPr>
          <p:nvPr>
            <p:ph idx="1"/>
          </p:nvPr>
        </p:nvSpPr>
        <p:spPr/>
        <p:txBody>
          <a:bodyPr/>
          <a:lstStyle/>
          <a:p>
            <a:pPr marL="0" indent="0">
              <a:buNone/>
            </a:pPr>
            <a:r>
              <a:rPr lang="en-US" dirty="0"/>
              <a:t>Please visit our website at </a:t>
            </a:r>
            <a:r>
              <a:rPr lang="en-US" dirty="0">
                <a:hlinkClick r:id="rId3"/>
              </a:rPr>
              <a:t>www.homesidestudy.eu</a:t>
            </a:r>
            <a:r>
              <a:rPr lang="en-US" dirty="0"/>
              <a:t> </a:t>
            </a:r>
          </a:p>
        </p:txBody>
      </p:sp>
    </p:spTree>
    <p:extLst>
      <p:ext uri="{BB962C8B-B14F-4D97-AF65-F5344CB8AC3E}">
        <p14:creationId xmlns:p14="http://schemas.microsoft.com/office/powerpoint/2010/main" val="2311689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6936-3E4C-8238-0561-9BB71C3AFF57}"/>
              </a:ext>
            </a:extLst>
          </p:cNvPr>
          <p:cNvSpPr>
            <a:spLocks noGrp="1"/>
          </p:cNvSpPr>
          <p:nvPr>
            <p:ph type="title"/>
          </p:nvPr>
        </p:nvSpPr>
        <p:spPr>
          <a:xfrm>
            <a:off x="838200" y="1051182"/>
            <a:ext cx="10515600" cy="1325563"/>
          </a:xfrm>
        </p:spPr>
        <p:txBody>
          <a:bodyPr>
            <a:normAutofit/>
          </a:bodyPr>
          <a:lstStyle/>
          <a:p>
            <a:r>
              <a:rPr lang="en-US" sz="3600" dirty="0"/>
              <a:t>References</a:t>
            </a:r>
          </a:p>
        </p:txBody>
      </p:sp>
      <p:sp>
        <p:nvSpPr>
          <p:cNvPr id="3" name="Content Placeholder 2">
            <a:extLst>
              <a:ext uri="{FF2B5EF4-FFF2-40B4-BE49-F238E27FC236}">
                <a16:creationId xmlns:a16="http://schemas.microsoft.com/office/drawing/2014/main" id="{B1DC0DFA-D71D-406D-E2BD-9BD2BD0E26FD}"/>
              </a:ext>
            </a:extLst>
          </p:cNvPr>
          <p:cNvSpPr>
            <a:spLocks noGrp="1"/>
          </p:cNvSpPr>
          <p:nvPr>
            <p:ph idx="1"/>
          </p:nvPr>
        </p:nvSpPr>
        <p:spPr>
          <a:xfrm>
            <a:off x="838200" y="2166233"/>
            <a:ext cx="10515600" cy="4630046"/>
          </a:xfrm>
        </p:spPr>
        <p:txBody>
          <a:bodyPr>
            <a:noAutofit/>
          </a:bodyPr>
          <a:lstStyle/>
          <a:p>
            <a:pPr marL="0" indent="0">
              <a:lnSpc>
                <a:spcPct val="100000"/>
              </a:lnSpc>
              <a:buNone/>
            </a:pPr>
            <a:r>
              <a:rPr lang="en-GB" sz="1300" dirty="0"/>
              <a:t>Baker, F.A., Bloska, J., </a:t>
            </a:r>
            <a:r>
              <a:rPr lang="en-GB" sz="1300" dirty="0" err="1"/>
              <a:t>Braat</a:t>
            </a:r>
            <a:r>
              <a:rPr lang="en-GB" sz="1300" dirty="0"/>
              <a:t>, S., </a:t>
            </a:r>
            <a:r>
              <a:rPr lang="en-GB" sz="1300" dirty="0" err="1"/>
              <a:t>Bukowska</a:t>
            </a:r>
            <a:r>
              <a:rPr lang="en-GB" sz="1300" dirty="0"/>
              <a:t>, A., Clark, I., Hsu, M.H., </a:t>
            </a:r>
            <a:r>
              <a:rPr lang="en-GB" sz="1300" dirty="0" err="1"/>
              <a:t>Kvamme</a:t>
            </a:r>
            <a:r>
              <a:rPr lang="en-GB" sz="1300" dirty="0"/>
              <a:t>, T., Lautenschlager, N., Lee, Y.-E.C., </a:t>
            </a:r>
            <a:r>
              <a:rPr lang="en-GB" sz="1300" dirty="0" err="1"/>
              <a:t>Smrokowska</a:t>
            </a:r>
            <a:r>
              <a:rPr lang="en-GB" sz="1300" dirty="0"/>
              <a:t>-Reichmann, A., Sousa, T.V., </a:t>
            </a:r>
            <a:r>
              <a:rPr lang="en-GB" sz="1300" dirty="0" err="1"/>
              <a:t>Stensaeth</a:t>
            </a:r>
            <a:r>
              <a:rPr lang="en-GB" sz="1300" dirty="0"/>
              <a:t>, K.A., </a:t>
            </a:r>
            <a:r>
              <a:rPr lang="en-GB" sz="1300" dirty="0" err="1"/>
              <a:t>Tamplin</a:t>
            </a:r>
            <a:r>
              <a:rPr lang="en-GB" sz="1300" dirty="0"/>
              <a:t>, J., </a:t>
            </a:r>
            <a:r>
              <a:rPr lang="en-GB" sz="1300" dirty="0" err="1"/>
              <a:t>Wosch</a:t>
            </a:r>
            <a:r>
              <a:rPr lang="en-GB" sz="1300" dirty="0"/>
              <a:t>, T. and Odell-Miller, H., 2019. HOMESIDE: home-based family caregiver-delivered music and reading interventions for people living with dementia: protocol of a randomised controlled trial. </a:t>
            </a:r>
            <a:r>
              <a:rPr lang="en-GB" sz="1300" i="1" dirty="0"/>
              <a:t>BMJ open</a:t>
            </a:r>
            <a:r>
              <a:rPr lang="en-GB" sz="1300" dirty="0"/>
              <a:t>, [online] 9(11), p.e031332. </a:t>
            </a:r>
            <a:r>
              <a:rPr lang="en-GB" sz="1300" dirty="0">
                <a:hlinkClick r:id="rId2"/>
              </a:rPr>
              <a:t>https://doi.org/10.1136/bmjopen-2019-031332</a:t>
            </a:r>
            <a:r>
              <a:rPr lang="en-GB" sz="1300" dirty="0"/>
              <a:t>.</a:t>
            </a:r>
          </a:p>
          <a:p>
            <a:pPr marL="0" indent="0">
              <a:lnSpc>
                <a:spcPct val="100000"/>
              </a:lnSpc>
              <a:buNone/>
            </a:pPr>
            <a:r>
              <a:rPr lang="pt-BR" sz="1300" dirty="0"/>
              <a:t>Baker, F.A., Pool, J., Johansson, </a:t>
            </a:r>
            <a:r>
              <a:rPr lang="pt-BR" sz="1300" dirty="0" err="1"/>
              <a:t>K</a:t>
            </a:r>
            <a:r>
              <a:rPr lang="pt-BR" sz="1300" dirty="0"/>
              <a:t>., </a:t>
            </a:r>
            <a:r>
              <a:rPr lang="pt-BR" sz="1300" dirty="0" err="1"/>
              <a:t>Wosch</a:t>
            </a:r>
            <a:r>
              <a:rPr lang="pt-BR" sz="1300" dirty="0"/>
              <a:t>, T., </a:t>
            </a:r>
            <a:r>
              <a:rPr lang="pt-BR" sz="1300" dirty="0" err="1"/>
              <a:t>Bukowska</a:t>
            </a:r>
            <a:r>
              <a:rPr lang="pt-BR" sz="1300" dirty="0"/>
              <a:t>, A.A., </a:t>
            </a:r>
            <a:r>
              <a:rPr lang="pt-BR" sz="1300" dirty="0" err="1"/>
              <a:t>Kulis</a:t>
            </a:r>
            <a:r>
              <a:rPr lang="pt-BR" sz="1300" dirty="0"/>
              <a:t>, A., </a:t>
            </a:r>
            <a:r>
              <a:rPr lang="pt-BR" sz="1300" dirty="0" err="1"/>
              <a:t>Blauth</a:t>
            </a:r>
            <a:r>
              <a:rPr lang="pt-BR" sz="1300" dirty="0"/>
              <a:t>, L., </a:t>
            </a:r>
            <a:r>
              <a:rPr lang="pt-BR" sz="1300" dirty="0" err="1"/>
              <a:t>Stensæth</a:t>
            </a:r>
            <a:r>
              <a:rPr lang="pt-BR" sz="1300" dirty="0"/>
              <a:t>, </a:t>
            </a:r>
            <a:r>
              <a:rPr lang="pt-BR" sz="1300" dirty="0" err="1"/>
              <a:t>K</a:t>
            </a:r>
            <a:r>
              <a:rPr lang="pt-BR" sz="1300" dirty="0"/>
              <a:t>., Clark, I.N. </a:t>
            </a:r>
            <a:r>
              <a:rPr lang="pt-BR" sz="1300" dirty="0" err="1"/>
              <a:t>and</a:t>
            </a:r>
            <a:r>
              <a:rPr lang="pt-BR" sz="1300" dirty="0"/>
              <a:t> </a:t>
            </a:r>
            <a:r>
              <a:rPr lang="pt-BR" sz="1300" dirty="0" err="1"/>
              <a:t>Odell</a:t>
            </a:r>
            <a:r>
              <a:rPr lang="pt-BR" sz="1300" dirty="0"/>
              <a:t>-Miller, H., 2021. </a:t>
            </a:r>
            <a:r>
              <a:rPr lang="pt-BR" sz="1300" dirty="0" err="1"/>
              <a:t>Strategies</a:t>
            </a:r>
            <a:r>
              <a:rPr lang="pt-BR" sz="1300" dirty="0"/>
              <a:t> for </a:t>
            </a:r>
            <a:r>
              <a:rPr lang="pt-BR" sz="1300" dirty="0" err="1"/>
              <a:t>recruiting</a:t>
            </a:r>
            <a:r>
              <a:rPr lang="pt-BR" sz="1300" dirty="0"/>
              <a:t> </a:t>
            </a:r>
            <a:r>
              <a:rPr lang="pt-BR" sz="1300" dirty="0" err="1"/>
              <a:t>people</a:t>
            </a:r>
            <a:r>
              <a:rPr lang="pt-BR" sz="1300" dirty="0"/>
              <a:t> </a:t>
            </a:r>
            <a:r>
              <a:rPr lang="pt-BR" sz="1300" dirty="0" err="1"/>
              <a:t>with</a:t>
            </a:r>
            <a:r>
              <a:rPr lang="pt-BR" sz="1300" dirty="0"/>
              <a:t> </a:t>
            </a:r>
            <a:r>
              <a:rPr lang="pt-BR" sz="1300" dirty="0" err="1"/>
              <a:t>dementia</a:t>
            </a:r>
            <a:r>
              <a:rPr lang="pt-BR" sz="1300" dirty="0"/>
              <a:t> </a:t>
            </a:r>
            <a:r>
              <a:rPr lang="pt-BR" sz="1300" dirty="0" err="1"/>
              <a:t>to</a:t>
            </a:r>
            <a:r>
              <a:rPr lang="pt-BR" sz="1300" dirty="0"/>
              <a:t> </a:t>
            </a:r>
            <a:r>
              <a:rPr lang="pt-BR" sz="1300" dirty="0" err="1"/>
              <a:t>music</a:t>
            </a:r>
            <a:r>
              <a:rPr lang="pt-BR" sz="1300" dirty="0"/>
              <a:t> </a:t>
            </a:r>
            <a:r>
              <a:rPr lang="pt-BR" sz="1300" dirty="0" err="1"/>
              <a:t>therapy</a:t>
            </a:r>
            <a:r>
              <a:rPr lang="pt-BR" sz="1300" dirty="0"/>
              <a:t> </a:t>
            </a:r>
            <a:r>
              <a:rPr lang="pt-BR" sz="1300" dirty="0" err="1"/>
              <a:t>studies</a:t>
            </a:r>
            <a:r>
              <a:rPr lang="pt-BR" sz="1300" dirty="0"/>
              <a:t>: </a:t>
            </a:r>
            <a:r>
              <a:rPr lang="pt-BR" sz="1300" dirty="0" err="1"/>
              <a:t>Systematic</a:t>
            </a:r>
            <a:r>
              <a:rPr lang="pt-BR" sz="1300" dirty="0"/>
              <a:t> review. </a:t>
            </a:r>
            <a:r>
              <a:rPr lang="pt-BR" sz="1300" dirty="0" err="1"/>
              <a:t>Journal</a:t>
            </a:r>
            <a:r>
              <a:rPr lang="pt-BR" sz="1300" dirty="0"/>
              <a:t> </a:t>
            </a:r>
            <a:r>
              <a:rPr lang="pt-BR" sz="1300" dirty="0" err="1"/>
              <a:t>of</a:t>
            </a:r>
            <a:r>
              <a:rPr lang="pt-BR" sz="1300" dirty="0"/>
              <a:t> </a:t>
            </a:r>
            <a:r>
              <a:rPr lang="pt-BR" sz="1300" dirty="0" err="1"/>
              <a:t>music</a:t>
            </a:r>
            <a:r>
              <a:rPr lang="pt-BR" sz="1300" dirty="0"/>
              <a:t> </a:t>
            </a:r>
            <a:r>
              <a:rPr lang="pt-BR" sz="1300" dirty="0" err="1"/>
              <a:t>therapy</a:t>
            </a:r>
            <a:r>
              <a:rPr lang="pt-BR" sz="1300" dirty="0"/>
              <a:t>. [online] </a:t>
            </a:r>
            <a:r>
              <a:rPr lang="pt-BR" sz="1300" dirty="0">
                <a:hlinkClick r:id="rId3"/>
              </a:rPr>
              <a:t>https://doi.org/10.1093/jmt/thab010</a:t>
            </a:r>
            <a:r>
              <a:rPr lang="pt-BR" sz="1300" dirty="0"/>
              <a:t>. </a:t>
            </a:r>
          </a:p>
          <a:p>
            <a:pPr marL="0" indent="0">
              <a:lnSpc>
                <a:spcPct val="100000"/>
              </a:lnSpc>
              <a:buNone/>
            </a:pPr>
            <a:r>
              <a:rPr lang="pt-BR" sz="1300" dirty="0" err="1"/>
              <a:t>Papastavrou</a:t>
            </a:r>
            <a:r>
              <a:rPr lang="pt-BR" sz="1300" dirty="0"/>
              <a:t> E, </a:t>
            </a:r>
            <a:r>
              <a:rPr lang="pt-BR" sz="1300" dirty="0" err="1"/>
              <a:t>Kalokerinou</a:t>
            </a:r>
            <a:r>
              <a:rPr lang="pt-BR" sz="1300" dirty="0"/>
              <a:t> A, </a:t>
            </a:r>
            <a:r>
              <a:rPr lang="pt-BR" sz="1300" dirty="0" err="1"/>
              <a:t>Papacostas</a:t>
            </a:r>
            <a:r>
              <a:rPr lang="pt-BR" sz="1300" dirty="0"/>
              <a:t> SS, et al. </a:t>
            </a:r>
            <a:r>
              <a:rPr lang="pt-BR" sz="1300" dirty="0" err="1"/>
              <a:t>Caring</a:t>
            </a:r>
            <a:r>
              <a:rPr lang="pt-BR" sz="1300" dirty="0"/>
              <a:t> for a </a:t>
            </a:r>
            <a:r>
              <a:rPr lang="pt-BR" sz="1300" dirty="0" err="1"/>
              <a:t>relative</a:t>
            </a:r>
            <a:r>
              <a:rPr lang="pt-BR" sz="1300" dirty="0"/>
              <a:t> </a:t>
            </a:r>
            <a:r>
              <a:rPr lang="pt-BR" sz="1300" dirty="0" err="1"/>
              <a:t>with</a:t>
            </a:r>
            <a:r>
              <a:rPr lang="pt-BR" sz="1300" dirty="0"/>
              <a:t> </a:t>
            </a:r>
            <a:r>
              <a:rPr lang="pt-BR" sz="1300" dirty="0" err="1"/>
              <a:t>dementia</a:t>
            </a:r>
            <a:r>
              <a:rPr lang="pt-BR" sz="1300" dirty="0"/>
              <a:t>: </a:t>
            </a:r>
            <a:r>
              <a:rPr lang="pt-BR" sz="1300" dirty="0" err="1"/>
              <a:t>family</a:t>
            </a:r>
            <a:r>
              <a:rPr lang="pt-BR" sz="1300" dirty="0"/>
              <a:t> </a:t>
            </a:r>
            <a:r>
              <a:rPr lang="pt-BR" sz="1300" dirty="0" err="1"/>
              <a:t>caregiver</a:t>
            </a:r>
            <a:r>
              <a:rPr lang="pt-BR" sz="1300" dirty="0"/>
              <a:t> </a:t>
            </a:r>
            <a:r>
              <a:rPr lang="pt-BR" sz="1300" dirty="0" err="1"/>
              <a:t>burden</a:t>
            </a:r>
            <a:r>
              <a:rPr lang="pt-BR" sz="1300" dirty="0"/>
              <a:t>. J </a:t>
            </a:r>
            <a:r>
              <a:rPr lang="pt-BR" sz="1300" dirty="0" err="1"/>
              <a:t>Adv</a:t>
            </a:r>
            <a:r>
              <a:rPr lang="pt-BR" sz="1300" dirty="0"/>
              <a:t> </a:t>
            </a:r>
            <a:r>
              <a:rPr lang="pt-BR" sz="1300" dirty="0" err="1"/>
              <a:t>Nurs</a:t>
            </a:r>
            <a:r>
              <a:rPr lang="pt-BR" sz="1300" dirty="0"/>
              <a:t>. 2007;58: 446-57.</a:t>
            </a:r>
          </a:p>
          <a:p>
            <a:pPr marL="0" indent="0">
              <a:lnSpc>
                <a:spcPct val="100000"/>
              </a:lnSpc>
              <a:buNone/>
            </a:pPr>
            <a:r>
              <a:rPr lang="pt-BR" sz="1300" dirty="0" err="1"/>
              <a:t>O'Dwyer</a:t>
            </a:r>
            <a:r>
              <a:rPr lang="pt-BR" sz="1300" dirty="0"/>
              <a:t> </a:t>
            </a:r>
            <a:r>
              <a:rPr lang="pt-BR" sz="1300" dirty="0" err="1"/>
              <a:t>S</a:t>
            </a:r>
            <a:r>
              <a:rPr lang="pt-BR" sz="1300" dirty="0"/>
              <a:t>, </a:t>
            </a:r>
            <a:r>
              <a:rPr lang="pt-BR" sz="1300" dirty="0" err="1"/>
              <a:t>Moyle</a:t>
            </a:r>
            <a:r>
              <a:rPr lang="pt-BR" sz="1300" dirty="0"/>
              <a:t> W, van </a:t>
            </a:r>
            <a:r>
              <a:rPr lang="pt-BR" sz="1300" dirty="0" err="1"/>
              <a:t>Wyk</a:t>
            </a:r>
            <a:r>
              <a:rPr lang="pt-BR" sz="1300" dirty="0"/>
              <a:t> S. </a:t>
            </a:r>
            <a:r>
              <a:rPr lang="pt-BR" sz="1300" dirty="0" err="1"/>
              <a:t>Suicidal</a:t>
            </a:r>
            <a:r>
              <a:rPr lang="pt-BR" sz="1300" dirty="0"/>
              <a:t> </a:t>
            </a:r>
            <a:r>
              <a:rPr lang="pt-BR" sz="1300" dirty="0" err="1"/>
              <a:t>ideation</a:t>
            </a:r>
            <a:r>
              <a:rPr lang="pt-BR" sz="1300" dirty="0"/>
              <a:t> </a:t>
            </a:r>
            <a:r>
              <a:rPr lang="pt-BR" sz="1300" dirty="0" err="1"/>
              <a:t>and</a:t>
            </a:r>
            <a:r>
              <a:rPr lang="pt-BR" sz="1300" dirty="0"/>
              <a:t> </a:t>
            </a:r>
            <a:r>
              <a:rPr lang="pt-BR" sz="1300" dirty="0" err="1"/>
              <a:t>resilience</a:t>
            </a:r>
            <a:r>
              <a:rPr lang="pt-BR" sz="1300" dirty="0"/>
              <a:t> in </a:t>
            </a:r>
            <a:r>
              <a:rPr lang="pt-BR" sz="1300" dirty="0" err="1"/>
              <a:t>family</a:t>
            </a:r>
            <a:r>
              <a:rPr lang="pt-BR" sz="1300" dirty="0"/>
              <a:t> </a:t>
            </a:r>
            <a:r>
              <a:rPr lang="pt-BR" sz="1300" dirty="0" err="1"/>
              <a:t>carers</a:t>
            </a:r>
            <a:r>
              <a:rPr lang="pt-BR" sz="1300" dirty="0"/>
              <a:t> </a:t>
            </a:r>
            <a:r>
              <a:rPr lang="pt-BR" sz="1300" dirty="0" err="1"/>
              <a:t>of</a:t>
            </a:r>
            <a:r>
              <a:rPr lang="pt-BR" sz="1300" dirty="0"/>
              <a:t> </a:t>
            </a:r>
            <a:r>
              <a:rPr lang="pt-BR" sz="1300" dirty="0" err="1"/>
              <a:t>people</a:t>
            </a:r>
            <a:r>
              <a:rPr lang="pt-BR" sz="1300" dirty="0"/>
              <a:t> </a:t>
            </a:r>
            <a:r>
              <a:rPr lang="pt-BR" sz="1300" dirty="0" err="1"/>
              <a:t>with</a:t>
            </a:r>
            <a:r>
              <a:rPr lang="pt-BR" sz="1300" dirty="0"/>
              <a:t> </a:t>
            </a:r>
            <a:r>
              <a:rPr lang="pt-BR" sz="1300" dirty="0" err="1"/>
              <a:t>dementia</a:t>
            </a:r>
            <a:r>
              <a:rPr lang="pt-BR" sz="1300" dirty="0"/>
              <a:t>: A </a:t>
            </a:r>
            <a:r>
              <a:rPr lang="pt-BR" sz="1300" dirty="0" err="1"/>
              <a:t>pilot</a:t>
            </a:r>
            <a:r>
              <a:rPr lang="pt-BR" sz="1300" dirty="0"/>
              <a:t> </a:t>
            </a:r>
            <a:r>
              <a:rPr lang="pt-BR" sz="1300" dirty="0" err="1"/>
              <a:t>qualitative</a:t>
            </a:r>
            <a:r>
              <a:rPr lang="pt-BR" sz="1300" dirty="0"/>
              <a:t> </a:t>
            </a:r>
            <a:r>
              <a:rPr lang="pt-BR" sz="1300" dirty="0" err="1"/>
              <a:t>study</a:t>
            </a:r>
            <a:r>
              <a:rPr lang="pt-BR" sz="1300" dirty="0"/>
              <a:t>. </a:t>
            </a:r>
            <a:r>
              <a:rPr lang="pt-BR" sz="1300" dirty="0" err="1"/>
              <a:t>Aging</a:t>
            </a:r>
            <a:r>
              <a:rPr lang="pt-BR" sz="1300" dirty="0"/>
              <a:t> Ment Health. 2013;17:753–760. doi:10.1080/13607863.2013.78900</a:t>
            </a:r>
          </a:p>
          <a:p>
            <a:pPr marL="0" indent="0">
              <a:lnSpc>
                <a:spcPct val="100000"/>
              </a:lnSpc>
              <a:buNone/>
            </a:pPr>
            <a:r>
              <a:rPr lang="en-US" sz="1300" dirty="0"/>
              <a:t>Hsu MH, Flowerdew R, Parker M, et al. Individual music therapy for managing neuropsychiatric symptoms for people with dementia and their </a:t>
            </a:r>
            <a:r>
              <a:rPr lang="en-US" sz="1300" dirty="0" err="1"/>
              <a:t>carers</a:t>
            </a:r>
            <a:r>
              <a:rPr lang="en-US" sz="1300" dirty="0"/>
              <a:t>: a cluster randomized controlled feasibility study. BMC </a:t>
            </a:r>
            <a:r>
              <a:rPr lang="en-US" sz="1300" dirty="0" err="1"/>
              <a:t>Geriatr</a:t>
            </a:r>
            <a:r>
              <a:rPr lang="en-US" sz="1300" dirty="0"/>
              <a:t> 2015;15:84-015-0082-4. </a:t>
            </a:r>
            <a:r>
              <a:rPr lang="en-US" sz="1300" dirty="0" err="1"/>
              <a:t>doi.org</a:t>
            </a:r>
            <a:r>
              <a:rPr lang="en-US" sz="1300" dirty="0"/>
              <a:t>/10.1186/s12877-015-0082-4</a:t>
            </a:r>
          </a:p>
          <a:p>
            <a:pPr marL="0" indent="0">
              <a:lnSpc>
                <a:spcPct val="100000"/>
              </a:lnSpc>
              <a:buNone/>
            </a:pPr>
            <a:r>
              <a:rPr lang="de-DE" sz="1300" dirty="0" err="1"/>
              <a:t>Fusar</a:t>
            </a:r>
            <a:r>
              <a:rPr lang="de-DE" sz="1300" dirty="0"/>
              <a:t>-Poli L, </a:t>
            </a:r>
            <a:r>
              <a:rPr lang="de-DE" sz="1300" dirty="0" err="1"/>
              <a:t>Bieleninik</a:t>
            </a:r>
            <a:r>
              <a:rPr lang="de-DE" sz="1300" dirty="0"/>
              <a:t> </a:t>
            </a:r>
            <a:r>
              <a:rPr lang="de-DE" sz="1300" dirty="0" err="1"/>
              <a:t>Ł</a:t>
            </a:r>
            <a:r>
              <a:rPr lang="de-DE" sz="1300" dirty="0"/>
              <a:t>, </a:t>
            </a:r>
            <a:r>
              <a:rPr lang="de-DE" sz="1300" dirty="0" err="1"/>
              <a:t>Brondino</a:t>
            </a:r>
            <a:r>
              <a:rPr lang="de-DE" sz="1300" dirty="0"/>
              <a:t> N, et al. The </a:t>
            </a:r>
            <a:r>
              <a:rPr lang="de-DE" sz="1300" dirty="0" err="1"/>
              <a:t>effect</a:t>
            </a:r>
            <a:r>
              <a:rPr lang="de-DE" sz="1300" dirty="0"/>
              <a:t> </a:t>
            </a:r>
            <a:r>
              <a:rPr lang="de-DE" sz="1300" dirty="0" err="1"/>
              <a:t>of</a:t>
            </a:r>
            <a:r>
              <a:rPr lang="de-DE" sz="1300" dirty="0"/>
              <a:t> </a:t>
            </a:r>
            <a:r>
              <a:rPr lang="de-DE" sz="1300" dirty="0" err="1"/>
              <a:t>music</a:t>
            </a:r>
            <a:r>
              <a:rPr lang="de-DE" sz="1300" dirty="0"/>
              <a:t> </a:t>
            </a:r>
            <a:r>
              <a:rPr lang="de-DE" sz="1300" dirty="0" err="1"/>
              <a:t>therapy</a:t>
            </a:r>
            <a:r>
              <a:rPr lang="de-DE" sz="1300" dirty="0"/>
              <a:t> on </a:t>
            </a:r>
            <a:r>
              <a:rPr lang="de-DE" sz="1300" dirty="0" err="1"/>
              <a:t>cognitive</a:t>
            </a:r>
            <a:r>
              <a:rPr lang="de-DE" sz="1300" dirty="0"/>
              <a:t> </a:t>
            </a:r>
            <a:r>
              <a:rPr lang="de-DE" sz="1300" dirty="0" err="1"/>
              <a:t>functions</a:t>
            </a:r>
            <a:r>
              <a:rPr lang="de-DE" sz="1300" dirty="0"/>
              <a:t> in </a:t>
            </a:r>
            <a:r>
              <a:rPr lang="de-DE" sz="1300" dirty="0" err="1"/>
              <a:t>patients</a:t>
            </a:r>
            <a:r>
              <a:rPr lang="de-DE" sz="1300" dirty="0"/>
              <a:t> </a:t>
            </a:r>
            <a:r>
              <a:rPr lang="de-DE" sz="1300" dirty="0" err="1"/>
              <a:t>with</a:t>
            </a:r>
            <a:r>
              <a:rPr lang="de-DE" sz="1300" dirty="0"/>
              <a:t> </a:t>
            </a:r>
            <a:r>
              <a:rPr lang="de-DE" sz="1300" dirty="0" err="1"/>
              <a:t>dementia</a:t>
            </a:r>
            <a:r>
              <a:rPr lang="de-DE" sz="1300" dirty="0"/>
              <a:t>: a </a:t>
            </a:r>
            <a:r>
              <a:rPr lang="de-DE" sz="1300" dirty="0" err="1"/>
              <a:t>systematic</a:t>
            </a:r>
            <a:r>
              <a:rPr lang="de-DE" sz="1300" dirty="0"/>
              <a:t> review and meta-analysis. </a:t>
            </a:r>
            <a:r>
              <a:rPr lang="de-DE" sz="1300" dirty="0" err="1"/>
              <a:t>Aging</a:t>
            </a:r>
            <a:r>
              <a:rPr lang="de-DE" sz="1300" dirty="0"/>
              <a:t> </a:t>
            </a:r>
            <a:r>
              <a:rPr lang="de-DE" sz="1300" dirty="0" err="1"/>
              <a:t>Ment</a:t>
            </a:r>
            <a:r>
              <a:rPr lang="de-DE" sz="1300" dirty="0"/>
              <a:t> Health 2017;1–10. </a:t>
            </a:r>
            <a:r>
              <a:rPr lang="de-DE" sz="1300" dirty="0" err="1"/>
              <a:t>doi.org</a:t>
            </a:r>
            <a:r>
              <a:rPr lang="de-DE" sz="1300" dirty="0"/>
              <a:t>/10.1080/13607863.2017.1348474</a:t>
            </a:r>
          </a:p>
          <a:p>
            <a:pPr marL="0" indent="0">
              <a:lnSpc>
                <a:spcPct val="100000"/>
              </a:lnSpc>
              <a:buNone/>
            </a:pPr>
            <a:r>
              <a:rPr lang="fr-FR" sz="1300" dirty="0"/>
              <a:t>Zhang Y, Cai J, An L, et al. </a:t>
            </a:r>
            <a:r>
              <a:rPr lang="fr-FR" sz="1300" dirty="0" err="1"/>
              <a:t>Does</a:t>
            </a:r>
            <a:r>
              <a:rPr lang="fr-FR" sz="1300" dirty="0"/>
              <a:t> music </a:t>
            </a:r>
            <a:r>
              <a:rPr lang="fr-FR" sz="1300" dirty="0" err="1"/>
              <a:t>therapy</a:t>
            </a:r>
            <a:r>
              <a:rPr lang="fr-FR" sz="1300" dirty="0"/>
              <a:t> </a:t>
            </a:r>
            <a:r>
              <a:rPr lang="fr-FR" sz="1300" dirty="0" err="1"/>
              <a:t>enhance</a:t>
            </a:r>
            <a:r>
              <a:rPr lang="fr-FR" sz="1300" dirty="0"/>
              <a:t> </a:t>
            </a:r>
            <a:r>
              <a:rPr lang="fr-FR" sz="1300" dirty="0" err="1"/>
              <a:t>behavioral</a:t>
            </a:r>
            <a:r>
              <a:rPr lang="fr-FR" sz="1300" dirty="0"/>
              <a:t> and cognitive </a:t>
            </a:r>
            <a:r>
              <a:rPr lang="fr-FR" sz="1300" dirty="0" err="1"/>
              <a:t>function</a:t>
            </a:r>
            <a:r>
              <a:rPr lang="fr-FR" sz="1300" dirty="0"/>
              <a:t> in </a:t>
            </a:r>
            <a:r>
              <a:rPr lang="fr-FR" sz="1300" dirty="0" err="1"/>
              <a:t>elderly</a:t>
            </a:r>
            <a:r>
              <a:rPr lang="fr-FR" sz="1300" dirty="0"/>
              <a:t> </a:t>
            </a:r>
            <a:r>
              <a:rPr lang="fr-FR" sz="1300" dirty="0" err="1"/>
              <a:t>dementia</a:t>
            </a:r>
            <a:r>
              <a:rPr lang="fr-FR" sz="1300" dirty="0"/>
              <a:t> patients? A </a:t>
            </a:r>
            <a:r>
              <a:rPr lang="fr-FR" sz="1300" dirty="0" err="1"/>
              <a:t>systematic</a:t>
            </a:r>
            <a:r>
              <a:rPr lang="fr-FR" sz="1300" dirty="0"/>
              <a:t> </a:t>
            </a:r>
            <a:r>
              <a:rPr lang="fr-FR" sz="1300" dirty="0" err="1"/>
              <a:t>review</a:t>
            </a:r>
            <a:r>
              <a:rPr lang="fr-FR" sz="1300" dirty="0"/>
              <a:t> and </a:t>
            </a:r>
            <a:r>
              <a:rPr lang="fr-FR" sz="1300" dirty="0" err="1"/>
              <a:t>meta-analysis</a:t>
            </a:r>
            <a:r>
              <a:rPr lang="fr-FR" sz="1300" dirty="0"/>
              <a:t>. </a:t>
            </a:r>
            <a:r>
              <a:rPr lang="fr-FR" sz="1300" i="1" dirty="0" err="1"/>
              <a:t>Ageing</a:t>
            </a:r>
            <a:r>
              <a:rPr lang="fr-FR" sz="1300" i="1" dirty="0"/>
              <a:t> </a:t>
            </a:r>
            <a:r>
              <a:rPr lang="fr-FR" sz="1300" i="1" dirty="0" err="1"/>
              <a:t>Res</a:t>
            </a:r>
            <a:r>
              <a:rPr lang="fr-FR" sz="1300" i="1" dirty="0"/>
              <a:t> </a:t>
            </a:r>
            <a:r>
              <a:rPr lang="fr-FR" sz="1300" i="1" dirty="0" err="1"/>
              <a:t>Rev</a:t>
            </a:r>
            <a:r>
              <a:rPr lang="fr-FR" sz="1300" dirty="0"/>
              <a:t> 2017;35:1–11. </a:t>
            </a:r>
            <a:r>
              <a:rPr lang="fr-FR" sz="1300" dirty="0" err="1"/>
              <a:t>doi.org</a:t>
            </a:r>
            <a:r>
              <a:rPr lang="fr-FR" sz="1300" dirty="0"/>
              <a:t>/10.1016/j.arr</a:t>
            </a:r>
            <a:r>
              <a:rPr lang="fr-FR" sz="1300"/>
              <a:t>.2016.12.003</a:t>
            </a:r>
          </a:p>
          <a:p>
            <a:pPr marL="0" indent="0">
              <a:lnSpc>
                <a:spcPct val="100000"/>
              </a:lnSpc>
              <a:buNone/>
            </a:pPr>
            <a:r>
              <a:rPr lang="da-DK" sz="1300"/>
              <a:t>Ridder </a:t>
            </a:r>
            <a:r>
              <a:rPr lang="da-DK" sz="1300" dirty="0"/>
              <a:t>HM, Stige B, </a:t>
            </a:r>
            <a:r>
              <a:rPr lang="da-DK" sz="1300" dirty="0" err="1"/>
              <a:t>Qvale</a:t>
            </a:r>
            <a:r>
              <a:rPr lang="da-DK" sz="1300" dirty="0"/>
              <a:t> LG, et al. </a:t>
            </a:r>
            <a:r>
              <a:rPr lang="da-DK" sz="1300" dirty="0" err="1"/>
              <a:t>Individual</a:t>
            </a:r>
            <a:r>
              <a:rPr lang="da-DK" sz="1300" dirty="0"/>
              <a:t> </a:t>
            </a:r>
            <a:r>
              <a:rPr lang="da-DK" sz="1300" dirty="0" err="1"/>
              <a:t>music</a:t>
            </a:r>
            <a:r>
              <a:rPr lang="da-DK" sz="1300" dirty="0"/>
              <a:t> </a:t>
            </a:r>
            <a:r>
              <a:rPr lang="da-DK" sz="1300" dirty="0" err="1"/>
              <a:t>therapy</a:t>
            </a:r>
            <a:r>
              <a:rPr lang="da-DK" sz="1300" dirty="0"/>
              <a:t> for agitation in dementia: an </a:t>
            </a:r>
            <a:r>
              <a:rPr lang="da-DK" sz="1300" dirty="0" err="1"/>
              <a:t>exploratory</a:t>
            </a:r>
            <a:r>
              <a:rPr lang="da-DK" sz="1300" dirty="0"/>
              <a:t> </a:t>
            </a:r>
            <a:r>
              <a:rPr lang="da-DK" sz="1300" dirty="0" err="1"/>
              <a:t>randomized</a:t>
            </a:r>
            <a:r>
              <a:rPr lang="da-DK" sz="1300" dirty="0"/>
              <a:t> </a:t>
            </a:r>
            <a:r>
              <a:rPr lang="da-DK" sz="1300" dirty="0" err="1"/>
              <a:t>controlled</a:t>
            </a:r>
            <a:r>
              <a:rPr lang="da-DK" sz="1300" dirty="0"/>
              <a:t> </a:t>
            </a:r>
            <a:r>
              <a:rPr lang="da-DK" sz="1300" dirty="0" err="1"/>
              <a:t>trial</a:t>
            </a:r>
            <a:r>
              <a:rPr lang="da-DK" sz="1300" dirty="0"/>
              <a:t>. </a:t>
            </a:r>
            <a:r>
              <a:rPr lang="da-DK" sz="1300" i="1" dirty="0" err="1"/>
              <a:t>Aging</a:t>
            </a:r>
            <a:r>
              <a:rPr lang="da-DK" sz="1300" i="1" dirty="0"/>
              <a:t> Ment Health</a:t>
            </a:r>
            <a:r>
              <a:rPr lang="da-DK" sz="1300" dirty="0"/>
              <a:t> 2013;17(6):667-678. doi:10.1080/13607863.2013.790926. </a:t>
            </a:r>
            <a:endParaRPr lang="en-US" sz="1300" dirty="0"/>
          </a:p>
        </p:txBody>
      </p:sp>
    </p:spTree>
    <p:extLst>
      <p:ext uri="{BB962C8B-B14F-4D97-AF65-F5344CB8AC3E}">
        <p14:creationId xmlns:p14="http://schemas.microsoft.com/office/powerpoint/2010/main" val="308267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9D60-97B7-1091-5AA6-7E631C77EE34}"/>
              </a:ext>
            </a:extLst>
          </p:cNvPr>
          <p:cNvSpPr>
            <a:spLocks noGrp="1"/>
          </p:cNvSpPr>
          <p:nvPr>
            <p:ph type="title"/>
          </p:nvPr>
        </p:nvSpPr>
        <p:spPr/>
        <p:txBody>
          <a:bodyPr/>
          <a:lstStyle/>
          <a:p>
            <a:r>
              <a:rPr lang="en-US"/>
              <a:t>Partners</a:t>
            </a:r>
          </a:p>
        </p:txBody>
      </p:sp>
      <p:pic>
        <p:nvPicPr>
          <p:cNvPr id="4" name="Content Placeholder 4" descr="Graphical user interface, application&#10;&#10;Description automatically generated">
            <a:extLst>
              <a:ext uri="{FF2B5EF4-FFF2-40B4-BE49-F238E27FC236}">
                <a16:creationId xmlns:a16="http://schemas.microsoft.com/office/drawing/2014/main" id="{2EB57A71-1FD2-C812-2B24-41B180A856B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6558" t="15612" r="10480" b="10706"/>
          <a:stretch/>
        </p:blipFill>
        <p:spPr>
          <a:xfrm>
            <a:off x="1088020" y="2258679"/>
            <a:ext cx="5109847" cy="4443064"/>
          </a:xfrm>
        </p:spPr>
      </p:pic>
      <p:pic>
        <p:nvPicPr>
          <p:cNvPr id="6" name="Bilde 6">
            <a:extLst>
              <a:ext uri="{FF2B5EF4-FFF2-40B4-BE49-F238E27FC236}">
                <a16:creationId xmlns:a16="http://schemas.microsoft.com/office/drawing/2014/main" id="{E72C1FCD-5F38-9B03-AB48-4DCA40F298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9625645" y="2471533"/>
            <a:ext cx="2209496" cy="893093"/>
          </a:xfrm>
          <a:prstGeom prst="rect">
            <a:avLst/>
          </a:prstGeom>
          <a:ln>
            <a:noFill/>
          </a:ln>
          <a:extLst>
            <a:ext uri="{53640926-AAD7-44d8-BBD7-CCE9431645EC}">
              <a14:shadowObscure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lc="http://schemas.openxmlformats.org/drawingml/2006/lockedCanvas"/>
            </a:ext>
          </a:extLst>
        </p:spPr>
      </p:pic>
      <p:pic>
        <p:nvPicPr>
          <p:cNvPr id="8" name="Bild 2">
            <a:extLst>
              <a:ext uri="{FF2B5EF4-FFF2-40B4-BE49-F238E27FC236}">
                <a16:creationId xmlns:a16="http://schemas.microsoft.com/office/drawing/2014/main" id="{CB24E908-4081-413E-7BB1-2B8B261BD4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2741" y="3471523"/>
            <a:ext cx="1603189" cy="636689"/>
          </a:xfrm>
          <a:prstGeom prst="rect">
            <a:avLst/>
          </a:prstGeom>
        </p:spPr>
      </p:pic>
      <p:sp>
        <p:nvSpPr>
          <p:cNvPr id="9" name="Rectangle 8">
            <a:extLst>
              <a:ext uri="{FF2B5EF4-FFF2-40B4-BE49-F238E27FC236}">
                <a16:creationId xmlns:a16="http://schemas.microsoft.com/office/drawing/2014/main" id="{21F92C14-3D0D-2CBA-1850-2E9C7D32F7F3}"/>
              </a:ext>
            </a:extLst>
          </p:cNvPr>
          <p:cNvSpPr>
            <a:spLocks noChangeArrowheads="1"/>
          </p:cNvSpPr>
          <p:nvPr/>
        </p:nvSpPr>
        <p:spPr bwMode="auto">
          <a:xfrm>
            <a:off x="8786276" y="188248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10" name="Picture 9">
            <a:extLst>
              <a:ext uri="{FF2B5EF4-FFF2-40B4-BE49-F238E27FC236}">
                <a16:creationId xmlns:a16="http://schemas.microsoft.com/office/drawing/2014/main" id="{2247EE54-7B2A-E7EC-5286-095D0276BA6A}"/>
              </a:ext>
            </a:extLst>
          </p:cNvPr>
          <p:cNvPicPr>
            <a:picLocks noChangeAspect="1"/>
          </p:cNvPicPr>
          <p:nvPr/>
        </p:nvPicPr>
        <p:blipFill>
          <a:blip r:embed="rId6"/>
          <a:stretch>
            <a:fillRect/>
          </a:stretch>
        </p:blipFill>
        <p:spPr>
          <a:xfrm>
            <a:off x="6952295" y="2776205"/>
            <a:ext cx="2244153" cy="411143"/>
          </a:xfrm>
          <a:prstGeom prst="rect">
            <a:avLst/>
          </a:prstGeom>
        </p:spPr>
      </p:pic>
      <p:pic>
        <p:nvPicPr>
          <p:cNvPr id="11" name="Picture 10">
            <a:extLst>
              <a:ext uri="{FF2B5EF4-FFF2-40B4-BE49-F238E27FC236}">
                <a16:creationId xmlns:a16="http://schemas.microsoft.com/office/drawing/2014/main" id="{147270F9-CC73-E9CE-5677-CF29EAF42B1B}"/>
              </a:ext>
            </a:extLst>
          </p:cNvPr>
          <p:cNvPicPr>
            <a:picLocks noChangeAspect="1"/>
          </p:cNvPicPr>
          <p:nvPr/>
        </p:nvPicPr>
        <p:blipFill>
          <a:blip r:embed="rId7"/>
          <a:stretch>
            <a:fillRect/>
          </a:stretch>
        </p:blipFill>
        <p:spPr>
          <a:xfrm>
            <a:off x="7247162" y="3516356"/>
            <a:ext cx="1670008" cy="862037"/>
          </a:xfrm>
          <a:prstGeom prst="rect">
            <a:avLst/>
          </a:prstGeom>
        </p:spPr>
      </p:pic>
      <p:pic>
        <p:nvPicPr>
          <p:cNvPr id="12" name="Picture 11">
            <a:extLst>
              <a:ext uri="{FF2B5EF4-FFF2-40B4-BE49-F238E27FC236}">
                <a16:creationId xmlns:a16="http://schemas.microsoft.com/office/drawing/2014/main" id="{9787D118-21E5-847A-E4A1-3FAA10CDA4BF}"/>
              </a:ext>
            </a:extLst>
          </p:cNvPr>
          <p:cNvPicPr>
            <a:picLocks noChangeAspect="1"/>
          </p:cNvPicPr>
          <p:nvPr/>
        </p:nvPicPr>
        <p:blipFill>
          <a:blip r:embed="rId8"/>
          <a:stretch>
            <a:fillRect/>
          </a:stretch>
        </p:blipFill>
        <p:spPr>
          <a:xfrm>
            <a:off x="6937393" y="4728596"/>
            <a:ext cx="2289863" cy="639708"/>
          </a:xfrm>
          <a:prstGeom prst="rect">
            <a:avLst/>
          </a:prstGeom>
        </p:spPr>
      </p:pic>
      <p:pic>
        <p:nvPicPr>
          <p:cNvPr id="13" name="Picture 12">
            <a:extLst>
              <a:ext uri="{FF2B5EF4-FFF2-40B4-BE49-F238E27FC236}">
                <a16:creationId xmlns:a16="http://schemas.microsoft.com/office/drawing/2014/main" id="{B87200A2-CB14-022C-6B04-8FB619E50D04}"/>
              </a:ext>
            </a:extLst>
          </p:cNvPr>
          <p:cNvPicPr>
            <a:picLocks noChangeAspect="1"/>
          </p:cNvPicPr>
          <p:nvPr/>
        </p:nvPicPr>
        <p:blipFill>
          <a:blip r:embed="rId9"/>
          <a:stretch>
            <a:fillRect/>
          </a:stretch>
        </p:blipFill>
        <p:spPr>
          <a:xfrm>
            <a:off x="7814602" y="1510299"/>
            <a:ext cx="976970" cy="1027772"/>
          </a:xfrm>
          <a:prstGeom prst="rect">
            <a:avLst/>
          </a:prstGeom>
        </p:spPr>
      </p:pic>
      <p:pic>
        <p:nvPicPr>
          <p:cNvPr id="14" name="Content Placeholder 17">
            <a:extLst>
              <a:ext uri="{FF2B5EF4-FFF2-40B4-BE49-F238E27FC236}">
                <a16:creationId xmlns:a16="http://schemas.microsoft.com/office/drawing/2014/main" id="{A3CBEA5A-3FE7-6D4C-062E-912897EC0BBF}"/>
              </a:ext>
            </a:extLst>
          </p:cNvPr>
          <p:cNvPicPr>
            <a:picLocks noChangeAspect="1"/>
          </p:cNvPicPr>
          <p:nvPr/>
        </p:nvPicPr>
        <p:blipFill>
          <a:blip r:embed="rId10"/>
          <a:stretch>
            <a:fillRect/>
          </a:stretch>
        </p:blipFill>
        <p:spPr>
          <a:xfrm>
            <a:off x="7712597" y="276305"/>
            <a:ext cx="1266825" cy="819150"/>
          </a:xfrm>
          <a:prstGeom prst="rect">
            <a:avLst/>
          </a:prstGeom>
        </p:spPr>
      </p:pic>
      <p:pic>
        <p:nvPicPr>
          <p:cNvPr id="15" name="Picture 14">
            <a:extLst>
              <a:ext uri="{FF2B5EF4-FFF2-40B4-BE49-F238E27FC236}">
                <a16:creationId xmlns:a16="http://schemas.microsoft.com/office/drawing/2014/main" id="{EA3FFE55-9254-7485-EE3E-B72335DD19B9}"/>
              </a:ext>
            </a:extLst>
          </p:cNvPr>
          <p:cNvPicPr>
            <a:picLocks noChangeAspect="1"/>
          </p:cNvPicPr>
          <p:nvPr/>
        </p:nvPicPr>
        <p:blipFill rotWithShape="1">
          <a:blip r:embed="rId11">
            <a:extLst>
              <a:ext uri="{28A0092B-C50C-407E-A947-70E740481C1C}">
                <a14:useLocalDpi xmlns:a14="http://schemas.microsoft.com/office/drawing/2010/main" val="0"/>
              </a:ext>
            </a:extLst>
          </a:blip>
          <a:srcRect t="-23136" r="-5970" b="-35380"/>
          <a:stretch/>
        </p:blipFill>
        <p:spPr>
          <a:xfrm>
            <a:off x="6831288" y="5526050"/>
            <a:ext cx="3806911" cy="873307"/>
          </a:xfrm>
          <a:prstGeom prst="rect">
            <a:avLst/>
          </a:prstGeom>
          <a:solidFill>
            <a:schemeClr val="bg1">
              <a:tint val="90000"/>
            </a:schemeClr>
          </a:solidFill>
          <a:effectLst/>
        </p:spPr>
      </p:pic>
      <p:pic>
        <p:nvPicPr>
          <p:cNvPr id="17" name="Bilde 17">
            <a:extLst>
              <a:ext uri="{FF2B5EF4-FFF2-40B4-BE49-F238E27FC236}">
                <a16:creationId xmlns:a16="http://schemas.microsoft.com/office/drawing/2014/main" id="{BE988637-B759-2C8F-6D00-19A1DA668584}"/>
              </a:ext>
            </a:extLst>
          </p:cNvPr>
          <p:cNvPicPr>
            <a:picLocks noChangeAspect="1"/>
          </p:cNvPicPr>
          <p:nvPr/>
        </p:nvPicPr>
        <p:blipFill>
          <a:blip r:embed="rId12"/>
          <a:stretch>
            <a:fillRect/>
          </a:stretch>
        </p:blipFill>
        <p:spPr>
          <a:xfrm>
            <a:off x="10557649" y="4241761"/>
            <a:ext cx="1103507" cy="1199454"/>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0EEAC3D-3FB4-7300-9F4C-7F7ADAB72ED8}"/>
              </a:ext>
            </a:extLst>
          </p:cNvPr>
          <p:cNvPicPr>
            <a:picLocks noChangeAspect="1"/>
          </p:cNvPicPr>
          <p:nvPr/>
        </p:nvPicPr>
        <p:blipFill>
          <a:blip r:embed="rId13"/>
          <a:stretch>
            <a:fillRect/>
          </a:stretch>
        </p:blipFill>
        <p:spPr>
          <a:xfrm>
            <a:off x="9747833" y="1511820"/>
            <a:ext cx="1962438" cy="914045"/>
          </a:xfrm>
          <a:prstGeom prst="rect">
            <a:avLst/>
          </a:prstGeom>
        </p:spPr>
      </p:pic>
      <p:pic>
        <p:nvPicPr>
          <p:cNvPr id="18" name="Bilde 19">
            <a:extLst>
              <a:ext uri="{FF2B5EF4-FFF2-40B4-BE49-F238E27FC236}">
                <a16:creationId xmlns:a16="http://schemas.microsoft.com/office/drawing/2014/main" id="{3DF7A80E-E46F-05A6-D7F9-8F0B34356B5B}"/>
              </a:ext>
            </a:extLst>
          </p:cNvPr>
          <p:cNvPicPr>
            <a:picLocks noChangeAspect="1"/>
          </p:cNvPicPr>
          <p:nvPr/>
        </p:nvPicPr>
        <p:blipFill>
          <a:blip r:embed="rId14"/>
          <a:stretch>
            <a:fillRect/>
          </a:stretch>
        </p:blipFill>
        <p:spPr>
          <a:xfrm>
            <a:off x="10636754" y="5450508"/>
            <a:ext cx="945298" cy="1040084"/>
          </a:xfrm>
          <a:prstGeom prst="rect">
            <a:avLst/>
          </a:prstGeom>
        </p:spPr>
      </p:pic>
    </p:spTree>
    <p:extLst>
      <p:ext uri="{BB962C8B-B14F-4D97-AF65-F5344CB8AC3E}">
        <p14:creationId xmlns:p14="http://schemas.microsoft.com/office/powerpoint/2010/main" val="358672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52DD7-EBF9-8BD3-15A8-3C8F7C9F493B}"/>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F8D4A17D-D1A5-A5F4-C3B6-744BB92AD488}"/>
              </a:ext>
            </a:extLst>
          </p:cNvPr>
          <p:cNvSpPr>
            <a:spLocks noGrp="1"/>
          </p:cNvSpPr>
          <p:nvPr>
            <p:ph idx="1"/>
          </p:nvPr>
        </p:nvSpPr>
        <p:spPr>
          <a:xfrm>
            <a:off x="838200" y="2703442"/>
            <a:ext cx="10515600" cy="3788797"/>
          </a:xfrm>
        </p:spPr>
        <p:txBody>
          <a:bodyPr vert="horz" lIns="91440" tIns="45720" rIns="91440" bIns="45720" rtlCol="0" anchor="t">
            <a:normAutofit fontScale="92500" lnSpcReduction="10000"/>
          </a:bodyPr>
          <a:lstStyle/>
          <a:p>
            <a:r>
              <a:rPr lang="en-AU" dirty="0"/>
              <a:t>Challenging aspects of caring can lead to negative physical and mental health including fatigue, depression, burnout and illness for carers </a:t>
            </a:r>
            <a:r>
              <a:rPr lang="en-AU" sz="2200" dirty="0">
                <a:solidFill>
                  <a:srgbClr val="137E95"/>
                </a:solidFill>
              </a:rPr>
              <a:t>(O-Dwyer, Moyle and van </a:t>
            </a:r>
            <a:r>
              <a:rPr lang="en-AU" sz="2200" dirty="0" err="1">
                <a:solidFill>
                  <a:srgbClr val="137E95"/>
                </a:solidFill>
              </a:rPr>
              <a:t>Wyk</a:t>
            </a:r>
            <a:r>
              <a:rPr lang="en-AU" sz="2200" dirty="0">
                <a:solidFill>
                  <a:srgbClr val="137E95"/>
                </a:solidFill>
              </a:rPr>
              <a:t>, 2013; Papastavrou et al., 2007)</a:t>
            </a:r>
          </a:p>
          <a:p>
            <a:r>
              <a:rPr lang="en-AU" dirty="0"/>
              <a:t>Personalised care at home for people living with dementia</a:t>
            </a:r>
          </a:p>
          <a:p>
            <a:r>
              <a:rPr lang="en-AU" dirty="0"/>
              <a:t>Support for both person with dementia and informal family carers</a:t>
            </a:r>
          </a:p>
          <a:p>
            <a:r>
              <a:rPr lang="en-AU" dirty="0"/>
              <a:t>Previous research has shown music therapy sessions to be effective for minimising behavioural and psychological symptoms of dementia (BPSD) </a:t>
            </a:r>
            <a:r>
              <a:rPr lang="en-AU" sz="2200" dirty="0">
                <a:solidFill>
                  <a:srgbClr val="137E95"/>
                </a:solidFill>
              </a:rPr>
              <a:t>(</a:t>
            </a:r>
            <a:r>
              <a:rPr lang="en-AU" sz="2200" dirty="0" err="1">
                <a:solidFill>
                  <a:srgbClr val="137E95"/>
                </a:solidFill>
              </a:rPr>
              <a:t>Fusar</a:t>
            </a:r>
            <a:r>
              <a:rPr lang="en-AU" sz="2200" dirty="0">
                <a:solidFill>
                  <a:srgbClr val="137E95"/>
                </a:solidFill>
              </a:rPr>
              <a:t>-Poli et al. 2017; Hsu et al. 2015; Zhang et al. 2017; Ridder et al. 2013)</a:t>
            </a:r>
          </a:p>
          <a:p>
            <a:r>
              <a:rPr lang="en-AU" dirty="0"/>
              <a:t>Indirect music therapy approach: developing carers’ skills in using non-pharmacological interventions</a:t>
            </a:r>
          </a:p>
          <a:p>
            <a:endParaRPr lang="en-US" dirty="0">
              <a:solidFill>
                <a:srgbClr val="FF0000"/>
              </a:solidFill>
            </a:endParaRPr>
          </a:p>
        </p:txBody>
      </p:sp>
    </p:spTree>
    <p:extLst>
      <p:ext uri="{BB962C8B-B14F-4D97-AF65-F5344CB8AC3E}">
        <p14:creationId xmlns:p14="http://schemas.microsoft.com/office/powerpoint/2010/main" val="73864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40CC-5DC1-18C7-E764-667FA13F979F}"/>
              </a:ext>
            </a:extLst>
          </p:cNvPr>
          <p:cNvSpPr>
            <a:spLocks noGrp="1"/>
          </p:cNvSpPr>
          <p:nvPr>
            <p:ph type="title"/>
          </p:nvPr>
        </p:nvSpPr>
        <p:spPr/>
        <p:txBody>
          <a:bodyPr/>
          <a:lstStyle/>
          <a:p>
            <a:r>
              <a:rPr lang="en-US"/>
              <a:t>Aims</a:t>
            </a:r>
          </a:p>
        </p:txBody>
      </p:sp>
      <p:sp>
        <p:nvSpPr>
          <p:cNvPr id="3" name="Content Placeholder 2">
            <a:extLst>
              <a:ext uri="{FF2B5EF4-FFF2-40B4-BE49-F238E27FC236}">
                <a16:creationId xmlns:a16="http://schemas.microsoft.com/office/drawing/2014/main" id="{2F023A75-ABCB-4299-7D10-B7A8C76A0241}"/>
              </a:ext>
            </a:extLst>
          </p:cNvPr>
          <p:cNvSpPr>
            <a:spLocks noGrp="1"/>
          </p:cNvSpPr>
          <p:nvPr>
            <p:ph idx="1"/>
          </p:nvPr>
        </p:nvSpPr>
        <p:spPr/>
        <p:txBody>
          <a:bodyPr vert="horz" lIns="91440" tIns="45720" rIns="91440" bIns="45720" rtlCol="0" anchor="t">
            <a:normAutofit/>
          </a:bodyPr>
          <a:lstStyle/>
          <a:p>
            <a:pPr>
              <a:spcAft>
                <a:spcPts val="600"/>
              </a:spcAft>
            </a:pPr>
            <a:r>
              <a:rPr lang="en-AU" sz="2000" dirty="0"/>
              <a:t>Primary aim: Investigate the effects of the music intervention on behavioural and psychological symptoms of dementia (BPSD) for people living with dementia at home, with support from an informal carer.</a:t>
            </a:r>
          </a:p>
          <a:p>
            <a:pPr>
              <a:spcAft>
                <a:spcPts val="1200"/>
              </a:spcAft>
            </a:pPr>
            <a:r>
              <a:rPr lang="en-AU" sz="2000" dirty="0"/>
              <a:t>Other secondary objectives are as follows:</a:t>
            </a:r>
            <a:endParaRPr lang="en-AU" sz="2000" dirty="0">
              <a:cs typeface="Calibri"/>
            </a:endParaRPr>
          </a:p>
          <a:p>
            <a:pPr marL="457200" lvl="1" indent="0">
              <a:spcAft>
                <a:spcPts val="1200"/>
              </a:spcAft>
              <a:buNone/>
            </a:pPr>
            <a:r>
              <a:rPr lang="en-AU" sz="1600" dirty="0"/>
              <a:t>► effects on levels of depression and quality of life of the participant with dementia</a:t>
            </a:r>
          </a:p>
          <a:p>
            <a:pPr marL="457200" lvl="1" indent="0">
              <a:spcAft>
                <a:spcPts val="1200"/>
              </a:spcAft>
              <a:buNone/>
            </a:pPr>
            <a:r>
              <a:rPr lang="en-AU" sz="1600" dirty="0"/>
              <a:t>► effects on levels of depression, resilience, sense of competence and quality of life of the carer</a:t>
            </a:r>
            <a:endParaRPr lang="en-AU" sz="1600" dirty="0">
              <a:cs typeface="Calibri" panose="020F0502020204030204"/>
            </a:endParaRPr>
          </a:p>
          <a:p>
            <a:pPr marL="457200" lvl="1" indent="0">
              <a:spcAft>
                <a:spcPts val="1200"/>
              </a:spcAft>
              <a:buNone/>
            </a:pPr>
            <a:r>
              <a:rPr lang="en-AU" sz="1600" dirty="0"/>
              <a:t>► effects on participants’ quality of relationship </a:t>
            </a:r>
          </a:p>
          <a:p>
            <a:pPr marL="457200" lvl="1" indent="0">
              <a:spcAft>
                <a:spcPts val="1200"/>
              </a:spcAft>
              <a:buNone/>
            </a:pPr>
            <a:r>
              <a:rPr lang="en-AU" sz="1600" dirty="0"/>
              <a:t>► cost-effectiveness of the intervention</a:t>
            </a:r>
          </a:p>
        </p:txBody>
      </p:sp>
    </p:spTree>
    <p:extLst>
      <p:ext uri="{BB962C8B-B14F-4D97-AF65-F5344CB8AC3E}">
        <p14:creationId xmlns:p14="http://schemas.microsoft.com/office/powerpoint/2010/main" val="8161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946F5094-3207-C6A1-DD7B-A3104AB0C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925" y="1323833"/>
            <a:ext cx="7720313" cy="5111692"/>
          </a:xfrm>
          <a:prstGeom prst="rect">
            <a:avLst/>
          </a:prstGeom>
        </p:spPr>
      </p:pic>
      <p:sp>
        <p:nvSpPr>
          <p:cNvPr id="2" name="Title 1">
            <a:extLst>
              <a:ext uri="{FF2B5EF4-FFF2-40B4-BE49-F238E27FC236}">
                <a16:creationId xmlns:a16="http://schemas.microsoft.com/office/drawing/2014/main" id="{7479070B-BD8A-EAD8-DE57-E36C72C394F9}"/>
              </a:ext>
            </a:extLst>
          </p:cNvPr>
          <p:cNvSpPr>
            <a:spLocks noGrp="1"/>
          </p:cNvSpPr>
          <p:nvPr>
            <p:ph type="title"/>
          </p:nvPr>
        </p:nvSpPr>
        <p:spPr/>
        <p:txBody>
          <a:bodyPr/>
          <a:lstStyle/>
          <a:p>
            <a:r>
              <a:rPr lang="en-US"/>
              <a:t>Design</a:t>
            </a:r>
          </a:p>
        </p:txBody>
      </p:sp>
      <p:sp>
        <p:nvSpPr>
          <p:cNvPr id="5" name="Content Placeholder 5">
            <a:extLst>
              <a:ext uri="{FF2B5EF4-FFF2-40B4-BE49-F238E27FC236}">
                <a16:creationId xmlns:a16="http://schemas.microsoft.com/office/drawing/2014/main" id="{F6EE95D4-7F1D-AC96-9C8D-7A7AD3540439}"/>
              </a:ext>
            </a:extLst>
          </p:cNvPr>
          <p:cNvSpPr>
            <a:spLocks noGrp="1"/>
          </p:cNvSpPr>
          <p:nvPr>
            <p:ph idx="1"/>
          </p:nvPr>
        </p:nvSpPr>
        <p:spPr>
          <a:xfrm>
            <a:off x="866421" y="5787816"/>
            <a:ext cx="6025992" cy="3349237"/>
          </a:xfrm>
        </p:spPr>
        <p:txBody>
          <a:bodyPr/>
          <a:lstStyle/>
          <a:p>
            <a:r>
              <a:rPr lang="en-GB" sz="2400"/>
              <a:t>3-arm randomised controlled trial</a:t>
            </a:r>
          </a:p>
          <a:p>
            <a:r>
              <a:rPr lang="en-GB" sz="2400"/>
              <a:t>Single-masked (data collectors)</a:t>
            </a:r>
          </a:p>
          <a:p>
            <a:endParaRPr lang="en-US"/>
          </a:p>
        </p:txBody>
      </p:sp>
    </p:spTree>
    <p:extLst>
      <p:ext uri="{BB962C8B-B14F-4D97-AF65-F5344CB8AC3E}">
        <p14:creationId xmlns:p14="http://schemas.microsoft.com/office/powerpoint/2010/main" val="262870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02B4C-E219-D7F0-7521-EB400B9B8212}"/>
              </a:ext>
            </a:extLst>
          </p:cNvPr>
          <p:cNvSpPr>
            <a:spLocks noGrp="1"/>
          </p:cNvSpPr>
          <p:nvPr>
            <p:ph type="title"/>
          </p:nvPr>
        </p:nvSpPr>
        <p:spPr/>
        <p:txBody>
          <a:bodyPr/>
          <a:lstStyle/>
          <a:p>
            <a:r>
              <a:rPr lang="en-US"/>
              <a:t>Current status </a:t>
            </a:r>
          </a:p>
        </p:txBody>
      </p:sp>
      <p:sp>
        <p:nvSpPr>
          <p:cNvPr id="8" name="Slide Number Placeholder 2">
            <a:extLst>
              <a:ext uri="{FF2B5EF4-FFF2-40B4-BE49-F238E27FC236}">
                <a16:creationId xmlns:a16="http://schemas.microsoft.com/office/drawing/2014/main" id="{C631742E-DD81-1AF9-0C21-096CAA1C9C86}"/>
              </a:ext>
            </a:extLst>
          </p:cNvPr>
          <p:cNvSpPr>
            <a:spLocks noGrp="1"/>
          </p:cNvSpPr>
          <p:nvPr/>
        </p:nvSpPr>
        <p:spPr>
          <a:xfrm>
            <a:off x="13686761" y="5015232"/>
            <a:ext cx="376140" cy="242964"/>
          </a:xfrm>
          <a:prstGeom prst="rect">
            <a:avLst/>
          </a:prstGeom>
        </p:spPr>
        <p:txBody>
          <a:bodyPr vert="horz" lIns="91440" tIns="45720" rIns="0" bIns="45720" rtlCol="0" anchor="ctr"/>
          <a:lstStyle>
            <a:defPPr>
              <a:defRPr lang="en-US"/>
            </a:defPPr>
            <a:lvl1pPr marL="0" algn="r" defTabSz="914400" rtl="0" eaLnBrk="1" latinLnBrk="0" hangingPunct="1">
              <a:defRPr sz="675"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22DD25-61AE-413C-B4D2-EF2365C9B2E1}" type="slidenum">
              <a:rPr lang="en-AU" noProof="0" smtClean="0"/>
              <a:pPr/>
              <a:t>6</a:t>
            </a:fld>
            <a:endParaRPr lang="en-AU" noProof="0"/>
          </a:p>
        </p:txBody>
      </p:sp>
      <p:sp>
        <p:nvSpPr>
          <p:cNvPr id="9" name="Title 3">
            <a:extLst>
              <a:ext uri="{FF2B5EF4-FFF2-40B4-BE49-F238E27FC236}">
                <a16:creationId xmlns:a16="http://schemas.microsoft.com/office/drawing/2014/main" id="{49B50761-47AD-24FC-D44F-99607080A2E9}"/>
              </a:ext>
            </a:extLst>
          </p:cNvPr>
          <p:cNvSpPr>
            <a:spLocks noGrp="1"/>
          </p:cNvSpPr>
          <p:nvPr/>
        </p:nvSpPr>
        <p:spPr>
          <a:xfrm>
            <a:off x="6740281" y="-587495"/>
            <a:ext cx="5004009" cy="590473"/>
          </a:xfrm>
          <a:prstGeom prst="rect">
            <a:avLst/>
          </a:prstGeom>
        </p:spPr>
        <p:txBody>
          <a:bodyPr vert="horz" lIns="91440" tIns="45720" rIns="91440" bIns="45720" rtlCol="0" anchor="b" anchorCtr="0">
            <a:noAutofit/>
          </a:bodyPr>
          <a:lstStyle>
            <a:lvl1pPr algn="l" defTabSz="514300" rtl="0" eaLnBrk="1" latinLnBrk="0" hangingPunct="1">
              <a:lnSpc>
                <a:spcPct val="90000"/>
              </a:lnSpc>
              <a:spcBef>
                <a:spcPct val="0"/>
              </a:spcBef>
              <a:buNone/>
              <a:defRPr sz="1800" b="1" kern="1200">
                <a:solidFill>
                  <a:schemeClr val="tx2"/>
                </a:solidFill>
                <a:latin typeface="+mj-lt"/>
                <a:ea typeface="+mj-ea"/>
                <a:cs typeface="+mj-cs"/>
              </a:defRPr>
            </a:lvl1pPr>
          </a:lstStyle>
          <a:p>
            <a:endParaRPr lang="en-US"/>
          </a:p>
        </p:txBody>
      </p:sp>
      <p:pic>
        <p:nvPicPr>
          <p:cNvPr id="10" name="Picture 9">
            <a:extLst>
              <a:ext uri="{FF2B5EF4-FFF2-40B4-BE49-F238E27FC236}">
                <a16:creationId xmlns:a16="http://schemas.microsoft.com/office/drawing/2014/main" id="{9DD634E5-B1FA-1FCE-49D3-0B9480C2252E}"/>
              </a:ext>
            </a:extLst>
          </p:cNvPr>
          <p:cNvPicPr>
            <a:picLocks noChangeAspect="1"/>
          </p:cNvPicPr>
          <p:nvPr/>
        </p:nvPicPr>
        <p:blipFill>
          <a:blip r:embed="rId3"/>
          <a:stretch>
            <a:fillRect/>
          </a:stretch>
        </p:blipFill>
        <p:spPr>
          <a:xfrm>
            <a:off x="5255507" y="1379570"/>
            <a:ext cx="6349868" cy="5095257"/>
          </a:xfrm>
          <a:prstGeom prst="rect">
            <a:avLst/>
          </a:prstGeom>
        </p:spPr>
      </p:pic>
      <p:sp>
        <p:nvSpPr>
          <p:cNvPr id="11" name="Content Placeholder 1">
            <a:extLst>
              <a:ext uri="{FF2B5EF4-FFF2-40B4-BE49-F238E27FC236}">
                <a16:creationId xmlns:a16="http://schemas.microsoft.com/office/drawing/2014/main" id="{33996759-034A-14A4-146A-DC88EB60C370}"/>
              </a:ext>
            </a:extLst>
          </p:cNvPr>
          <p:cNvSpPr>
            <a:spLocks noGrp="1"/>
          </p:cNvSpPr>
          <p:nvPr/>
        </p:nvSpPr>
        <p:spPr>
          <a:xfrm>
            <a:off x="727843" y="2345661"/>
            <a:ext cx="7702598" cy="2912535"/>
          </a:xfrm>
          <a:prstGeom prst="rect">
            <a:avLst/>
          </a:prstGeom>
        </p:spPr>
        <p:txBody>
          <a:bodyPr vert="horz" lIns="91440" tIns="45720" rIns="91440" bIns="45720" rtlCol="0">
            <a:noAutofit/>
          </a:bodyPr>
          <a:lstStyle>
            <a:lvl1pPr marL="0" marR="0" indent="0" algn="l" defTabSz="514300" rtl="0" eaLnBrk="1" fontAlgn="auto" latinLnBrk="0" hangingPunct="1">
              <a:lnSpc>
                <a:spcPct val="100000"/>
              </a:lnSpc>
              <a:spcBef>
                <a:spcPts val="563"/>
              </a:spcBef>
              <a:spcAft>
                <a:spcPts val="0"/>
              </a:spcAft>
              <a:buClrTx/>
              <a:buSzTx/>
              <a:buFont typeface="Arial" panose="020B0604020202020204" pitchFamily="34" charset="0"/>
              <a:buNone/>
              <a:tabLst/>
              <a:defRPr sz="1125" kern="1200">
                <a:solidFill>
                  <a:schemeClr val="tx1"/>
                </a:solidFill>
                <a:latin typeface="+mn-lt"/>
                <a:ea typeface="+mn-ea"/>
                <a:cs typeface="+mn-cs"/>
              </a:defRPr>
            </a:lvl1pPr>
            <a:lvl2pPr marL="121488" indent="-121488" algn="l" defTabSz="514300" rtl="0" eaLnBrk="1" latinLnBrk="0" hangingPunct="1">
              <a:lnSpc>
                <a:spcPct val="100000"/>
              </a:lnSpc>
              <a:spcBef>
                <a:spcPts val="281"/>
              </a:spcBef>
              <a:buFont typeface="Arial" panose="020B0604020202020204" pitchFamily="34" charset="0"/>
              <a:buChar char="•"/>
              <a:defRPr sz="1125" kern="1200">
                <a:solidFill>
                  <a:schemeClr val="tx1"/>
                </a:solidFill>
                <a:latin typeface="+mn-lt"/>
                <a:ea typeface="+mn-ea"/>
                <a:cs typeface="+mn-cs"/>
              </a:defRPr>
            </a:lvl2pPr>
            <a:lvl3pPr marL="242977" indent="-121488" algn="l" defTabSz="514300" rtl="0" eaLnBrk="1" latinLnBrk="0" hangingPunct="1">
              <a:lnSpc>
                <a:spcPct val="100000"/>
              </a:lnSpc>
              <a:spcBef>
                <a:spcPts val="281"/>
              </a:spcBef>
              <a:buFont typeface="Calibri" panose="020F0502020204030204" pitchFamily="34" charset="0"/>
              <a:buChar char="–"/>
              <a:defRPr sz="1125" b="0" kern="1200">
                <a:solidFill>
                  <a:schemeClr val="tx1"/>
                </a:solidFill>
                <a:latin typeface="+mn-lt"/>
                <a:ea typeface="+mn-ea"/>
                <a:cs typeface="+mn-cs"/>
              </a:defRPr>
            </a:lvl3pPr>
            <a:lvl4pPr marL="0" indent="0" algn="l" defTabSz="514300" rtl="0" eaLnBrk="1" latinLnBrk="0" hangingPunct="1">
              <a:lnSpc>
                <a:spcPct val="100000"/>
              </a:lnSpc>
              <a:spcBef>
                <a:spcPts val="451"/>
              </a:spcBef>
              <a:buFont typeface="Arial" panose="020B0604020202020204" pitchFamily="34" charset="0"/>
              <a:buNone/>
              <a:defRPr sz="1125" b="1" kern="1200">
                <a:solidFill>
                  <a:schemeClr val="tx1"/>
                </a:solidFill>
                <a:latin typeface="+mn-lt"/>
                <a:ea typeface="+mn-ea"/>
                <a:cs typeface="+mn-cs"/>
              </a:defRPr>
            </a:lvl4pPr>
            <a:lvl5pPr marL="0" indent="0" algn="l" defTabSz="514300" rtl="0" eaLnBrk="1" latinLnBrk="0" hangingPunct="1">
              <a:lnSpc>
                <a:spcPct val="100000"/>
              </a:lnSpc>
              <a:spcBef>
                <a:spcPts val="281"/>
              </a:spcBef>
              <a:buFont typeface="Arial" panose="020B0604020202020204" pitchFamily="34" charset="0"/>
              <a:buNone/>
              <a:defRPr sz="1125" kern="1200">
                <a:solidFill>
                  <a:schemeClr val="tx2"/>
                </a:solidFill>
                <a:latin typeface="+mn-lt"/>
                <a:ea typeface="+mn-ea"/>
                <a:cs typeface="+mn-cs"/>
              </a:defRPr>
            </a:lvl5pPr>
            <a:lvl6pPr marL="0" indent="0" algn="l" defTabSz="514300" rtl="0" eaLnBrk="1" latinLnBrk="0" hangingPunct="1">
              <a:lnSpc>
                <a:spcPct val="100000"/>
              </a:lnSpc>
              <a:spcBef>
                <a:spcPts val="281"/>
              </a:spcBef>
              <a:buFont typeface="Arial" panose="020B0604020202020204" pitchFamily="34" charset="0"/>
              <a:buNone/>
              <a:defRPr sz="1013" kern="1200">
                <a:solidFill>
                  <a:schemeClr val="tx1"/>
                </a:solidFill>
                <a:latin typeface="+mn-lt"/>
                <a:ea typeface="+mn-ea"/>
                <a:cs typeface="+mn-cs"/>
              </a:defRPr>
            </a:lvl6pPr>
            <a:lvl7pPr marL="0" indent="0" algn="l" defTabSz="514300" rtl="0" eaLnBrk="1" latinLnBrk="0" hangingPunct="1">
              <a:lnSpc>
                <a:spcPct val="100000"/>
              </a:lnSpc>
              <a:spcBef>
                <a:spcPts val="281"/>
              </a:spcBef>
              <a:buFont typeface="Arial" panose="020B0604020202020204" pitchFamily="34" charset="0"/>
              <a:buNone/>
              <a:defRPr sz="1013" kern="1200">
                <a:solidFill>
                  <a:schemeClr val="tx1"/>
                </a:solidFill>
                <a:latin typeface="+mn-lt"/>
                <a:ea typeface="+mn-ea"/>
                <a:cs typeface="+mn-cs"/>
              </a:defRPr>
            </a:lvl7pPr>
            <a:lvl8pPr marL="0" indent="0" algn="l" defTabSz="514300" rtl="0" eaLnBrk="1" latinLnBrk="0" hangingPunct="1">
              <a:lnSpc>
                <a:spcPct val="100000"/>
              </a:lnSpc>
              <a:spcBef>
                <a:spcPts val="281"/>
              </a:spcBef>
              <a:buFont typeface="Arial" panose="020B0604020202020204" pitchFamily="34" charset="0"/>
              <a:buNone/>
              <a:defRPr sz="1013" kern="1200">
                <a:solidFill>
                  <a:schemeClr val="tx1"/>
                </a:solidFill>
                <a:latin typeface="+mn-lt"/>
                <a:ea typeface="+mn-ea"/>
                <a:cs typeface="+mn-cs"/>
              </a:defRPr>
            </a:lvl8pPr>
            <a:lvl9pPr marL="0" indent="0" algn="l" defTabSz="514300" rtl="0" eaLnBrk="1" latinLnBrk="0" hangingPunct="1">
              <a:lnSpc>
                <a:spcPct val="100000"/>
              </a:lnSpc>
              <a:spcBef>
                <a:spcPts val="281"/>
              </a:spcBef>
              <a:buFont typeface="Arial" panose="020B0604020202020204" pitchFamily="34" charset="0"/>
              <a:buNone/>
              <a:defRPr sz="1013" kern="1200">
                <a:solidFill>
                  <a:schemeClr val="tx1"/>
                </a:solidFill>
                <a:latin typeface="+mn-lt"/>
                <a:ea typeface="+mn-ea"/>
                <a:cs typeface="+mn-cs"/>
              </a:defRPr>
            </a:lvl9pPr>
          </a:lstStyle>
          <a:p>
            <a:r>
              <a:rPr lang="en-US" sz="1800" dirty="0"/>
              <a:t>Total </a:t>
            </a:r>
            <a:r>
              <a:rPr lang="en-US" sz="1800" dirty="0" err="1"/>
              <a:t>randomised</a:t>
            </a:r>
            <a:r>
              <a:rPr lang="en-US" sz="1800" dirty="0"/>
              <a:t>=388 as of April 18</a:t>
            </a:r>
            <a:r>
              <a:rPr lang="en-US" sz="1800" baseline="30000" dirty="0"/>
              <a:t>th</a:t>
            </a:r>
          </a:p>
          <a:p>
            <a:r>
              <a:rPr lang="en-US" sz="1800" dirty="0"/>
              <a:t>Expressions of interest=1043</a:t>
            </a:r>
          </a:p>
          <a:p>
            <a:r>
              <a:rPr lang="en-AU" sz="1800" dirty="0"/>
              <a:t>Discontinuation to the trial – 13.5% (as of March 23)</a:t>
            </a:r>
          </a:p>
          <a:p>
            <a:endParaRPr lang="en-US" sz="1800" dirty="0"/>
          </a:p>
        </p:txBody>
      </p:sp>
    </p:spTree>
    <p:extLst>
      <p:ext uri="{BB962C8B-B14F-4D97-AF65-F5344CB8AC3E}">
        <p14:creationId xmlns:p14="http://schemas.microsoft.com/office/powerpoint/2010/main" val="373953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A5C64-56BA-C664-794B-E5FFCB1EA679}"/>
              </a:ext>
            </a:extLst>
          </p:cNvPr>
          <p:cNvSpPr>
            <a:spLocks noGrp="1"/>
          </p:cNvSpPr>
          <p:nvPr>
            <p:ph type="title"/>
          </p:nvPr>
        </p:nvSpPr>
        <p:spPr/>
        <p:txBody>
          <a:bodyPr/>
          <a:lstStyle/>
          <a:p>
            <a:r>
              <a:rPr lang="en-US"/>
              <a:t>Challenges and successes</a:t>
            </a:r>
          </a:p>
        </p:txBody>
      </p:sp>
      <p:sp>
        <p:nvSpPr>
          <p:cNvPr id="3" name="Content Placeholder 2">
            <a:extLst>
              <a:ext uri="{FF2B5EF4-FFF2-40B4-BE49-F238E27FC236}">
                <a16:creationId xmlns:a16="http://schemas.microsoft.com/office/drawing/2014/main" id="{AE26FF34-7D5B-0344-D3E1-4EB790C3E4D4}"/>
              </a:ext>
            </a:extLst>
          </p:cNvPr>
          <p:cNvSpPr>
            <a:spLocks noGrp="1"/>
          </p:cNvSpPr>
          <p:nvPr>
            <p:ph idx="1"/>
          </p:nvPr>
        </p:nvSpPr>
        <p:spPr/>
        <p:txBody>
          <a:bodyPr>
            <a:normAutofit lnSpcReduction="10000"/>
          </a:bodyPr>
          <a:lstStyle/>
          <a:p>
            <a:r>
              <a:rPr lang="en-GB"/>
              <a:t>COVID-19 – moving from in-person to online delivery (a challenge and a success)</a:t>
            </a:r>
          </a:p>
          <a:p>
            <a:r>
              <a:rPr lang="en-GB"/>
              <a:t>Finding the right recruitment methods in different countries</a:t>
            </a:r>
          </a:p>
          <a:p>
            <a:r>
              <a:rPr lang="en-GB"/>
              <a:t>Positive feedback from study participants</a:t>
            </a:r>
          </a:p>
          <a:p>
            <a:r>
              <a:rPr lang="en-GB"/>
              <a:t>Drop out rates fairly low</a:t>
            </a:r>
          </a:p>
          <a:p>
            <a:r>
              <a:rPr lang="en-GB"/>
              <a:t>Ensuring long-term PPI involvement (from development of bid to implementation)</a:t>
            </a:r>
          </a:p>
          <a:p>
            <a:r>
              <a:rPr lang="en-GB"/>
              <a:t>MATCH App</a:t>
            </a:r>
          </a:p>
          <a:p>
            <a:endParaRPr lang="en-GB">
              <a:solidFill>
                <a:srgbClr val="FF0000"/>
              </a:solidFill>
            </a:endParaRPr>
          </a:p>
        </p:txBody>
      </p:sp>
    </p:spTree>
    <p:extLst>
      <p:ext uri="{BB962C8B-B14F-4D97-AF65-F5344CB8AC3E}">
        <p14:creationId xmlns:p14="http://schemas.microsoft.com/office/powerpoint/2010/main" val="12717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16A6-CCE0-3A36-A19A-FAF44C6094A7}"/>
              </a:ext>
            </a:extLst>
          </p:cNvPr>
          <p:cNvSpPr>
            <a:spLocks noGrp="1"/>
          </p:cNvSpPr>
          <p:nvPr>
            <p:ph type="title"/>
          </p:nvPr>
        </p:nvSpPr>
        <p:spPr/>
        <p:txBody>
          <a:bodyPr/>
          <a:lstStyle/>
          <a:p>
            <a:r>
              <a:rPr lang="en-US"/>
              <a:t>Working across institutions</a:t>
            </a:r>
          </a:p>
        </p:txBody>
      </p:sp>
      <p:sp>
        <p:nvSpPr>
          <p:cNvPr id="3" name="Content Placeholder 2">
            <a:extLst>
              <a:ext uri="{FF2B5EF4-FFF2-40B4-BE49-F238E27FC236}">
                <a16:creationId xmlns:a16="http://schemas.microsoft.com/office/drawing/2014/main" id="{0C8CDC0A-0AF8-4CB4-6A3C-29FB71435E22}"/>
              </a:ext>
            </a:extLst>
          </p:cNvPr>
          <p:cNvSpPr>
            <a:spLocks noGrp="1"/>
          </p:cNvSpPr>
          <p:nvPr>
            <p:ph idx="1"/>
          </p:nvPr>
        </p:nvSpPr>
        <p:spPr/>
        <p:txBody>
          <a:bodyPr>
            <a:normAutofit lnSpcReduction="10000"/>
          </a:bodyPr>
          <a:lstStyle/>
          <a:p>
            <a:r>
              <a:rPr lang="en-GB"/>
              <a:t>Strong collaboration</a:t>
            </a:r>
          </a:p>
          <a:p>
            <a:r>
              <a:rPr lang="en-GB"/>
              <a:t>Language barriers – particularly working across PPI groups; managing data in different languages</a:t>
            </a:r>
          </a:p>
          <a:p>
            <a:r>
              <a:rPr lang="en-GB"/>
              <a:t>Different rules and regulations surrounding ethics</a:t>
            </a:r>
          </a:p>
          <a:p>
            <a:r>
              <a:rPr lang="en-GB"/>
              <a:t>Differences in resources across institutions </a:t>
            </a:r>
          </a:p>
          <a:p>
            <a:r>
              <a:rPr lang="en-GB"/>
              <a:t>Clinical supervision across disciplines and across countries</a:t>
            </a:r>
          </a:p>
          <a:p>
            <a:r>
              <a:rPr lang="en-GB"/>
              <a:t>Supporting PhD students – 7 across partner universities – and early career researchers</a:t>
            </a:r>
          </a:p>
          <a:p>
            <a:endParaRPr lang="en-GB">
              <a:solidFill>
                <a:srgbClr val="FF0000"/>
              </a:solidFill>
            </a:endParaRPr>
          </a:p>
          <a:p>
            <a:endParaRPr lang="en-US"/>
          </a:p>
        </p:txBody>
      </p:sp>
    </p:spTree>
    <p:extLst>
      <p:ext uri="{BB962C8B-B14F-4D97-AF65-F5344CB8AC3E}">
        <p14:creationId xmlns:p14="http://schemas.microsoft.com/office/powerpoint/2010/main" val="913892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E8F0-5584-D8AE-2A1E-F0AB5CA01077}"/>
              </a:ext>
            </a:extLst>
          </p:cNvPr>
          <p:cNvSpPr>
            <a:spLocks noGrp="1"/>
          </p:cNvSpPr>
          <p:nvPr>
            <p:ph type="title"/>
          </p:nvPr>
        </p:nvSpPr>
        <p:spPr/>
        <p:txBody>
          <a:bodyPr/>
          <a:lstStyle/>
          <a:p>
            <a:r>
              <a:rPr lang="en-US"/>
              <a:t>Dissemination</a:t>
            </a:r>
          </a:p>
        </p:txBody>
      </p:sp>
      <p:sp>
        <p:nvSpPr>
          <p:cNvPr id="3" name="Content Placeholder 2">
            <a:extLst>
              <a:ext uri="{FF2B5EF4-FFF2-40B4-BE49-F238E27FC236}">
                <a16:creationId xmlns:a16="http://schemas.microsoft.com/office/drawing/2014/main" id="{0F044383-FCA3-DF4A-61E0-002AB9FDBCD6}"/>
              </a:ext>
            </a:extLst>
          </p:cNvPr>
          <p:cNvSpPr>
            <a:spLocks noGrp="1"/>
          </p:cNvSpPr>
          <p:nvPr>
            <p:ph idx="1"/>
          </p:nvPr>
        </p:nvSpPr>
        <p:spPr>
          <a:xfrm>
            <a:off x="838200" y="2703442"/>
            <a:ext cx="10515600" cy="3880237"/>
          </a:xfrm>
        </p:spPr>
        <p:txBody>
          <a:bodyPr>
            <a:normAutofit lnSpcReduction="10000"/>
          </a:bodyPr>
          <a:lstStyle/>
          <a:p>
            <a:r>
              <a:rPr lang="en-GB" dirty="0"/>
              <a:t>Media and public events – raising profile of psychosocial interventions</a:t>
            </a:r>
          </a:p>
          <a:p>
            <a:r>
              <a:rPr lang="en-GB" dirty="0"/>
              <a:t>Publications across medical journals and Allied Health Professional journals</a:t>
            </a:r>
          </a:p>
          <a:p>
            <a:r>
              <a:rPr lang="en-GB" dirty="0"/>
              <a:t>Quantitative, qualitative and mixed methods results</a:t>
            </a:r>
          </a:p>
          <a:p>
            <a:r>
              <a:rPr lang="en-GB" dirty="0"/>
              <a:t>Publications:</a:t>
            </a:r>
          </a:p>
          <a:p>
            <a:pPr lvl="1"/>
            <a:r>
              <a:rPr lang="en-GB" dirty="0"/>
              <a:t>HOMESIDE: home-based family caregiver-delivered music and reading interventions for people living with dementia: protocol of a randomised controlled trial - BMJ Open </a:t>
            </a:r>
            <a:r>
              <a:rPr lang="en-GB" sz="1800" dirty="0">
                <a:solidFill>
                  <a:srgbClr val="137E95"/>
                </a:solidFill>
              </a:rPr>
              <a:t>(Baker et al. 2019)</a:t>
            </a:r>
          </a:p>
          <a:p>
            <a:pPr lvl="1"/>
            <a:r>
              <a:rPr lang="en-GB" dirty="0"/>
              <a:t>Strategies for recruiting people with dementia to music therapy studies: Systematic review – Journal of Music Therapy </a:t>
            </a:r>
            <a:r>
              <a:rPr lang="en-GB" sz="1800" dirty="0">
                <a:solidFill>
                  <a:srgbClr val="137E95"/>
                </a:solidFill>
              </a:rPr>
              <a:t>(Baker et al. 2021)</a:t>
            </a:r>
          </a:p>
          <a:p>
            <a:pPr lvl="1"/>
            <a:endParaRPr lang="en-GB" dirty="0"/>
          </a:p>
        </p:txBody>
      </p:sp>
    </p:spTree>
    <p:extLst>
      <p:ext uri="{BB962C8B-B14F-4D97-AF65-F5344CB8AC3E}">
        <p14:creationId xmlns:p14="http://schemas.microsoft.com/office/powerpoint/2010/main" val="1098690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1418</Words>
  <Application>Microsoft Macintosh PowerPoint</Application>
  <PresentationFormat>Widescreen</PresentationFormat>
  <Paragraphs>104</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HOMESIDE Home-based family caregiver-delivered music and reading interventions for people living with dementia: A randomised controlled trial</vt:lpstr>
      <vt:lpstr>Partners</vt:lpstr>
      <vt:lpstr>Background</vt:lpstr>
      <vt:lpstr>Aims</vt:lpstr>
      <vt:lpstr>Design</vt:lpstr>
      <vt:lpstr>Current status </vt:lpstr>
      <vt:lpstr>Challenges and successes</vt:lpstr>
      <vt:lpstr>Working across institutions</vt:lpstr>
      <vt:lpstr>Dissemination</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HOMESIDE: Home-based family caregiver-delivered music and reading interventions for people living with dementia</dc:title>
  <dc:creator>Bloska, Jodie</dc:creator>
  <cp:lastModifiedBy>Bloska, Jodie</cp:lastModifiedBy>
  <cp:revision>1</cp:revision>
  <dcterms:created xsi:type="dcterms:W3CDTF">2022-04-22T06:25:37Z</dcterms:created>
  <dcterms:modified xsi:type="dcterms:W3CDTF">2022-04-26T17:53:39Z</dcterms:modified>
</cp:coreProperties>
</file>